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8"/>
  </p:notesMasterIdLst>
  <p:sldIdLst>
    <p:sldId id="2157" r:id="rId4"/>
    <p:sldId id="1663" r:id="rId5"/>
    <p:sldId id="1766" r:id="rId6"/>
    <p:sldId id="1759" r:id="rId7"/>
    <p:sldId id="1760" r:id="rId8"/>
    <p:sldId id="1761" r:id="rId9"/>
    <p:sldId id="1763" r:id="rId10"/>
    <p:sldId id="1775" r:id="rId11"/>
    <p:sldId id="1776" r:id="rId12"/>
    <p:sldId id="1777" r:id="rId13"/>
    <p:sldId id="1778" r:id="rId14"/>
    <p:sldId id="2097" r:id="rId15"/>
    <p:sldId id="2098" r:id="rId16"/>
    <p:sldId id="2099" r:id="rId17"/>
    <p:sldId id="2100" r:id="rId19"/>
    <p:sldId id="2101" r:id="rId20"/>
    <p:sldId id="2102" r:id="rId21"/>
    <p:sldId id="2103" r:id="rId22"/>
    <p:sldId id="2104" r:id="rId23"/>
    <p:sldId id="2105" r:id="rId24"/>
    <p:sldId id="2106" r:id="rId25"/>
    <p:sldId id="2107" r:id="rId26"/>
    <p:sldId id="2108" r:id="rId27"/>
    <p:sldId id="2109" r:id="rId28"/>
    <p:sldId id="2110" r:id="rId29"/>
    <p:sldId id="2111" r:id="rId30"/>
    <p:sldId id="2112" r:id="rId31"/>
    <p:sldId id="2228" r:id="rId32"/>
    <p:sldId id="1769" r:id="rId33"/>
    <p:sldId id="1577" r:id="rId34"/>
    <p:sldId id="1578" r:id="rId35"/>
    <p:sldId id="1580" r:id="rId36"/>
    <p:sldId id="1585" r:id="rId37"/>
    <p:sldId id="1586" r:id="rId38"/>
    <p:sldId id="2117" r:id="rId39"/>
    <p:sldId id="2118" r:id="rId40"/>
    <p:sldId id="2115" r:id="rId41"/>
    <p:sldId id="2116" r:id="rId42"/>
    <p:sldId id="2046" r:id="rId43"/>
    <p:sldId id="1817" r:id="rId44"/>
    <p:sldId id="1818" r:id="rId45"/>
    <p:sldId id="1819" r:id="rId46"/>
    <p:sldId id="1820" r:id="rId47"/>
    <p:sldId id="1821" r:id="rId48"/>
    <p:sldId id="1829" r:id="rId49"/>
    <p:sldId id="1830" r:id="rId50"/>
    <p:sldId id="1831" r:id="rId51"/>
    <p:sldId id="1832" r:id="rId52"/>
    <p:sldId id="1833" r:id="rId53"/>
    <p:sldId id="1781" r:id="rId54"/>
    <p:sldId id="1782" r:id="rId55"/>
    <p:sldId id="1783" r:id="rId56"/>
    <p:sldId id="1835" r:id="rId57"/>
    <p:sldId id="1785" r:id="rId58"/>
    <p:sldId id="2043" r:id="rId59"/>
    <p:sldId id="1786" r:id="rId60"/>
    <p:sldId id="1787" r:id="rId61"/>
    <p:sldId id="1790" r:id="rId62"/>
    <p:sldId id="1792" r:id="rId63"/>
    <p:sldId id="1794" r:id="rId64"/>
    <p:sldId id="1796" r:id="rId65"/>
    <p:sldId id="1800" r:id="rId66"/>
    <p:sldId id="1803" r:id="rId67"/>
    <p:sldId id="1805" r:id="rId68"/>
    <p:sldId id="1836" r:id="rId69"/>
    <p:sldId id="1808" r:id="rId70"/>
    <p:sldId id="1809" r:id="rId71"/>
    <p:sldId id="1810" r:id="rId72"/>
    <p:sldId id="1812" r:id="rId73"/>
    <p:sldId id="1814" r:id="rId74"/>
    <p:sldId id="1815" r:id="rId75"/>
    <p:sldId id="1221" r:id="rId76"/>
  </p:sldIdLst>
  <p:sldSz cx="9144000" cy="6858000" type="screen4x3"/>
  <p:notesSz cx="9979025" cy="6833870"/>
  <p:defaultTextStyle>
    <a:defPPr>
      <a:defRPr lang="en-US"/>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6FF"/>
    <a:srgbClr val="FFFF00"/>
    <a:srgbClr val="00FF99"/>
    <a:srgbClr val="45D494"/>
    <a:srgbClr val="E80000"/>
    <a:srgbClr val="0070C0"/>
    <a:srgbClr val="E3291B"/>
    <a:srgbClr val="160B11"/>
    <a:srgbClr val="161B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showGuides="1">
      <p:cViewPr>
        <p:scale>
          <a:sx n="75" d="100"/>
          <a:sy n="75" d="100"/>
        </p:scale>
        <p:origin x="-1016" y="92"/>
      </p:cViewPr>
      <p:guideLst>
        <p:guide orient="horz" pos="2383"/>
        <p:guide pos="287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9" Type="http://schemas.openxmlformats.org/officeDocument/2006/relationships/tableStyles" Target="tableStyles.xml"/><Relationship Id="rId78" Type="http://schemas.openxmlformats.org/officeDocument/2006/relationships/viewProps" Target="viewProps.xml"/><Relationship Id="rId77" Type="http://schemas.openxmlformats.org/officeDocument/2006/relationships/presProps" Target="presProps.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notesMaster" Target="notesMasters/notes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243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hangingPunct="0">
              <a:buFontTx/>
              <a:buNone/>
              <a:defRPr sz="1200" b="1">
                <a:solidFill>
                  <a:schemeClr val="accent1"/>
                </a:solidFill>
                <a:latin typeface="Lucida Sans Unicode" panose="020B0602030504020204" pitchFamily="34" charset="0"/>
                <a:ea typeface="Gulim" panose="020B0600000101010101" pitchFamily="34" charset="-127"/>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ko-KR" altLang="en-US" sz="1200" b="1" i="0" u="none" strike="noStrike" kern="1200" cap="none" spc="0" normalizeH="0" baseline="0" noProof="0">
              <a:ln>
                <a:noFill/>
              </a:ln>
              <a:solidFill>
                <a:schemeClr val="accent1"/>
              </a:solidFill>
              <a:effectLst/>
              <a:uLnTx/>
              <a:uFillTx/>
              <a:latin typeface="Lucida Sans Unicode" panose="020B0602030504020204" pitchFamily="34" charset="0"/>
              <a:ea typeface="Gulim" panose="020B0600000101010101" pitchFamily="34" charset="-127"/>
              <a:cs typeface="+mn-cs"/>
            </a:endParaRPr>
          </a:p>
        </p:txBody>
      </p:sp>
      <p:sp>
        <p:nvSpPr>
          <p:cNvPr id="3075" name="Rectangle 3"/>
          <p:cNvSpPr>
            <a:spLocks noGrp="1" noChangeArrowheads="1"/>
          </p:cNvSpPr>
          <p:nvPr>
            <p:ph type="dt" idx="1"/>
          </p:nvPr>
        </p:nvSpPr>
        <p:spPr bwMode="auto">
          <a:xfrm>
            <a:off x="5654675" y="0"/>
            <a:ext cx="43243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0" hangingPunct="0">
              <a:buFontTx/>
              <a:buNone/>
              <a:defRPr sz="1200" b="1">
                <a:solidFill>
                  <a:schemeClr val="accent1"/>
                </a:solidFill>
                <a:latin typeface="Lucida Sans Unicode" panose="020B0602030504020204" pitchFamily="34" charset="0"/>
                <a:ea typeface="Gulim" panose="020B0600000101010101" pitchFamily="34" charset="-127"/>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accent1"/>
              </a:solidFill>
              <a:effectLst/>
              <a:uLnTx/>
              <a:uFillTx/>
              <a:latin typeface="Lucida Sans Unicode" panose="020B0602030504020204" pitchFamily="34" charset="0"/>
              <a:ea typeface="Gulim" panose="020B0600000101010101" pitchFamily="34" charset="-127"/>
              <a:cs typeface="+mn-cs"/>
            </a:endParaRPr>
          </a:p>
        </p:txBody>
      </p:sp>
      <p:sp>
        <p:nvSpPr>
          <p:cNvPr id="16388" name="Rectangle 4"/>
          <p:cNvSpPr>
            <a:spLocks noGrp="1" noRot="1" noChangeAspect="1"/>
          </p:cNvSpPr>
          <p:nvPr>
            <p:ph type="sldImg"/>
          </p:nvPr>
        </p:nvSpPr>
        <p:spPr>
          <a:xfrm>
            <a:off x="3281363" y="512763"/>
            <a:ext cx="3417887" cy="2562225"/>
          </a:xfrm>
          <a:prstGeom prst="rect">
            <a:avLst/>
          </a:prstGeom>
          <a:noFill/>
          <a:ln w="9525">
            <a:noFill/>
          </a:ln>
        </p:spPr>
      </p:sp>
      <p:sp>
        <p:nvSpPr>
          <p:cNvPr id="3077" name="Rectangle 5"/>
          <p:cNvSpPr>
            <a:spLocks noGrp="1" noChangeArrowheads="1"/>
          </p:cNvSpPr>
          <p:nvPr>
            <p:ph type="body" sz="quarter" idx="3"/>
          </p:nvPr>
        </p:nvSpPr>
        <p:spPr bwMode="auto">
          <a:xfrm>
            <a:off x="1330325" y="3246438"/>
            <a:ext cx="7318375"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ko-KR"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마스터 텍스트 스타일을 편집합니다</a:t>
            </a:r>
            <a:endParaRPr kumimoji="0" lang="ko-KR"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ko-KR"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둘째 수준</a:t>
            </a:r>
            <a:endParaRPr kumimoji="0" lang="ko-KR"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ko-KR"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셋째 수준</a:t>
            </a:r>
            <a:endParaRPr kumimoji="0" lang="ko-KR"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ko-KR"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넷째 수준</a:t>
            </a:r>
            <a:endParaRPr kumimoji="0" lang="ko-KR"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ko-KR"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다섯째 수준</a:t>
            </a:r>
            <a:endParaRPr kumimoji="0" lang="ko-KR"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8" name="Rectangle 6"/>
          <p:cNvSpPr>
            <a:spLocks noGrp="1" noChangeArrowheads="1"/>
          </p:cNvSpPr>
          <p:nvPr>
            <p:ph type="ftr" sz="quarter" idx="4"/>
          </p:nvPr>
        </p:nvSpPr>
        <p:spPr bwMode="auto">
          <a:xfrm>
            <a:off x="0" y="6492875"/>
            <a:ext cx="43243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0" hangingPunct="0">
              <a:buFontTx/>
              <a:buNone/>
              <a:defRPr sz="1200" b="1">
                <a:solidFill>
                  <a:schemeClr val="accent1"/>
                </a:solidFill>
                <a:latin typeface="Lucida Sans Unicode" panose="020B0602030504020204" pitchFamily="34" charset="0"/>
                <a:ea typeface="Gulim" panose="020B0600000101010101" pitchFamily="34" charset="-127"/>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accent1"/>
              </a:solidFill>
              <a:effectLst/>
              <a:uLnTx/>
              <a:uFillTx/>
              <a:latin typeface="Lucida Sans Unicode" panose="020B0602030504020204" pitchFamily="34" charset="0"/>
              <a:ea typeface="Gulim" panose="020B0600000101010101" pitchFamily="34" charset="-127"/>
              <a:cs typeface="+mn-cs"/>
            </a:endParaRPr>
          </a:p>
        </p:txBody>
      </p:sp>
      <p:sp>
        <p:nvSpPr>
          <p:cNvPr id="3079" name="Rectangle 7"/>
          <p:cNvSpPr>
            <a:spLocks noGrp="1" noChangeArrowheads="1"/>
          </p:cNvSpPr>
          <p:nvPr>
            <p:ph type="sldNum" sz="quarter" idx="5"/>
          </p:nvPr>
        </p:nvSpPr>
        <p:spPr bwMode="auto">
          <a:xfrm>
            <a:off x="5654675" y="6492875"/>
            <a:ext cx="43243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lgn="r" fontAlgn="base"/>
            <a:fld id="{9A0DB2DC-4C9A-4742-B13C-FB6460FD3503}" type="slidenum">
              <a:rPr lang="ko-KR" altLang="en-US" sz="1200" b="1" strike="noStrike" noProof="1" dirty="0">
                <a:solidFill>
                  <a:schemeClr val="accent1"/>
                </a:solidFill>
                <a:latin typeface="Lucida Sans Unicode" panose="020B0602030504020204" pitchFamily="34" charset="0"/>
                <a:ea typeface="Gulim" panose="020B0600000101010101" pitchFamily="34" charset="-127"/>
                <a:cs typeface="+mn-ea"/>
              </a:rPr>
            </a:fld>
            <a:endParaRPr lang="ko-KR" altLang="en-US" sz="1200" b="1" strike="noStrike" noProof="1">
              <a:solidFill>
                <a:schemeClr val="accent1"/>
              </a:solidFill>
              <a:latin typeface="Lucida Sans Unicode" panose="020B0602030504020204" pitchFamily="34" charset="0"/>
              <a:ea typeface="Gulim" panose="020B0600000101010101" pitchFamily="34" charset="-127"/>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a:ln>
            <a:solidFill>
              <a:srgbClr val="000000"/>
            </a:solidFill>
            <a:miter/>
          </a:ln>
        </p:spPr>
      </p:sp>
      <p:sp>
        <p:nvSpPr>
          <p:cNvPr id="23554" name="备注占位符 2"/>
          <p:cNvSpPr>
            <a:spLocks noGrp="1"/>
          </p:cNvSpPr>
          <p:nvPr>
            <p:ph type="body"/>
          </p:nvPr>
        </p:nvSpPr>
        <p:spPr>
          <a:xfrm>
            <a:off x="1330325" y="3246438"/>
            <a:ext cx="7318375" cy="3074987"/>
          </a:xfrm>
        </p:spPr>
        <p:txBody>
          <a:bodyPr wrap="square" lIns="91440" tIns="45720" rIns="91440" bIns="45720" anchor="t"/>
          <a:lstStyle/>
          <a:p>
            <a:pPr lvl="0" eaLnBrk="1" hangingPunct="1">
              <a:spcBef>
                <a:spcPct val="0"/>
              </a:spcBef>
            </a:pPr>
            <a:r>
              <a:rPr lang="zh-CN" altLang="en-US" dirty="0"/>
              <a:t>模板来自于 </a:t>
            </a:r>
            <a:r>
              <a:rPr lang="en-US" altLang="zh-CN" dirty="0"/>
              <a:t>http://docer.wps.cn</a:t>
            </a:r>
            <a:endParaRPr lang="zh-CN" altLang="en-US" dirty="0"/>
          </a:p>
        </p:txBody>
      </p:sp>
      <p:sp>
        <p:nvSpPr>
          <p:cNvPr id="23555" name="灯片编号占位符 3"/>
          <p:cNvSpPr txBox="1">
            <a:spLocks noGrp="1"/>
          </p:cNvSpPr>
          <p:nvPr>
            <p:ph type="sldNum" sz="quarter"/>
          </p:nvPr>
        </p:nvSpPr>
        <p:spPr>
          <a:xfrm>
            <a:off x="3884613" y="8685213"/>
            <a:ext cx="2971800" cy="458787"/>
          </a:xfrm>
          <a:prstGeom prst="rect">
            <a:avLst/>
          </a:prstGeom>
          <a:noFill/>
          <a:ln w="9525">
            <a:noFill/>
          </a:ln>
        </p:spPr>
        <p:txBody>
          <a:bodyPr wrap="square" lIns="91440" tIns="45720" rIns="91440" bIns="45720" anchor="b"/>
          <a:lstStyle/>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noTextEdit="1"/>
          </p:cNvSpPr>
          <p:nvPr>
            <p:ph type="sldImg"/>
          </p:nvPr>
        </p:nvSpPr>
        <p:spPr/>
      </p:sp>
      <p:sp>
        <p:nvSpPr>
          <p:cNvPr id="53250" name="灯片编号占位符 2"/>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en-US" altLang="zh-CN" sz="1800" dirty="0">
                <a:latin typeface="Arial" panose="020B0604020202020204" pitchFamily="34" charset="0"/>
                <a:ea typeface="宋体" panose="02010600030101010101" pitchFamily="2" charset="-122"/>
              </a:rPr>
            </a:fld>
            <a:endParaRPr lang="en-US" altLang="zh-CN" sz="1800" dirty="0">
              <a:latin typeface="Arial" panose="020B0604020202020204" pitchFamily="34" charset="0"/>
              <a:ea typeface="宋体" panose="02010600030101010101" pitchFamily="2" charset="-122"/>
            </a:endParaRPr>
          </a:p>
        </p:txBody>
      </p:sp>
      <p:sp>
        <p:nvSpPr>
          <p:cNvPr id="53251" name="文本占位符 3"/>
          <p:cNvSpPr>
            <a:spLocks noGrp="1"/>
          </p:cNvSpPr>
          <p:nvPr>
            <p:ph type="body" sz="quarter"/>
          </p:nvPr>
        </p:nvSpPr>
        <p:spPr>
          <a:xfrm>
            <a:off x="685800" y="4400550"/>
            <a:ext cx="5486400" cy="3600450"/>
          </a:xfrm>
          <a:solidFill>
            <a:srgbClr val="FFFFFF"/>
          </a:solidFill>
          <a:ln>
            <a:solidFill>
              <a:srgbClr val="000000"/>
            </a:solidFill>
            <a:miter/>
          </a:ln>
        </p:spPr>
        <p:txBody>
          <a:bodyPr wrap="square" lIns="91440" tIns="45720" rIns="91440" bIns="45720" anchor="ctr"/>
          <a:lstStyle/>
          <a:p>
            <a:pPr lvl="0"/>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noTextEdit="1"/>
          </p:cNvSpPr>
          <p:nvPr>
            <p:ph type="sldImg"/>
          </p:nvPr>
        </p:nvSpPr>
        <p:spPr/>
      </p:sp>
      <p:sp>
        <p:nvSpPr>
          <p:cNvPr id="55298" name="灯片编号占位符 2"/>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en-US" altLang="zh-CN" sz="1800" dirty="0">
                <a:latin typeface="Arial" panose="020B0604020202020204" pitchFamily="34" charset="0"/>
                <a:ea typeface="宋体" panose="02010600030101010101" pitchFamily="2" charset="-122"/>
              </a:rPr>
            </a:fld>
            <a:endParaRPr lang="en-US" altLang="zh-CN" sz="1800" dirty="0">
              <a:latin typeface="Arial" panose="020B0604020202020204" pitchFamily="34" charset="0"/>
              <a:ea typeface="宋体" panose="02010600030101010101" pitchFamily="2" charset="-122"/>
            </a:endParaRPr>
          </a:p>
        </p:txBody>
      </p:sp>
      <p:sp>
        <p:nvSpPr>
          <p:cNvPr id="55299" name="文本占位符 3"/>
          <p:cNvSpPr>
            <a:spLocks noGrp="1"/>
          </p:cNvSpPr>
          <p:nvPr>
            <p:ph type="body" sz="quarter"/>
          </p:nvPr>
        </p:nvSpPr>
        <p:spPr>
          <a:xfrm>
            <a:off x="685800" y="4400550"/>
            <a:ext cx="5486400" cy="3600450"/>
          </a:xfrm>
          <a:solidFill>
            <a:srgbClr val="FFFFFF"/>
          </a:solidFill>
          <a:ln>
            <a:solidFill>
              <a:srgbClr val="000000"/>
            </a:solidFill>
            <a:miter/>
          </a:ln>
        </p:spPr>
        <p:txBody>
          <a:bodyPr wrap="square" lIns="91440" tIns="45720" rIns="91440" bIns="45720" anchor="ctr"/>
          <a:lstStyle/>
          <a:p>
            <a:pPr lvl="0"/>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a:ln>
            <a:miter lim="800000"/>
          </a:ln>
        </p:spPr>
      </p:sp>
      <p:sp>
        <p:nvSpPr>
          <p:cNvPr id="39939" name="文本占位符 2"/>
          <p:cNvSpPr>
            <a:spLocks noGrp="1"/>
          </p:cNvSpPr>
          <p:nvPr>
            <p:ph type="body"/>
          </p:nvPr>
        </p:nvSpPr>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幻灯片图像占位符 1"/>
          <p:cNvSpPr>
            <a:spLocks noGrp="1" noRot="1" noChangeAspect="1"/>
          </p:cNvSpPr>
          <p:nvPr>
            <p:ph type="sldImg"/>
          </p:nvPr>
        </p:nvSpPr>
        <p:spPr/>
      </p:sp>
      <p:sp>
        <p:nvSpPr>
          <p:cNvPr id="73730" name="文本占位符 2"/>
          <p:cNvSpPr>
            <a:spLocks noGrp="1"/>
          </p:cNvSpPr>
          <p:nvPr>
            <p:ph type="body"/>
          </p:nvPr>
        </p:nvSpPr>
        <p:spPr>
          <a:xfrm>
            <a:off x="1330325" y="3246438"/>
            <a:ext cx="7318375" cy="3074987"/>
          </a:xfrm>
        </p:spPr>
        <p:txBody>
          <a:bodyPr wrap="square" lIns="91440" tIns="45720" rIns="91440" bIns="45720" anchor="ctr"/>
          <a:lstStyle/>
          <a:p>
            <a:pPr lvl="0"/>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幻灯片图像占位符 1"/>
          <p:cNvSpPr>
            <a:spLocks noGrp="1" noRot="1" noChangeAspect="1"/>
          </p:cNvSpPr>
          <p:nvPr>
            <p:ph type="sldImg"/>
          </p:nvPr>
        </p:nvSpPr>
        <p:spPr/>
      </p:sp>
      <p:sp>
        <p:nvSpPr>
          <p:cNvPr id="93186" name="文本占位符 2"/>
          <p:cNvSpPr>
            <a:spLocks noGrp="1"/>
          </p:cNvSpPr>
          <p:nvPr>
            <p:ph type="body"/>
          </p:nvPr>
        </p:nvSpPr>
        <p:spPr>
          <a:xfrm>
            <a:off x="1330325" y="3246438"/>
            <a:ext cx="7318375" cy="3074987"/>
          </a:xfrm>
        </p:spPr>
        <p:txBody>
          <a:bodyPr wrap="square" lIns="91440" tIns="45720" rIns="91440" bIns="45720" anchor="ctr"/>
          <a:lstStyle/>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TextEdit="1"/>
          </p:cNvSpPr>
          <p:nvPr>
            <p:ph type="sldImg"/>
          </p:nvPr>
        </p:nvSpPr>
        <p:spPr/>
      </p:sp>
      <p:sp>
        <p:nvSpPr>
          <p:cNvPr id="25602" name="灯片编号占位符 2"/>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en-US" altLang="zh-CN" sz="1800" dirty="0">
                <a:latin typeface="Arial" panose="020B0604020202020204" pitchFamily="34" charset="0"/>
                <a:ea typeface="宋体" panose="02010600030101010101" pitchFamily="2" charset="-122"/>
              </a:rPr>
            </a:fld>
            <a:endParaRPr lang="en-US" altLang="zh-CN" sz="1800" dirty="0">
              <a:latin typeface="Arial" panose="020B0604020202020204" pitchFamily="34" charset="0"/>
              <a:ea typeface="宋体" panose="02010600030101010101" pitchFamily="2" charset="-122"/>
            </a:endParaRPr>
          </a:p>
        </p:txBody>
      </p:sp>
      <p:sp>
        <p:nvSpPr>
          <p:cNvPr id="25603" name="文本占位符 3"/>
          <p:cNvSpPr>
            <a:spLocks noGrp="1"/>
          </p:cNvSpPr>
          <p:nvPr>
            <p:ph type="body" sz="quarter"/>
          </p:nvPr>
        </p:nvSpPr>
        <p:spPr>
          <a:xfrm>
            <a:off x="685800" y="4400550"/>
            <a:ext cx="5486400" cy="3600450"/>
          </a:xfrm>
          <a:solidFill>
            <a:srgbClr val="FFFFFF"/>
          </a:solidFill>
          <a:ln>
            <a:solidFill>
              <a:srgbClr val="000000"/>
            </a:solidFill>
            <a:miter/>
          </a:ln>
        </p:spPr>
        <p:txBody>
          <a:bodyPr wrap="square" lIns="91440" tIns="45720" rIns="91440" bIns="45720" anchor="ctr"/>
          <a:lstStyle/>
          <a:p>
            <a:pPr lvl="0"/>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TextEdit="1"/>
          </p:cNvSpPr>
          <p:nvPr>
            <p:ph type="sldImg"/>
          </p:nvPr>
        </p:nvSpPr>
        <p:spPr/>
      </p:sp>
      <p:sp>
        <p:nvSpPr>
          <p:cNvPr id="25602" name="灯片编号占位符 2"/>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en-US" altLang="zh-CN" sz="1800" dirty="0">
                <a:latin typeface="Arial" panose="020B0604020202020204" pitchFamily="34" charset="0"/>
                <a:ea typeface="宋体" panose="02010600030101010101" pitchFamily="2" charset="-122"/>
              </a:rPr>
            </a:fld>
            <a:endParaRPr lang="en-US" altLang="zh-CN" sz="1800" dirty="0">
              <a:latin typeface="Arial" panose="020B0604020202020204" pitchFamily="34" charset="0"/>
              <a:ea typeface="宋体" panose="02010600030101010101" pitchFamily="2" charset="-122"/>
            </a:endParaRPr>
          </a:p>
        </p:txBody>
      </p:sp>
      <p:sp>
        <p:nvSpPr>
          <p:cNvPr id="25603" name="文本占位符 3"/>
          <p:cNvSpPr>
            <a:spLocks noGrp="1"/>
          </p:cNvSpPr>
          <p:nvPr>
            <p:ph type="body" sz="quarter"/>
          </p:nvPr>
        </p:nvSpPr>
        <p:spPr>
          <a:xfrm>
            <a:off x="685800" y="4400550"/>
            <a:ext cx="5486400" cy="3600450"/>
          </a:xfrm>
          <a:solidFill>
            <a:srgbClr val="FFFFFF"/>
          </a:solidFill>
          <a:ln>
            <a:solidFill>
              <a:srgbClr val="000000"/>
            </a:solidFill>
            <a:miter/>
          </a:ln>
        </p:spPr>
        <p:txBody>
          <a:bodyPr wrap="square" lIns="91440" tIns="45720" rIns="91440" bIns="45720" anchor="ctr"/>
          <a:lstStyle/>
          <a:p>
            <a:pPr lvl="0"/>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p:sp>
      <p:sp>
        <p:nvSpPr>
          <p:cNvPr id="27650" name="灯片编号占位符 2"/>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en-US" altLang="zh-CN" sz="1800" dirty="0">
                <a:latin typeface="Arial" panose="020B0604020202020204" pitchFamily="34" charset="0"/>
                <a:ea typeface="宋体" panose="02010600030101010101" pitchFamily="2" charset="-122"/>
              </a:rPr>
            </a:fld>
            <a:endParaRPr lang="en-US" altLang="zh-CN" sz="1800" dirty="0">
              <a:latin typeface="Arial" panose="020B0604020202020204" pitchFamily="34" charset="0"/>
              <a:ea typeface="宋体" panose="02010600030101010101" pitchFamily="2" charset="-122"/>
            </a:endParaRPr>
          </a:p>
        </p:txBody>
      </p:sp>
      <p:sp>
        <p:nvSpPr>
          <p:cNvPr id="27651" name="文本占位符 3"/>
          <p:cNvSpPr>
            <a:spLocks noGrp="1"/>
          </p:cNvSpPr>
          <p:nvPr>
            <p:ph type="body" sz="quarter"/>
          </p:nvPr>
        </p:nvSpPr>
        <p:spPr>
          <a:xfrm>
            <a:off x="685800" y="4400550"/>
            <a:ext cx="5486400" cy="3600450"/>
          </a:xfrm>
          <a:solidFill>
            <a:srgbClr val="FFFFFF"/>
          </a:solidFill>
          <a:ln>
            <a:solidFill>
              <a:srgbClr val="000000"/>
            </a:solidFill>
            <a:miter/>
          </a:ln>
        </p:spPr>
        <p:txBody>
          <a:bodyPr wrap="square" lIns="91440" tIns="45720" rIns="91440" bIns="45720" anchor="ctr"/>
          <a:lstStyle/>
          <a:p>
            <a:pPr lvl="0"/>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noTextEdit="1"/>
          </p:cNvSpPr>
          <p:nvPr>
            <p:ph type="sldImg"/>
          </p:nvPr>
        </p:nvSpPr>
        <p:spPr>
          <a:ln>
            <a:solidFill>
              <a:srgbClr val="000000"/>
            </a:solidFill>
            <a:miter/>
          </a:ln>
        </p:spPr>
      </p:sp>
      <p:sp>
        <p:nvSpPr>
          <p:cNvPr id="32770" name="备注占位符 2"/>
          <p:cNvSpPr>
            <a:spLocks noGrp="1"/>
          </p:cNvSpPr>
          <p:nvPr>
            <p:ph type="body"/>
          </p:nvPr>
        </p:nvSpPr>
        <p:spPr>
          <a:xfrm>
            <a:off x="1330325" y="3246438"/>
            <a:ext cx="7318375" cy="3074987"/>
          </a:xfrm>
        </p:spPr>
        <p:txBody>
          <a:bodyPr wrap="square" lIns="91440" tIns="45720" rIns="91440" bIns="45720" anchor="t"/>
          <a:lstStyle/>
          <a:p>
            <a:pPr lvl="0" eaLnBrk="1" hangingPunct="1">
              <a:spcBef>
                <a:spcPct val="0"/>
              </a:spcBef>
            </a:pPr>
            <a:r>
              <a:rPr lang="zh-CN" altLang="en-US" dirty="0"/>
              <a:t>模板来自于 </a:t>
            </a:r>
            <a:r>
              <a:rPr lang="en-US" altLang="zh-CN" dirty="0"/>
              <a:t>http://docer.wps.cn</a:t>
            </a:r>
            <a:endParaRPr lang="zh-CN" altLang="en-US" dirty="0"/>
          </a:p>
        </p:txBody>
      </p:sp>
      <p:sp>
        <p:nvSpPr>
          <p:cNvPr id="32771" name="灯片编号占位符 3"/>
          <p:cNvSpPr txBox="1">
            <a:spLocks noGrp="1"/>
          </p:cNvSpPr>
          <p:nvPr>
            <p:ph type="sldNum" sz="quarter"/>
          </p:nvPr>
        </p:nvSpPr>
        <p:spPr>
          <a:xfrm>
            <a:off x="3884613" y="8685213"/>
            <a:ext cx="2971800" cy="458787"/>
          </a:xfrm>
          <a:prstGeom prst="rect">
            <a:avLst/>
          </a:prstGeom>
          <a:noFill/>
          <a:ln w="9525">
            <a:noFill/>
          </a:ln>
        </p:spPr>
        <p:txBody>
          <a:bodyPr wrap="square" lIns="91440" tIns="45720" rIns="91440" bIns="45720" anchor="b"/>
          <a:lstStyle/>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TextEdit="1"/>
          </p:cNvSpPr>
          <p:nvPr>
            <p:ph type="sldImg"/>
          </p:nvPr>
        </p:nvSpPr>
        <p:spPr>
          <a:ln>
            <a:solidFill>
              <a:srgbClr val="000000"/>
            </a:solidFill>
            <a:miter/>
          </a:ln>
        </p:spPr>
      </p:sp>
      <p:sp>
        <p:nvSpPr>
          <p:cNvPr id="34818" name="备注占位符 2"/>
          <p:cNvSpPr>
            <a:spLocks noGrp="1"/>
          </p:cNvSpPr>
          <p:nvPr>
            <p:ph type="body"/>
          </p:nvPr>
        </p:nvSpPr>
        <p:spPr>
          <a:xfrm>
            <a:off x="1330325" y="3246438"/>
            <a:ext cx="7318375" cy="3074987"/>
          </a:xfrm>
        </p:spPr>
        <p:txBody>
          <a:bodyPr wrap="square" lIns="91440" tIns="45720" rIns="91440" bIns="45720" anchor="t"/>
          <a:lstStyle/>
          <a:p>
            <a:pPr lvl="0" eaLnBrk="1" hangingPunct="1">
              <a:spcBef>
                <a:spcPct val="0"/>
              </a:spcBef>
            </a:pPr>
            <a:r>
              <a:rPr lang="zh-CN" altLang="en-US" dirty="0"/>
              <a:t>模板来自于 </a:t>
            </a:r>
            <a:r>
              <a:rPr lang="en-US" altLang="zh-CN" dirty="0"/>
              <a:t>http://docer.wps.cn</a:t>
            </a:r>
            <a:endParaRPr lang="zh-CN" altLang="en-US" dirty="0"/>
          </a:p>
        </p:txBody>
      </p:sp>
      <p:sp>
        <p:nvSpPr>
          <p:cNvPr id="34819" name="灯片编号占位符 3"/>
          <p:cNvSpPr txBox="1">
            <a:spLocks noGrp="1"/>
          </p:cNvSpPr>
          <p:nvPr>
            <p:ph type="sldNum" sz="quarter"/>
          </p:nvPr>
        </p:nvSpPr>
        <p:spPr>
          <a:xfrm>
            <a:off x="3884613" y="8685213"/>
            <a:ext cx="2971800" cy="458787"/>
          </a:xfrm>
          <a:prstGeom prst="rect">
            <a:avLst/>
          </a:prstGeom>
          <a:noFill/>
          <a:ln w="9525">
            <a:noFill/>
          </a:ln>
        </p:spPr>
        <p:txBody>
          <a:bodyPr wrap="square" lIns="91440" tIns="45720" rIns="91440" bIns="45720" anchor="b"/>
          <a:lstStyle/>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TextEdit="1"/>
          </p:cNvSpPr>
          <p:nvPr>
            <p:ph type="sldImg"/>
          </p:nvPr>
        </p:nvSpPr>
        <p:spPr>
          <a:ln>
            <a:solidFill>
              <a:srgbClr val="000000"/>
            </a:solidFill>
            <a:miter/>
          </a:ln>
        </p:spPr>
      </p:sp>
      <p:sp>
        <p:nvSpPr>
          <p:cNvPr id="34818" name="备注占位符 2"/>
          <p:cNvSpPr>
            <a:spLocks noGrp="1"/>
          </p:cNvSpPr>
          <p:nvPr>
            <p:ph type="body"/>
          </p:nvPr>
        </p:nvSpPr>
        <p:spPr>
          <a:xfrm>
            <a:off x="1330325" y="3246438"/>
            <a:ext cx="7318375" cy="3074987"/>
          </a:xfrm>
        </p:spPr>
        <p:txBody>
          <a:bodyPr wrap="square" lIns="91440" tIns="45720" rIns="91440" bIns="45720" anchor="t"/>
          <a:lstStyle/>
          <a:p>
            <a:pPr lvl="0" eaLnBrk="1" hangingPunct="1">
              <a:spcBef>
                <a:spcPct val="0"/>
              </a:spcBef>
            </a:pPr>
            <a:r>
              <a:rPr lang="zh-CN" altLang="en-US" dirty="0"/>
              <a:t>模板来自于 </a:t>
            </a:r>
            <a:r>
              <a:rPr lang="en-US" altLang="zh-CN" dirty="0"/>
              <a:t>http://docer.wps.cn</a:t>
            </a:r>
            <a:endParaRPr lang="zh-CN" altLang="en-US" dirty="0"/>
          </a:p>
        </p:txBody>
      </p:sp>
      <p:sp>
        <p:nvSpPr>
          <p:cNvPr id="34819" name="灯片编号占位符 3"/>
          <p:cNvSpPr txBox="1">
            <a:spLocks noGrp="1"/>
          </p:cNvSpPr>
          <p:nvPr>
            <p:ph type="sldNum" sz="quarter"/>
          </p:nvPr>
        </p:nvSpPr>
        <p:spPr>
          <a:xfrm>
            <a:off x="3884613" y="8685213"/>
            <a:ext cx="2971800" cy="458787"/>
          </a:xfrm>
          <a:prstGeom prst="rect">
            <a:avLst/>
          </a:prstGeom>
          <a:noFill/>
          <a:ln w="9525">
            <a:noFill/>
          </a:ln>
        </p:spPr>
        <p:txBody>
          <a:bodyPr wrap="square" lIns="91440" tIns="45720" rIns="91440" bIns="45720" anchor="b"/>
          <a:lstStyle/>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noTextEdit="1"/>
          </p:cNvSpPr>
          <p:nvPr>
            <p:ph type="sldImg"/>
          </p:nvPr>
        </p:nvSpPr>
        <p:spPr>
          <a:ln>
            <a:solidFill>
              <a:srgbClr val="000000"/>
            </a:solidFill>
            <a:miter/>
          </a:ln>
        </p:spPr>
      </p:sp>
      <p:sp>
        <p:nvSpPr>
          <p:cNvPr id="36866" name="备注占位符 2"/>
          <p:cNvSpPr>
            <a:spLocks noGrp="1"/>
          </p:cNvSpPr>
          <p:nvPr>
            <p:ph type="body"/>
          </p:nvPr>
        </p:nvSpPr>
        <p:spPr>
          <a:xfrm>
            <a:off x="1330325" y="3246438"/>
            <a:ext cx="7318375" cy="3074987"/>
          </a:xfrm>
        </p:spPr>
        <p:txBody>
          <a:bodyPr wrap="square" lIns="91440" tIns="45720" rIns="91440" bIns="45720" anchor="t"/>
          <a:lstStyle/>
          <a:p>
            <a:pPr lvl="0" eaLnBrk="1" hangingPunct="1">
              <a:spcBef>
                <a:spcPct val="0"/>
              </a:spcBef>
            </a:pPr>
            <a:r>
              <a:rPr lang="zh-CN" altLang="en-US" dirty="0"/>
              <a:t>模板来自于 </a:t>
            </a:r>
            <a:r>
              <a:rPr lang="en-US" altLang="zh-CN" dirty="0"/>
              <a:t>http://docer.wps.cn</a:t>
            </a:r>
            <a:endParaRPr lang="zh-CN" altLang="en-US" dirty="0"/>
          </a:p>
        </p:txBody>
      </p:sp>
      <p:sp>
        <p:nvSpPr>
          <p:cNvPr id="36867" name="灯片编号占位符 3"/>
          <p:cNvSpPr txBox="1">
            <a:spLocks noGrp="1"/>
          </p:cNvSpPr>
          <p:nvPr>
            <p:ph type="sldNum" sz="quarter"/>
          </p:nvPr>
        </p:nvSpPr>
        <p:spPr>
          <a:xfrm>
            <a:off x="3884613" y="8685213"/>
            <a:ext cx="2971800" cy="458787"/>
          </a:xfrm>
          <a:prstGeom prst="rect">
            <a:avLst/>
          </a:prstGeom>
          <a:noFill/>
          <a:ln w="9525">
            <a:noFill/>
          </a:ln>
        </p:spPr>
        <p:txBody>
          <a:bodyPr wrap="square" lIns="91440" tIns="45720" rIns="91440" bIns="45720" anchor="b"/>
          <a:lstStyle/>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noTextEdit="1"/>
          </p:cNvSpPr>
          <p:nvPr>
            <p:ph type="sldImg"/>
          </p:nvPr>
        </p:nvSpPr>
        <p:spPr/>
      </p:sp>
      <p:sp>
        <p:nvSpPr>
          <p:cNvPr id="47106" name="灯片编号占位符 2"/>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en-US" altLang="zh-CN" sz="1800" dirty="0">
                <a:latin typeface="Arial" panose="020B0604020202020204" pitchFamily="34" charset="0"/>
                <a:ea typeface="宋体" panose="02010600030101010101" pitchFamily="2" charset="-122"/>
              </a:rPr>
            </a:fld>
            <a:endParaRPr lang="en-US" altLang="zh-CN" sz="1800" dirty="0">
              <a:latin typeface="Arial" panose="020B0604020202020204" pitchFamily="34" charset="0"/>
              <a:ea typeface="宋体" panose="02010600030101010101" pitchFamily="2" charset="-122"/>
            </a:endParaRPr>
          </a:p>
        </p:txBody>
      </p:sp>
      <p:sp>
        <p:nvSpPr>
          <p:cNvPr id="47107" name="文本占位符 3"/>
          <p:cNvSpPr>
            <a:spLocks noGrp="1"/>
          </p:cNvSpPr>
          <p:nvPr>
            <p:ph type="body" sz="quarter"/>
          </p:nvPr>
        </p:nvSpPr>
        <p:spPr>
          <a:xfrm>
            <a:off x="685800" y="4400550"/>
            <a:ext cx="5486400" cy="3600450"/>
          </a:xfrm>
          <a:solidFill>
            <a:srgbClr val="FFFFFF"/>
          </a:solidFill>
          <a:ln>
            <a:solidFill>
              <a:srgbClr val="000000"/>
            </a:solidFill>
            <a:miter/>
          </a:ln>
        </p:spPr>
        <p:txBody>
          <a:bodyPr wrap="square" lIns="91440" tIns="45720" rIns="91440" bIns="45720" anchor="ctr"/>
          <a:lstStyle/>
          <a:p>
            <a:pPr lvl="0"/>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FED71CA-B16A-4F4B-81E6-ECA17A10FC8E}"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FED71CA-B16A-4F4B-81E6-ECA17A10FC8E}"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7" y="365125"/>
            <a:ext cx="1478756"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71488" y="365125"/>
            <a:ext cx="4321969"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FED71CA-B16A-4F4B-81E6-ECA17A10FC8E}"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9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900" strike="noStrike" noProof="1">
              <a:solidFill>
                <a:srgbClr val="898989"/>
              </a:solidFill>
              <a:latin typeface="Calibri" panose="020F0502020204030204" pitchFamily="34" charset="0"/>
            </a:endParaRPr>
          </a:p>
        </p:txBody>
      </p:sp>
    </p:spTree>
  </p:cSld>
  <p:clrMapOvr>
    <a:masterClrMapping/>
  </p:clrMapOvr>
  <p:transition>
    <p:wheel spokes="3"/>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9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900" strike="noStrike" noProof="1">
              <a:solidFill>
                <a:srgbClr val="898989"/>
              </a:solidFill>
              <a:latin typeface="Calibri" panose="020F0502020204030204" pitchFamily="34" charset="0"/>
            </a:endParaRPr>
          </a:p>
        </p:txBody>
      </p:sp>
    </p:spTree>
  </p:cSld>
  <p:clrMapOvr>
    <a:masterClrMapping/>
  </p:clrMapOvr>
  <p:transition>
    <p:wheel spokes="3"/>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9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900" strike="noStrike" noProof="1">
              <a:solidFill>
                <a:srgbClr val="898989"/>
              </a:solidFill>
              <a:latin typeface="Calibri" panose="020F0502020204030204" pitchFamily="34" charset="0"/>
            </a:endParaRPr>
          </a:p>
        </p:txBody>
      </p:sp>
    </p:spTree>
  </p:cSld>
  <p:clrMapOvr>
    <a:masterClrMapping/>
  </p:clrMapOvr>
  <p:transition>
    <p:wheel spokes="3"/>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9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900" strike="noStrike" noProof="1">
              <a:solidFill>
                <a:srgbClr val="898989"/>
              </a:solidFill>
              <a:latin typeface="Calibri" panose="020F0502020204030204" pitchFamily="34" charset="0"/>
            </a:endParaRPr>
          </a:p>
        </p:txBody>
      </p:sp>
    </p:spTree>
  </p:cSld>
  <p:clrMapOvr>
    <a:masterClrMapping/>
  </p:clrMapOvr>
  <p:transition>
    <p:wheel spokes="3"/>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algn="r" eaLnBrk="1" fontAlgn="base" hangingPunct="1"/>
            <a:fld id="{9A0DB2DC-4C9A-4742-B13C-FB6460FD3503}" type="slidenum">
              <a:rPr lang="zh-CN" altLang="en-US" sz="9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900" strike="noStrike" noProof="1">
              <a:solidFill>
                <a:srgbClr val="898989"/>
              </a:solidFill>
              <a:latin typeface="Calibri" panose="020F0502020204030204" pitchFamily="34" charset="0"/>
            </a:endParaRPr>
          </a:p>
        </p:txBody>
      </p:sp>
    </p:spTree>
  </p:cSld>
  <p:clrMapOvr>
    <a:masterClrMapping/>
  </p:clrMapOvr>
  <p:transition>
    <p:wheel spokes="3"/>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algn="r" eaLnBrk="1" fontAlgn="base" hangingPunct="1"/>
            <a:fld id="{9A0DB2DC-4C9A-4742-B13C-FB6460FD3503}" type="slidenum">
              <a:rPr lang="zh-CN" altLang="en-US" sz="9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900" strike="noStrike" noProof="1">
              <a:solidFill>
                <a:srgbClr val="898989"/>
              </a:solidFill>
              <a:latin typeface="Calibri" panose="020F0502020204030204" pitchFamily="34" charset="0"/>
            </a:endParaRPr>
          </a:p>
        </p:txBody>
      </p:sp>
    </p:spTree>
  </p:cSld>
  <p:clrMapOvr>
    <a:masterClrMapping/>
  </p:clrMapOvr>
  <p:transition>
    <p:wheel spokes="3"/>
  </p:transition>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zh-CN" altLang="en-US" sz="9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900" strike="noStrike" noProof="1">
              <a:solidFill>
                <a:srgbClr val="898989"/>
              </a:solidFill>
              <a:latin typeface="Calibri" panose="020F0502020204030204" pitchFamily="34" charset="0"/>
            </a:endParaRPr>
          </a:p>
        </p:txBody>
      </p:sp>
    </p:spTree>
  </p:cSld>
  <p:clrMapOvr>
    <a:masterClrMapping/>
  </p:clrMapOvr>
  <p:transition>
    <p:wheel spokes="3"/>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9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900" strike="noStrike" noProof="1">
              <a:solidFill>
                <a:srgbClr val="898989"/>
              </a:solidFill>
              <a:latin typeface="Calibri" panose="020F0502020204030204" pitchFamily="34" charset="0"/>
            </a:endParaRPr>
          </a:p>
        </p:txBody>
      </p:sp>
    </p:spTree>
  </p:cSld>
  <p:clrMapOvr>
    <a:masterClrMapping/>
  </p:clrMapOvr>
  <p:transition>
    <p:wheel spokes="3"/>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FED71CA-B16A-4F4B-81E6-ECA17A10FC8E}"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9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900" strike="noStrike" noProof="1">
              <a:solidFill>
                <a:srgbClr val="898989"/>
              </a:solidFill>
              <a:latin typeface="Calibri" panose="020F0502020204030204" pitchFamily="34" charset="0"/>
            </a:endParaRPr>
          </a:p>
        </p:txBody>
      </p:sp>
    </p:spTree>
  </p:cSld>
  <p:clrMapOvr>
    <a:masterClrMapping/>
  </p:clrMapOvr>
  <p:transition>
    <p:wheel spokes="3"/>
  </p:transition>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9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900" strike="noStrike" noProof="1">
              <a:solidFill>
                <a:srgbClr val="898989"/>
              </a:solidFill>
              <a:latin typeface="Calibri" panose="020F0502020204030204" pitchFamily="34" charset="0"/>
            </a:endParaRPr>
          </a:p>
        </p:txBody>
      </p:sp>
    </p:spTree>
  </p:cSld>
  <p:clrMapOvr>
    <a:masterClrMapping/>
  </p:clrMapOvr>
  <p:transition>
    <p:wheel spokes="3"/>
  </p:transition>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9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900" strike="noStrike" noProof="1">
              <a:solidFill>
                <a:srgbClr val="898989"/>
              </a:solidFill>
              <a:latin typeface="Calibri" panose="020F0502020204030204" pitchFamily="34" charset="0"/>
            </a:endParaRPr>
          </a:p>
        </p:txBody>
      </p:sp>
    </p:spTree>
  </p:cSld>
  <p:clrMapOvr>
    <a:masterClrMapping/>
  </p:clrMapOvr>
  <p:transition>
    <p:wheel spokes="3"/>
  </p:transition>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marL="0" marR="0" indent="0" defTabSz="1219200" rtl="0" fontAlgn="base">
              <a:lnSpc>
                <a:spcPct val="100000"/>
              </a:lnSpc>
              <a:spcBef>
                <a:spcPct val="0"/>
              </a:spcBef>
              <a:spcAft>
                <a:spcPct val="0"/>
              </a:spcAft>
              <a:buClrTx/>
              <a:buSzTx/>
              <a:buFont typeface="Arial" panose="020B0604020202020204" pitchFamily="34" charset="0"/>
              <a:buNone/>
              <a:defRPr/>
            </a:pPr>
            <a:endParaRPr kumimoji="0" lang="zh-CN" altLang="en-US" sz="1600" b="0" i="0" kern="1200" cap="none" spc="0" normalizeH="0" baseline="0" noProof="0">
              <a:solidFill>
                <a:srgbClr val="898989"/>
              </a:solidFill>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marL="0" marR="0" indent="0" defTabSz="1219200" rtl="0" fontAlgn="base">
              <a:lnSpc>
                <a:spcPct val="100000"/>
              </a:lnSpc>
              <a:spcBef>
                <a:spcPct val="0"/>
              </a:spcBef>
              <a:spcAft>
                <a:spcPct val="0"/>
              </a:spcAft>
              <a:buClrTx/>
              <a:buSzTx/>
              <a:buFont typeface="Arial" panose="020B0604020202020204" pitchFamily="34" charset="0"/>
              <a:buNone/>
              <a:defRPr/>
            </a:pPr>
            <a:r>
              <a:rPr kumimoji="0" lang="zh-CN" altLang="en-US" sz="1600" b="0" i="0" kern="1200" cap="none" spc="0" normalizeH="0" baseline="0" noProof="0">
                <a:solidFill>
                  <a:srgbClr val="898989"/>
                </a:solidFill>
                <a:latin typeface="Arial" panose="020B0604020202020204" pitchFamily="34" charset="0"/>
                <a:ea typeface="宋体" panose="02010600030101010101" pitchFamily="2" charset="-122"/>
                <a:cs typeface="+mn-cs"/>
              </a:rPr>
              <a:t>1</a:t>
            </a:r>
            <a:endParaRPr kumimoji="0" lang="en-US" altLang="zh-CN" sz="1800" b="0" i="0"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z="1600" noProof="1" dirty="0">
                <a:solidFill>
                  <a:srgbClr val="898989"/>
                </a:solidFill>
                <a:latin typeface="Arial" panose="020B0604020202020204" pitchFamily="34" charset="0"/>
                <a:ea typeface="宋体" panose="02010600030101010101" pitchFamily="2" charset="-122"/>
                <a:cs typeface="+mn-ea"/>
              </a:rPr>
            </a:fld>
            <a:endParaRPr lang="zh-CN" altLang="en-US" sz="1600" noProof="1">
              <a:solidFill>
                <a:srgbClr val="898989"/>
              </a:solidFill>
              <a:latin typeface="Arial" panose="020B0604020202020204" pitchFamily="34" charset="0"/>
            </a:endParaRPr>
          </a:p>
        </p:txBody>
      </p:sp>
    </p:spTree>
  </p:cSld>
  <p:clrMapOvr>
    <a:masterClrMapping/>
  </p:clrMapOvr>
  <p:transition>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FED71CA-B16A-4F4B-81E6-ECA17A10FC8E}"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71487" y="1825625"/>
            <a:ext cx="2900363"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3486150" y="1825625"/>
            <a:ext cx="2900363"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FED71CA-B16A-4F4B-81E6-ECA17A10FC8E}"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29842" y="2505075"/>
            <a:ext cx="3868340"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29150" y="2505075"/>
            <a:ext cx="3887391"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FED71CA-B16A-4F4B-81E6-ECA17A10FC8E}"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FED71CA-B16A-4F4B-81E6-ECA17A10FC8E}"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FED71CA-B16A-4F4B-81E6-ECA17A10FC8E}"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FED71CA-B16A-4F4B-81E6-ECA17A10FC8E}"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987426"/>
            <a:ext cx="4629150" cy="4873625"/>
          </a:xfrm>
        </p:spPr>
        <p:txBody>
          <a:bodyPr vert="horz" wrap="square" lIns="91440" tIns="45720" rIns="91440" bIns="45720" numCol="1" rtlCol="0"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zh-CN" altLang="en-US" sz="24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FED71CA-B16A-4F4B-81E6-ECA17A10FC8E}"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标题占位符 1"/>
          <p:cNvSpPr>
            <a:spLocks noGrp="1"/>
          </p:cNvSpPr>
          <p:nvPr>
            <p:ph type="title"/>
          </p:nvPr>
        </p:nvSpPr>
        <p:spPr>
          <a:xfrm>
            <a:off x="628650" y="365125"/>
            <a:ext cx="7886700" cy="1325563"/>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2291" name="文本占位符 2"/>
          <p:cNvSpPr>
            <a:spLocks noGrp="1"/>
          </p:cNvSpPr>
          <p:nvPr>
            <p:ph type="body"/>
          </p:nvPr>
        </p:nvSpPr>
        <p:spPr>
          <a:xfrm>
            <a:off x="628650" y="1825625"/>
            <a:ext cx="7886700" cy="4351338"/>
          </a:xfrm>
          <a:prstGeom prst="rect">
            <a:avLst/>
          </a:prstGeom>
          <a:noFill/>
          <a:ln w="9525">
            <a:noFill/>
          </a:ln>
        </p:spPr>
        <p:txBody>
          <a:bodyPr anchor="t"/>
          <a:lstStyle/>
          <a:p>
            <a:pPr lvl="0"/>
            <a:r>
              <a:rPr lang="zh-CN" altLang="en-US" dirty="0"/>
              <a:t>单击此处编辑母版文本样式</a:t>
            </a:r>
            <a:endParaRPr lang="zh-CN" altLang="en-US" dirty="0"/>
          </a:p>
          <a:p>
            <a:pPr lvl="1" indent="-17145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DFED71CA-B16A-4F4B-81E6-ECA17A10FC8E}"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Rectangle 4"/>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29" name="Rectangle 5"/>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30" name="Rectangle 6"/>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lgn="r" eaLnBrk="1" fontAlgn="base" hangingPunct="1"/>
            <a:fld id="{9A0DB2DC-4C9A-4742-B13C-FB6460FD3503}" type="slidenum">
              <a:rPr lang="zh-CN" altLang="en-US" sz="9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900" strike="noStrike" noProof="1">
              <a:solidFill>
                <a:srgbClr val="898989"/>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heel spokes="3"/>
  </p:transition>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7.xml"/><Relationship Id="rId2" Type="http://schemas.openxmlformats.org/officeDocument/2006/relationships/tags" Target="../tags/tag3.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7.xml"/><Relationship Id="rId2" Type="http://schemas.openxmlformats.org/officeDocument/2006/relationships/image" Target="../media/image8.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18.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19.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7.xml"/><Relationship Id="rId2" Type="http://schemas.openxmlformats.org/officeDocument/2006/relationships/tags" Target="../tags/tag4.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7.xml"/><Relationship Id="rId2" Type="http://schemas.openxmlformats.org/officeDocument/2006/relationships/tags" Target="../tags/tag5.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7.xml"/><Relationship Id="rId2" Type="http://schemas.openxmlformats.org/officeDocument/2006/relationships/tags" Target="../tags/tag6.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7.xml"/><Relationship Id="rId2" Type="http://schemas.openxmlformats.org/officeDocument/2006/relationships/tags" Target="../tags/tag7.xml"/><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8.xml"/><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9.xml"/><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0.xml"/><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1.xml"/><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12.xml"/><Relationship Id="rId2" Type="http://schemas.openxmlformats.org/officeDocument/2006/relationships/image" Target="../media/image20.png"/><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3.xml"/><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xml"/><Relationship Id="rId1" Type="http://schemas.openxmlformats.org/officeDocument/2006/relationships/image" Target="../media/image1.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13.xml"/><Relationship Id="rId2" Type="http://schemas.openxmlformats.org/officeDocument/2006/relationships/image" Target="../media/image21.jpeg"/><Relationship Id="rId1" Type="http://schemas.openxmlformats.org/officeDocument/2006/relationships/image" Target="../media/image1.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png"/><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45.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image" Target="../media/image1.png"/><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png"/><Relationship Id="rId1" Type="http://schemas.openxmlformats.org/officeDocument/2006/relationships/image" Target="../media/image22.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2.xml"/><Relationship Id="rId1"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3.xml"/><Relationship Id="rId1" Type="http://schemas.openxmlformats.org/officeDocument/2006/relationships/image" Target="../media/image1.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image" Target="../media/image1.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5.xml"/><Relationship Id="rId1"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6.xml"/><Relationship Id="rId1"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7.xml"/><Relationship Id="rId1"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8.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9.xml"/><Relationship Id="rId1" Type="http://schemas.openxmlformats.org/officeDocument/2006/relationships/image" Target="../media/image1.png"/></Relationships>
</file>

<file path=ppt/slides/_rels/slide61.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6.xml"/><Relationship Id="rId2" Type="http://schemas.openxmlformats.org/officeDocument/2006/relationships/tags" Target="../tags/tag30.xml"/><Relationship Id="rId1"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1.xml"/><Relationship Id="rId1"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2.xml"/><Relationship Id="rId1"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3.xml"/><Relationship Id="rId1" Type="http://schemas.openxmlformats.org/officeDocument/2006/relationships/image" Target="../media/image1.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4.xml"/><Relationship Id="rId1"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5.xml"/><Relationship Id="rId1"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6.xml"/><Relationship Id="rId1"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7.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70.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6.xml"/><Relationship Id="rId2" Type="http://schemas.openxmlformats.org/officeDocument/2006/relationships/tags" Target="../tags/tag38.xml"/><Relationship Id="rId1"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9.xml"/><Relationship Id="rId1"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3.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3"/>
          <p:cNvSpPr>
            <a:spLocks noGrp="1"/>
          </p:cNvSpPr>
          <p:nvPr/>
        </p:nvSpPr>
        <p:spPr>
          <a:xfrm>
            <a:off x="1882140" y="2284095"/>
            <a:ext cx="5380355" cy="1249680"/>
          </a:xfrm>
          <a:prstGeom prst="rect">
            <a:avLst/>
          </a:prstGeom>
          <a:noFill/>
          <a:ln w="9525">
            <a:noFill/>
          </a:ln>
        </p:spPr>
        <p:txBody>
          <a:bodyPr wrap="square" lIns="91440" tIns="45720" rIns="91440" bIns="45720" anchor="b"/>
          <a:lstStyle>
            <a:lvl1pPr lvl="0" algn="ctr" rtl="0" fontAlgn="base">
              <a:lnSpc>
                <a:spcPct val="100000"/>
              </a:lnSpc>
              <a:spcBef>
                <a:spcPct val="0"/>
              </a:spcBef>
              <a:spcAft>
                <a:spcPct val="0"/>
              </a:spcAft>
              <a:defRPr sz="3200" b="1" kern="1200">
                <a:solidFill>
                  <a:schemeClr val="accent1"/>
                </a:solidFill>
                <a:latin typeface="+mj-ea"/>
                <a:ea typeface="+mj-ea"/>
                <a:cs typeface="+mj-cs"/>
              </a:defRPr>
            </a:lvl1pPr>
            <a:lvl2pPr algn="l" rtl="0" fontAlgn="base">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fontAlgn="base">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fontAlgn="base">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fontAlgn="base">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a:lstStyle>
          <a:p>
            <a:pPr eaLnBrk="1" hangingPunct="1"/>
            <a:r>
              <a:rPr lang="zh-CN" altLang="en-US" sz="4400" kern="1200" dirty="0">
                <a:solidFill>
                  <a:srgbClr val="2863B3"/>
                </a:solidFill>
                <a:latin typeface="方正小标宋_GBK" panose="03000509000000000000" charset="-122"/>
                <a:ea typeface="方正小标宋_GBK" panose="03000509000000000000" charset="-122"/>
                <a:cs typeface="+mj-cs"/>
              </a:rPr>
              <a:t>自治区科技政策解读</a:t>
            </a:r>
            <a:endParaRPr lang="zh-CN" altLang="en-US" sz="4400" kern="1200" dirty="0">
              <a:solidFill>
                <a:srgbClr val="2863B3"/>
              </a:solidFill>
              <a:latin typeface="方正小标宋_GBK" panose="03000509000000000000" charset="-122"/>
              <a:ea typeface="方正小标宋_GBK" panose="03000509000000000000" charset="-122"/>
              <a:cs typeface="+mj-cs"/>
            </a:endParaRPr>
          </a:p>
        </p:txBody>
      </p:sp>
      <p:sp>
        <p:nvSpPr>
          <p:cNvPr id="17410" name="副标题 4"/>
          <p:cNvSpPr>
            <a:spLocks noGrp="1"/>
          </p:cNvSpPr>
          <p:nvPr/>
        </p:nvSpPr>
        <p:spPr>
          <a:xfrm>
            <a:off x="1809115" y="4301173"/>
            <a:ext cx="5259388" cy="938212"/>
          </a:xfrm>
          <a:prstGeom prst="rect">
            <a:avLst/>
          </a:prstGeom>
          <a:noFill/>
          <a:ln w="9525">
            <a:noFill/>
          </a:ln>
        </p:spPr>
        <p:txBody>
          <a:bodyPr wrap="square" lIns="91440" tIns="45720" rIns="91440" bIns="45720" anchor="t"/>
          <a:lstStyle>
            <a:lvl1pPr marL="0" lvl="0" indent="0" algn="ctr" rtl="0" fontAlgn="base">
              <a:lnSpc>
                <a:spcPct val="110000"/>
              </a:lnSpc>
              <a:spcBef>
                <a:spcPts val="600"/>
              </a:spcBef>
              <a:spcAft>
                <a:spcPct val="0"/>
              </a:spcAft>
              <a:buClr>
                <a:schemeClr val="accent1"/>
              </a:buClr>
              <a:buSzPct val="60000"/>
              <a:buFont typeface="Wingdings" panose="05000000000000000000" pitchFamily="2" charset="2"/>
              <a:buNone/>
              <a:defRPr lang="zh-CN" altLang="en-US" sz="1800" kern="1200" dirty="0">
                <a:solidFill>
                  <a:schemeClr val="accent1"/>
                </a:solidFill>
                <a:latin typeface="+mn-ea"/>
                <a:ea typeface="+mn-ea"/>
                <a:cs typeface="+mn-cs"/>
              </a:defRPr>
            </a:lvl1pPr>
            <a:lvl2pPr marL="0" lvl="1" indent="0" algn="ctr" rtl="0" fontAlgn="base">
              <a:lnSpc>
                <a:spcPct val="120000"/>
              </a:lnSpc>
              <a:spcBef>
                <a:spcPct val="0"/>
              </a:spcBef>
              <a:spcAft>
                <a:spcPts val="600"/>
              </a:spcAft>
              <a:buClr>
                <a:srgbClr val="BDAACA"/>
              </a:buClr>
              <a:buFont typeface="幼圆" pitchFamily="49" charset="-122"/>
              <a:buNone/>
              <a:defRPr sz="1800" kern="1200">
                <a:solidFill>
                  <a:schemeClr val="tx1"/>
                </a:solidFill>
                <a:latin typeface="+mn-ea"/>
                <a:ea typeface="+mn-ea"/>
                <a:cs typeface="+mn-cs"/>
              </a:defRPr>
            </a:lvl2pPr>
            <a:lvl3pPr marL="914400" lvl="2" indent="-914400" algn="ctr" rtl="0" fontAlgn="base">
              <a:lnSpc>
                <a:spcPct val="90000"/>
              </a:lnSpc>
              <a:spcBef>
                <a:spcPts val="500"/>
              </a:spcBef>
              <a:spcAft>
                <a:spcPts val="600"/>
              </a:spcAft>
              <a:buFont typeface="Arial" panose="020B0604020202020204" pitchFamily="34" charset="0"/>
              <a:buNone/>
              <a:defRPr sz="1800" kern="1200">
                <a:solidFill>
                  <a:schemeClr val="tx1"/>
                </a:solidFill>
                <a:latin typeface="+mn-lt"/>
                <a:ea typeface="+mn-ea"/>
                <a:cs typeface="+mn-cs"/>
              </a:defRPr>
            </a:lvl3pPr>
            <a:lvl4pPr marL="1371600" lvl="3" indent="-1371600" algn="ctr" rtl="0" fontAlgn="base">
              <a:lnSpc>
                <a:spcPct val="90000"/>
              </a:lnSpc>
              <a:spcBef>
                <a:spcPts val="500"/>
              </a:spcBef>
              <a:spcAft>
                <a:spcPts val="600"/>
              </a:spcAft>
              <a:buFont typeface="Arial" panose="020B0604020202020204" pitchFamily="34" charset="0"/>
              <a:buNone/>
              <a:defRPr sz="1800" kern="1200">
                <a:solidFill>
                  <a:schemeClr val="tx1"/>
                </a:solidFill>
                <a:latin typeface="+mn-lt"/>
                <a:ea typeface="+mn-ea"/>
                <a:cs typeface="+mn-cs"/>
              </a:defRPr>
            </a:lvl4pPr>
            <a:lvl5pPr marL="1828800" lvl="4" indent="-1828800" algn="ctr" rtl="0" fontAlgn="base">
              <a:lnSpc>
                <a:spcPct val="90000"/>
              </a:lnSpc>
              <a:spcBef>
                <a:spcPts val="500"/>
              </a:spcBef>
              <a:spcAft>
                <a:spcPts val="600"/>
              </a:spcAft>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eaLnBrk="1" latinLnBrk="0" hangingPunct="1">
              <a:buSzPct val="60000"/>
            </a:pPr>
            <a:r>
              <a:rPr lang="zh-CN" altLang="en-US" sz="2000" b="1" kern="1200" baseline="0" dirty="0">
                <a:solidFill>
                  <a:srgbClr val="2863B3"/>
                </a:solidFill>
                <a:latin typeface="方正小标宋_GBK" panose="03000509000000000000" charset="-122"/>
                <a:ea typeface="方正小标宋_GBK" panose="03000509000000000000" charset="-122"/>
                <a:cs typeface="+mn-cs"/>
              </a:rPr>
              <a:t>主讲人：潘春田</a:t>
            </a:r>
            <a:endParaRPr lang="zh-CN" altLang="en-US" sz="2000" b="1" kern="1200" baseline="0" dirty="0">
              <a:solidFill>
                <a:srgbClr val="2863B3"/>
              </a:solidFill>
              <a:latin typeface="方正小标宋_GBK" panose="03000509000000000000" charset="-122"/>
              <a:ea typeface="方正小标宋_GBK" panose="03000509000000000000" charset="-122"/>
              <a:cs typeface="+mn-cs"/>
            </a:endParaRPr>
          </a:p>
          <a:p>
            <a:pPr defTabSz="914400" eaLnBrk="1" latinLnBrk="0" hangingPunct="1">
              <a:buSzPct val="60000"/>
            </a:pPr>
            <a:r>
              <a:rPr lang="zh-CN" altLang="en-US" sz="2000" b="1" kern="1200" dirty="0">
                <a:solidFill>
                  <a:srgbClr val="2863B3"/>
                </a:solidFill>
                <a:latin typeface="方正小标宋_GBK" panose="03000509000000000000" charset="-122"/>
                <a:ea typeface="方正小标宋_GBK" panose="03000509000000000000" charset="-122"/>
                <a:cs typeface="+mn-cs"/>
                <a:sym typeface="Arial" panose="020B0604020202020204" pitchFamily="34" charset="0"/>
              </a:rPr>
              <a:t>宁夏科学技术厅社会发展科技处</a:t>
            </a:r>
            <a:endParaRPr lang="zh-CN" altLang="en-US" sz="2400" b="1" kern="1200" baseline="0" dirty="0">
              <a:solidFill>
                <a:srgbClr val="2863B3"/>
              </a:solidFill>
              <a:latin typeface="方正小标宋_GBK" panose="03000509000000000000" charset="-122"/>
              <a:ea typeface="方正小标宋_GBK" panose="03000509000000000000" charset="-122"/>
              <a:cs typeface="+mn-cs"/>
              <a:sym typeface="Arial" panose="020B0604020202020204" pitchFamily="34" charset="0"/>
            </a:endParaRPr>
          </a:p>
          <a:p>
            <a:pPr defTabSz="914400" eaLnBrk="1" latinLnBrk="0" hangingPunct="1">
              <a:buSzPct val="60000"/>
            </a:pPr>
            <a:endParaRPr lang="zh-CN" altLang="en-US" b="1" kern="1200" baseline="0" dirty="0">
              <a:latin typeface="方正小标宋_GBK" panose="03000509000000000000" charset="-122"/>
              <a:ea typeface="方正小标宋_GBK" panose="03000509000000000000" charset="-122"/>
              <a:cs typeface="+mn-cs"/>
            </a:endParaRPr>
          </a:p>
        </p:txBody>
      </p:sp>
      <p:grpSp>
        <p:nvGrpSpPr>
          <p:cNvPr id="52" name="组合 51"/>
          <p:cNvGrpSpPr/>
          <p:nvPr/>
        </p:nvGrpSpPr>
        <p:grpSpPr>
          <a:xfrm>
            <a:off x="5264360" y="5744414"/>
            <a:ext cx="588644" cy="588857"/>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54" name="椭圆 5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55" name="组合 54"/>
          <p:cNvGrpSpPr/>
          <p:nvPr/>
        </p:nvGrpSpPr>
        <p:grpSpPr>
          <a:xfrm>
            <a:off x="8459826" y="5233778"/>
            <a:ext cx="252400" cy="252491"/>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57" name="椭圆 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58" name="组合 57"/>
          <p:cNvGrpSpPr/>
          <p:nvPr/>
        </p:nvGrpSpPr>
        <p:grpSpPr>
          <a:xfrm>
            <a:off x="7678719" y="5030977"/>
            <a:ext cx="528884" cy="529075"/>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60" name="椭圆 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67" name="组合 66"/>
          <p:cNvGrpSpPr/>
          <p:nvPr/>
        </p:nvGrpSpPr>
        <p:grpSpPr>
          <a:xfrm>
            <a:off x="6440837" y="5410070"/>
            <a:ext cx="1178855" cy="1179281"/>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p>
              <a:pPr algn="ctr" defTabSz="913765" fontAlgn="auto">
                <a:spcBef>
                  <a:spcPts val="0"/>
                </a:spcBef>
                <a:spcAft>
                  <a:spcPts val="0"/>
                </a:spcAft>
                <a:defRPr/>
              </a:pPr>
              <a:endParaRPr lang="zh-CN" altLang="en-US" kern="0">
                <a:solidFill>
                  <a:sysClr val="windowText" lastClr="000000"/>
                </a:solidFill>
                <a:latin typeface="Calibri" panose="020F0502020204030204"/>
                <a:ea typeface="宋体" panose="02010600030101010101" pitchFamily="2" charset="-122"/>
              </a:endParaRPr>
            </a:p>
          </p:txBody>
        </p:sp>
        <p:sp>
          <p:nvSpPr>
            <p:cNvPr id="69" name="椭圆 68"/>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p>
              <a:pPr algn="ctr" defTabSz="913765"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70" name="组合 69"/>
          <p:cNvGrpSpPr/>
          <p:nvPr/>
        </p:nvGrpSpPr>
        <p:grpSpPr>
          <a:xfrm>
            <a:off x="5773020" y="5310570"/>
            <a:ext cx="520004" cy="520192"/>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72" name="椭圆 7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73" name="组合 72"/>
          <p:cNvGrpSpPr/>
          <p:nvPr/>
        </p:nvGrpSpPr>
        <p:grpSpPr>
          <a:xfrm>
            <a:off x="4789088" y="5625685"/>
            <a:ext cx="316763" cy="316877"/>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75" name="椭圆 7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76" name="组合 75"/>
          <p:cNvGrpSpPr/>
          <p:nvPr/>
        </p:nvGrpSpPr>
        <p:grpSpPr>
          <a:xfrm>
            <a:off x="4615187" y="5442377"/>
            <a:ext cx="158381" cy="158438"/>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78" name="椭圆 7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40" name="组合 39"/>
          <p:cNvGrpSpPr/>
          <p:nvPr/>
        </p:nvGrpSpPr>
        <p:grpSpPr>
          <a:xfrm>
            <a:off x="1420790" y="1078433"/>
            <a:ext cx="1178855" cy="1179281"/>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p>
              <a:pPr algn="ctr" defTabSz="913765" fontAlgn="auto">
                <a:spcBef>
                  <a:spcPts val="0"/>
                </a:spcBef>
                <a:spcAft>
                  <a:spcPts val="0"/>
                </a:spcAft>
                <a:defRPr/>
              </a:pPr>
              <a:endParaRPr lang="zh-CN" altLang="en-US" kern="0">
                <a:solidFill>
                  <a:sysClr val="windowText" lastClr="000000"/>
                </a:solidFill>
                <a:latin typeface="Calibri" panose="020F0502020204030204"/>
                <a:ea typeface="宋体" panose="02010600030101010101" pitchFamily="2" charset="-122"/>
              </a:endParaRPr>
            </a:p>
          </p:txBody>
        </p:sp>
        <p:sp>
          <p:nvSpPr>
            <p:cNvPr id="42" name="椭圆 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p>
              <a:pPr algn="ctr" defTabSz="913765"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43" name="组合 42"/>
          <p:cNvGrpSpPr/>
          <p:nvPr/>
        </p:nvGrpSpPr>
        <p:grpSpPr>
          <a:xfrm>
            <a:off x="-395427" y="1692269"/>
            <a:ext cx="630002" cy="630230"/>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45" name="椭圆 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46" name="组合 45"/>
          <p:cNvGrpSpPr/>
          <p:nvPr/>
        </p:nvGrpSpPr>
        <p:grpSpPr>
          <a:xfrm>
            <a:off x="349951" y="1599332"/>
            <a:ext cx="890197" cy="890519"/>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48" name="椭圆 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宋体" panose="02010600030101010101" pitchFamily="2" charset="-122"/>
              </a:endParaRPr>
            </a:p>
          </p:txBody>
        </p:sp>
      </p:grpSp>
      <p:grpSp>
        <p:nvGrpSpPr>
          <p:cNvPr id="49" name="组合 48"/>
          <p:cNvGrpSpPr/>
          <p:nvPr/>
        </p:nvGrpSpPr>
        <p:grpSpPr>
          <a:xfrm>
            <a:off x="2783542" y="1560990"/>
            <a:ext cx="685552" cy="685800"/>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p>
              <a:pPr algn="ctr" defTabSz="913765" fontAlgn="auto">
                <a:spcBef>
                  <a:spcPts val="0"/>
                </a:spcBef>
                <a:spcAft>
                  <a:spcPts val="0"/>
                </a:spcAft>
                <a:defRPr/>
              </a:pPr>
              <a:endParaRPr lang="zh-CN" altLang="en-US" kern="0">
                <a:solidFill>
                  <a:sysClr val="windowText" lastClr="000000"/>
                </a:solidFill>
                <a:latin typeface="Calibri" panose="020F0502020204030204"/>
                <a:ea typeface="宋体" panose="02010600030101010101" pitchFamily="2" charset="-122"/>
              </a:endParaRPr>
            </a:p>
          </p:txBody>
        </p:sp>
        <p:sp>
          <p:nvSpPr>
            <p:cNvPr id="51" name="椭圆 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p>
              <a:pPr algn="ctr" defTabSz="913765"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64" name="组合 63"/>
          <p:cNvGrpSpPr/>
          <p:nvPr/>
        </p:nvGrpSpPr>
        <p:grpSpPr>
          <a:xfrm>
            <a:off x="3616794" y="2023711"/>
            <a:ext cx="222999" cy="223080"/>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宋体" panose="02010600030101010101" pitchFamily="2" charset="-122"/>
              </a:endParaRPr>
            </a:p>
          </p:txBody>
        </p:sp>
        <p:sp>
          <p:nvSpPr>
            <p:cNvPr id="66" name="椭圆 6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宋体" panose="02010600030101010101" pitchFamily="2" charset="-122"/>
              </a:endParaRPr>
            </a:p>
          </p:txBody>
        </p:sp>
      </p:grpSp>
      <p:pic>
        <p:nvPicPr>
          <p:cNvPr id="44035"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Tree>
  </p:cSld>
  <p:clrMapOvr>
    <a:masterClrMapping/>
  </p:clrMapOvr>
  <p:transition>
    <p:wheel spokes="3"/>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文本框 4"/>
          <p:cNvSpPr txBox="1"/>
          <p:nvPr/>
        </p:nvSpPr>
        <p:spPr>
          <a:xfrm>
            <a:off x="1400175" y="1429385"/>
            <a:ext cx="6741795" cy="607695"/>
          </a:xfrm>
          <a:prstGeom prst="rect">
            <a:avLst/>
          </a:prstGeom>
          <a:noFill/>
          <a:ln w="9525">
            <a:noFill/>
          </a:ln>
        </p:spPr>
        <p:txBody>
          <a:bodyPr wrap="square" anchor="t">
            <a:spAutoFit/>
          </a:bodyPr>
          <a:lstStyle/>
          <a:p>
            <a:pPr>
              <a:lnSpc>
                <a:spcPct val="120000"/>
              </a:lnSpc>
              <a:buFont typeface="Arial" panose="020B0604020202020204" pitchFamily="34" charset="0"/>
            </a:pPr>
            <a:r>
              <a:rPr lang="en-US" altLang="zh-CN" sz="2800" b="1" dirty="0">
                <a:solidFill>
                  <a:srgbClr val="160B11"/>
                </a:solidFill>
                <a:latin typeface="Calibri" panose="020F0502020204030204" pitchFamily="34" charset="0"/>
                <a:ea typeface="宋体" panose="02010600030101010101" pitchFamily="2" charset="-122"/>
              </a:rPr>
              <a:t>《</a:t>
            </a:r>
            <a:r>
              <a:rPr lang="zh-CN" altLang="en-US" sz="2800" b="1" dirty="0">
                <a:solidFill>
                  <a:srgbClr val="160B11"/>
                </a:solidFill>
                <a:latin typeface="Calibri" panose="020F0502020204030204" pitchFamily="34" charset="0"/>
                <a:ea typeface="宋体" panose="02010600030101010101" pitchFamily="2" charset="-122"/>
              </a:rPr>
              <a:t>关于推进创新驱动战略的实施意见</a:t>
            </a:r>
            <a:r>
              <a:rPr lang="en-US" altLang="zh-CN" sz="2800" b="1" dirty="0">
                <a:solidFill>
                  <a:srgbClr val="160B11"/>
                </a:solidFill>
                <a:latin typeface="Calibri" panose="020F0502020204030204" pitchFamily="34" charset="0"/>
                <a:ea typeface="宋体" panose="02010600030101010101" pitchFamily="2" charset="-122"/>
              </a:rPr>
              <a:t>》</a:t>
            </a:r>
            <a:endParaRPr lang="en-US" altLang="zh-CN" sz="2800" b="1" dirty="0">
              <a:solidFill>
                <a:srgbClr val="160B11"/>
              </a:solidFill>
              <a:latin typeface="Calibri" panose="020F0502020204030204" pitchFamily="34" charset="0"/>
              <a:ea typeface="宋体" panose="02010600030101010101" pitchFamily="2" charset="-122"/>
            </a:endParaRPr>
          </a:p>
        </p:txBody>
      </p:sp>
      <p:sp>
        <p:nvSpPr>
          <p:cNvPr id="8" name="文本框 7"/>
          <p:cNvSpPr txBox="1"/>
          <p:nvPr/>
        </p:nvSpPr>
        <p:spPr>
          <a:xfrm>
            <a:off x="1048385" y="2329815"/>
            <a:ext cx="7093585" cy="1937385"/>
          </a:xfrm>
          <a:prstGeom prst="rect">
            <a:avLst/>
          </a:prstGeom>
          <a:solidFill>
            <a:schemeClr val="bg2">
              <a:lumMod val="90000"/>
            </a:schemeClr>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eaLnBrk="1" fontAlgn="base" hangingPunct="1">
              <a:lnSpc>
                <a:spcPct val="120000"/>
              </a:lnSpc>
              <a:buNone/>
            </a:pPr>
            <a:r>
              <a:rPr lang="en-US" altLang="zh-CN" b="1" strike="noStrike" noProof="1">
                <a:latin typeface="Times New Roman" panose="02020603050405020304" pitchFamily="18" charset="0"/>
                <a:ea typeface="宋体" panose="02010600030101010101" pitchFamily="2" charset="-122"/>
                <a:cs typeface="+mn-cs"/>
              </a:rPr>
              <a:t>      </a:t>
            </a:r>
            <a:r>
              <a:rPr lang="en-US" altLang="zh-CN" sz="2400" b="1" strike="noStrike" noProof="1">
                <a:latin typeface="Times New Roman" panose="02020603050405020304" pitchFamily="18" charset="0"/>
                <a:ea typeface="宋体" panose="02010600030101010101" pitchFamily="2" charset="-122"/>
                <a:cs typeface="+mn-cs"/>
              </a:rPr>
              <a:t>  </a:t>
            </a:r>
            <a:r>
              <a:rPr lang="zh-CN" altLang="en-US" sz="2400" b="1" strike="noStrike" noProof="1">
                <a:solidFill>
                  <a:srgbClr val="160B11"/>
                </a:solidFill>
                <a:latin typeface="Times New Roman" panose="02020603050405020304" pitchFamily="18" charset="0"/>
                <a:ea typeface="宋体" panose="02010600030101010101" pitchFamily="2" charset="-122"/>
                <a:cs typeface="+mn-cs"/>
              </a:rPr>
              <a:t>创新“</a:t>
            </a:r>
            <a:r>
              <a:rPr lang="en-US" altLang="zh-CN" sz="2400" b="1" strike="noStrike" noProof="1">
                <a:solidFill>
                  <a:srgbClr val="160B11"/>
                </a:solidFill>
                <a:latin typeface="Times New Roman" panose="02020603050405020304" pitchFamily="18" charset="0"/>
                <a:ea typeface="宋体" panose="02010600030101010101" pitchFamily="2" charset="-122"/>
                <a:cs typeface="+mn-cs"/>
              </a:rPr>
              <a:t>30</a:t>
            </a:r>
            <a:r>
              <a:rPr lang="zh-CN" altLang="en-US" sz="2400" b="1" strike="noStrike" noProof="1">
                <a:solidFill>
                  <a:srgbClr val="160B11"/>
                </a:solidFill>
                <a:latin typeface="Times New Roman" panose="02020603050405020304" pitchFamily="18" charset="0"/>
                <a:ea typeface="宋体" panose="02010600030101010101" pitchFamily="2" charset="-122"/>
                <a:cs typeface="+mn-cs"/>
              </a:rPr>
              <a:t>条</a:t>
            </a:r>
            <a:r>
              <a:rPr lang="zh-CN" altLang="en-US" sz="2400" b="1" strike="noStrike" noProof="1" smtClean="0">
                <a:solidFill>
                  <a:srgbClr val="160B11"/>
                </a:solidFill>
                <a:latin typeface="Times New Roman" panose="02020603050405020304" pitchFamily="18" charset="0"/>
                <a:ea typeface="宋体" panose="02010600030101010101" pitchFamily="2" charset="-122"/>
                <a:cs typeface="+mn-cs"/>
              </a:rPr>
              <a:t>”</a:t>
            </a:r>
            <a:r>
              <a:rPr lang="zh-CN" altLang="en-US" sz="2400" strike="noStrike" noProof="1" smtClean="0">
                <a:solidFill>
                  <a:srgbClr val="160B11"/>
                </a:solidFill>
                <a:latin typeface="Times New Roman" panose="02020603050405020304" pitchFamily="18" charset="0"/>
                <a:ea typeface="宋体" panose="02010600030101010101" pitchFamily="2" charset="-122"/>
                <a:cs typeface="+mn-cs"/>
              </a:rPr>
              <a:t>：</a:t>
            </a:r>
            <a:r>
              <a:rPr lang="zh-CN" altLang="zh-CN" sz="2400" strike="noStrike" kern="100" noProof="1">
                <a:solidFill>
                  <a:srgbClr val="160B11"/>
                </a:solidFill>
                <a:latin typeface="Times New Roman" panose="02020603050405020304" pitchFamily="18" charset="0"/>
                <a:ea typeface="宋体" panose="02010600030101010101" pitchFamily="2" charset="-122"/>
                <a:cs typeface="宋体" panose="02010600030101010101" pitchFamily="2" charset="-122"/>
              </a:rPr>
              <a:t>坚持问题导向，围绕制约宁夏创新发展的瓶颈，以科技创新为核心、以产业创新、企业创新、人才强区为重点</a:t>
            </a:r>
            <a:r>
              <a:rPr lang="zh-CN" altLang="en-US" sz="2400" strike="noStrike" noProof="1" smtClean="0">
                <a:solidFill>
                  <a:srgbClr val="160B11"/>
                </a:solidFill>
                <a:latin typeface="Times New Roman" panose="02020603050405020304" pitchFamily="18" charset="0"/>
                <a:ea typeface="宋体" panose="02010600030101010101" pitchFamily="2" charset="-122"/>
                <a:cs typeface="+mn-cs"/>
              </a:rPr>
              <a:t>共</a:t>
            </a:r>
            <a:r>
              <a:rPr lang="en-US" altLang="zh-CN" sz="2400" strike="noStrike" noProof="1" smtClean="0">
                <a:solidFill>
                  <a:srgbClr val="160B11"/>
                </a:solidFill>
                <a:latin typeface="Times New Roman" panose="02020603050405020304" pitchFamily="18" charset="0"/>
                <a:ea typeface="宋体" panose="02010600030101010101" pitchFamily="2" charset="-122"/>
                <a:cs typeface="+mn-cs"/>
              </a:rPr>
              <a:t> </a:t>
            </a:r>
            <a:r>
              <a:rPr lang="en-US" altLang="zh-CN" sz="2400" strike="noStrike" noProof="1">
                <a:solidFill>
                  <a:srgbClr val="160B11"/>
                </a:solidFill>
                <a:latin typeface="Times New Roman" panose="02020603050405020304" pitchFamily="18" charset="0"/>
                <a:ea typeface="宋体" panose="02010600030101010101" pitchFamily="2" charset="-122"/>
                <a:cs typeface="+mn-cs"/>
              </a:rPr>
              <a:t>5</a:t>
            </a:r>
            <a:r>
              <a:rPr lang="zh-CN" altLang="zh-CN" sz="2400" strike="noStrike" noProof="1">
                <a:solidFill>
                  <a:srgbClr val="160B11"/>
                </a:solidFill>
                <a:latin typeface="Times New Roman" panose="02020603050405020304" pitchFamily="18" charset="0"/>
                <a:ea typeface="宋体" panose="02010600030101010101" pitchFamily="2" charset="-122"/>
                <a:cs typeface="+mn-cs"/>
              </a:rPr>
              <a:t>部分</a:t>
            </a:r>
            <a:r>
              <a:rPr lang="en-US" altLang="zh-CN" sz="2400" strike="noStrike" noProof="1">
                <a:solidFill>
                  <a:srgbClr val="160B11"/>
                </a:solidFill>
                <a:latin typeface="Times New Roman" panose="02020603050405020304" pitchFamily="18" charset="0"/>
                <a:ea typeface="宋体" panose="02010600030101010101" pitchFamily="2" charset="-122"/>
                <a:cs typeface="+mn-cs"/>
              </a:rPr>
              <a:t>30</a:t>
            </a:r>
            <a:r>
              <a:rPr lang="zh-CN" altLang="zh-CN" sz="2400" strike="noStrike" noProof="1">
                <a:solidFill>
                  <a:srgbClr val="160B11"/>
                </a:solidFill>
                <a:latin typeface="Times New Roman" panose="02020603050405020304" pitchFamily="18" charset="0"/>
                <a:ea typeface="宋体" panose="02010600030101010101" pitchFamily="2" charset="-122"/>
                <a:cs typeface="+mn-cs"/>
              </a:rPr>
              <a:t>条措施、</a:t>
            </a:r>
            <a:r>
              <a:rPr lang="en-US" altLang="zh-CN" sz="2400" strike="noStrike" noProof="1">
                <a:solidFill>
                  <a:srgbClr val="160B11"/>
                </a:solidFill>
                <a:latin typeface="Times New Roman" panose="02020603050405020304" pitchFamily="18" charset="0"/>
                <a:ea typeface="宋体" panose="02010600030101010101" pitchFamily="2" charset="-122"/>
                <a:cs typeface="+mn-cs"/>
              </a:rPr>
              <a:t>70</a:t>
            </a:r>
            <a:r>
              <a:rPr lang="zh-CN" altLang="zh-CN" sz="2400" strike="noStrike" noProof="1">
                <a:solidFill>
                  <a:srgbClr val="160B11"/>
                </a:solidFill>
                <a:latin typeface="Times New Roman" panose="02020603050405020304" pitchFamily="18" charset="0"/>
                <a:ea typeface="宋体" panose="02010600030101010101" pitchFamily="2" charset="-122"/>
                <a:cs typeface="+mn-cs"/>
              </a:rPr>
              <a:t>多个政策点，具有很强的可操作性</a:t>
            </a:r>
            <a:r>
              <a:rPr lang="zh-CN" altLang="zh-CN" sz="2400" strike="noStrike" noProof="1" smtClean="0">
                <a:solidFill>
                  <a:srgbClr val="160B11"/>
                </a:solidFill>
                <a:latin typeface="Times New Roman" panose="02020603050405020304" pitchFamily="18" charset="0"/>
                <a:ea typeface="宋体" panose="02010600030101010101" pitchFamily="2" charset="-122"/>
                <a:cs typeface="+mn-cs"/>
              </a:rPr>
              <a:t>。</a:t>
            </a:r>
            <a:endParaRPr lang="zh-CN" altLang="zh-CN" sz="2400" b="1" strike="noStrike" noProof="1" smtClean="0">
              <a:solidFill>
                <a:srgbClr val="160B11"/>
              </a:solidFill>
              <a:effectLst>
                <a:outerShdw blurRad="38100" dist="101600" dir="2700000" algn="tl" rotWithShape="0">
                  <a:schemeClr val="dk1">
                    <a:alpha val="40000"/>
                  </a:schemeClr>
                </a:outerShdw>
              </a:effectLst>
              <a:latin typeface="Times New Roman" panose="02020603050405020304" pitchFamily="18" charset="0"/>
              <a:ea typeface="宋体" panose="02010600030101010101" pitchFamily="2" charset="-122"/>
              <a:cs typeface="+mn-cs"/>
              <a:sym typeface="+mn-ea"/>
            </a:endParaRPr>
          </a:p>
        </p:txBody>
      </p:sp>
      <p:sp>
        <p:nvSpPr>
          <p:cNvPr id="7" name="文本框 6"/>
          <p:cNvSpPr txBox="1"/>
          <p:nvPr/>
        </p:nvSpPr>
        <p:spPr>
          <a:xfrm>
            <a:off x="1969770" y="4637405"/>
            <a:ext cx="5572125" cy="607695"/>
          </a:xfrm>
          <a:prstGeom prst="rect">
            <a:avLst/>
          </a:prstGeom>
          <a:noFill/>
          <a:ln w="9525">
            <a:noFill/>
          </a:ln>
          <a:extLst>
            <a:ext uri="{909E8E84-426E-40DD-AFC4-6F175D3DCCD1}">
              <a14:hiddenFill xmlns:a14="http://schemas.microsoft.com/office/drawing/2010/main">
                <a:solidFill>
                  <a:schemeClr val="accent2"/>
                </a:solidFill>
              </a14:hiddenFill>
            </a:ext>
          </a:extLst>
        </p:spPr>
        <p:txBody>
          <a:bodyPr wrap="square">
            <a:spAutoFit/>
            <a:scene3d>
              <a:camera prst="orthographicFront"/>
              <a:lightRig rig="threePt" dir="t"/>
            </a:scene3d>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eaLnBrk="1" fontAlgn="base" hangingPunct="1">
              <a:lnSpc>
                <a:spcPct val="120000"/>
              </a:lnSpc>
              <a:buNone/>
            </a:pPr>
            <a:r>
              <a:rPr lang="en-US" altLang="zh-CN" b="1" strike="noStrike" noProof="1">
                <a:solidFill>
                  <a:srgbClr val="160B11"/>
                </a:solidFill>
                <a:latin typeface="宋体" panose="02010600030101010101" pitchFamily="2" charset="-122"/>
                <a:ea typeface="宋体" panose="02010600030101010101" pitchFamily="2" charset="-122"/>
                <a:cs typeface="+mn-cs"/>
              </a:rPr>
              <a:t> </a:t>
            </a:r>
            <a:r>
              <a:rPr lang="zh-CN" altLang="zh-CN" strike="noStrike" noProof="1">
                <a:ln w="6600">
                  <a:solidFill>
                    <a:schemeClr val="accent2"/>
                  </a:solidFill>
                  <a:prstDash val="solid"/>
                </a:ln>
                <a:solidFill>
                  <a:srgbClr val="FFFFFF"/>
                </a:solidFill>
                <a:effectLst>
                  <a:outerShdw dist="38100" dir="2700000" algn="tl" rotWithShape="0">
                    <a:schemeClr val="accent2"/>
                  </a:outerShdw>
                </a:effectLst>
                <a:latin typeface="黑体" panose="02010609060101010101" charset="-122"/>
                <a:ea typeface="黑体" panose="02010609060101010101" charset="-122"/>
                <a:cs typeface="+mn-cs"/>
              </a:rPr>
              <a:t>重点突出  针对性强  含金量高</a:t>
            </a:r>
            <a:endParaRPr lang="zh-CN" altLang="zh-CN" strike="noStrike" noProof="1">
              <a:ln w="6600">
                <a:solidFill>
                  <a:schemeClr val="accent2"/>
                </a:solidFill>
                <a:prstDash val="solid"/>
              </a:ln>
              <a:solidFill>
                <a:srgbClr val="FFFFFF"/>
              </a:solidFill>
              <a:effectLst>
                <a:outerShdw dist="38100" dir="2700000" algn="tl" rotWithShape="0">
                  <a:schemeClr val="accent2"/>
                </a:outerShdw>
              </a:effectLst>
              <a:latin typeface="黑体" panose="02010609060101010101" charset="-122"/>
              <a:ea typeface="黑体" panose="02010609060101010101" charset="-122"/>
              <a:cs typeface="+mn-cs"/>
              <a:sym typeface="+mn-ea"/>
            </a:endParaRPr>
          </a:p>
        </p:txBody>
      </p:sp>
      <p:pic>
        <p:nvPicPr>
          <p:cNvPr id="44035"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Tree>
  </p:cSld>
  <p:clrMapOvr>
    <a:masterClrMapping/>
  </p:clrMapOvr>
  <p:transition>
    <p:wheel spokes="3"/>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4"/>
          <p:cNvSpPr txBox="1"/>
          <p:nvPr/>
        </p:nvSpPr>
        <p:spPr>
          <a:xfrm>
            <a:off x="3296285" y="1353820"/>
            <a:ext cx="2643505" cy="681990"/>
          </a:xfrm>
          <a:prstGeom prst="rect">
            <a:avLst/>
          </a:prstGeom>
          <a:noFill/>
          <a:ln w="9525">
            <a:noFill/>
          </a:ln>
          <a:extLst>
            <a:ext uri="{909E8E84-426E-40DD-AFC4-6F175D3DCCD1}">
              <a14:hiddenFill xmlns:a14="http://schemas.microsoft.com/office/drawing/2010/main">
                <a:solidFill>
                  <a:schemeClr val="accent1">
                    <a:lumMod val="40000"/>
                    <a:lumOff val="60000"/>
                  </a:schemeClr>
                </a:solidFill>
              </a14:hiddenFill>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ctr" eaLnBrk="1" fontAlgn="base" hangingPunct="1">
              <a:lnSpc>
                <a:spcPct val="120000"/>
              </a:lnSpc>
              <a:spcBef>
                <a:spcPct val="0"/>
              </a:spcBef>
              <a:buFont typeface="Arial" panose="020B0604020202020204" pitchFamily="34" charset="0"/>
              <a:buNone/>
            </a:pPr>
            <a:r>
              <a:rPr lang="zh-CN" altLang="en-US" sz="3200" b="1" strike="noStrike" noProof="1" smtClean="0">
                <a:solidFill>
                  <a:srgbClr val="160B11"/>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mn-cs"/>
              </a:rPr>
              <a:t>“宁夏现象</a:t>
            </a:r>
            <a:r>
              <a:rPr lang="en-US" altLang="zh-CN" sz="3200" b="1" strike="noStrike" noProof="1" smtClean="0">
                <a:solidFill>
                  <a:srgbClr val="160B11"/>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mn-cs"/>
              </a:rPr>
              <a:t>”</a:t>
            </a:r>
            <a:endParaRPr lang="en-US" altLang="zh-CN" sz="3200" b="1" strike="noStrike" noProof="1" smtClean="0">
              <a:solidFill>
                <a:srgbClr val="160B11"/>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mn-cs"/>
            </a:endParaRPr>
          </a:p>
        </p:txBody>
      </p:sp>
      <p:sp>
        <p:nvSpPr>
          <p:cNvPr id="28675" name="文本框 4"/>
          <p:cNvSpPr txBox="1"/>
          <p:nvPr/>
        </p:nvSpPr>
        <p:spPr>
          <a:xfrm>
            <a:off x="565785" y="2035810"/>
            <a:ext cx="8103870" cy="895985"/>
          </a:xfrm>
          <a:prstGeom prst="rect">
            <a:avLst/>
          </a:prstGeom>
          <a:noFill/>
          <a:ln w="9525">
            <a:noFill/>
          </a:ln>
        </p:spPr>
        <p:txBody>
          <a:bodyPr wrap="square" anchor="t">
            <a:spAutoFit/>
          </a:bodyPr>
          <a:lstStyle/>
          <a:p>
            <a:pPr>
              <a:lnSpc>
                <a:spcPct val="120000"/>
              </a:lnSpc>
              <a:buFont typeface="Arial" panose="020B0604020202020204" pitchFamily="34" charset="0"/>
            </a:pPr>
            <a:r>
              <a:rPr lang="en-US" altLang="zh-CN" sz="2400" dirty="0">
                <a:latin typeface="Calibri" panose="020F0502020204030204" pitchFamily="34" charset="0"/>
                <a:ea typeface="宋体" panose="02010600030101010101" pitchFamily="2" charset="-122"/>
              </a:rPr>
              <a:t>        </a:t>
            </a:r>
            <a:r>
              <a:rPr lang="zh-CN" altLang="zh-CN" sz="2000" dirty="0">
                <a:solidFill>
                  <a:srgbClr val="160B11"/>
                </a:solidFill>
                <a:latin typeface="Times New Roman" panose="02020603050405020304" pitchFamily="18" charset="0"/>
              </a:rPr>
              <a:t>今年</a:t>
            </a:r>
            <a:r>
              <a:rPr lang="en-US" altLang="zh-CN" sz="2000" dirty="0">
                <a:solidFill>
                  <a:srgbClr val="160B11"/>
                </a:solidFill>
                <a:latin typeface="Times New Roman" panose="02020603050405020304" pitchFamily="18" charset="0"/>
              </a:rPr>
              <a:t>4</a:t>
            </a:r>
            <a:r>
              <a:rPr lang="zh-CN" altLang="zh-CN" sz="2000" dirty="0">
                <a:solidFill>
                  <a:srgbClr val="160B11"/>
                </a:solidFill>
                <a:latin typeface="Times New Roman" panose="02020603050405020304" pitchFamily="18" charset="0"/>
              </a:rPr>
              <a:t>月，科技部将宁夏的科技创新工作称之为</a:t>
            </a:r>
            <a:r>
              <a:rPr lang="zh-CN" altLang="zh-CN" sz="2000" b="1" dirty="0">
                <a:solidFill>
                  <a:srgbClr val="160B11"/>
                </a:solidFill>
                <a:latin typeface="Times New Roman" panose="02020603050405020304" pitchFamily="18" charset="0"/>
              </a:rPr>
              <a:t>“宁夏现象”，</a:t>
            </a:r>
            <a:r>
              <a:rPr lang="zh-CN" altLang="zh-CN" sz="2000" dirty="0">
                <a:solidFill>
                  <a:srgbClr val="160B11"/>
                </a:solidFill>
                <a:latin typeface="Times New Roman" panose="02020603050405020304" pitchFamily="18" charset="0"/>
              </a:rPr>
              <a:t>给予高度评价，并开展专题调研。</a:t>
            </a:r>
            <a:endParaRPr lang="zh-CN" altLang="zh-CN" sz="2000" dirty="0">
              <a:solidFill>
                <a:srgbClr val="160B11"/>
              </a:solidFill>
              <a:latin typeface="Times New Roman" panose="02020603050405020304" pitchFamily="18" charset="0"/>
            </a:endParaRPr>
          </a:p>
        </p:txBody>
      </p:sp>
      <p:sp>
        <p:nvSpPr>
          <p:cNvPr id="28676" name="文本框 3"/>
          <p:cNvSpPr txBox="1"/>
          <p:nvPr/>
        </p:nvSpPr>
        <p:spPr>
          <a:xfrm>
            <a:off x="1779905" y="3027045"/>
            <a:ext cx="6015990" cy="534035"/>
          </a:xfrm>
          <a:prstGeom prst="rect">
            <a:avLst/>
          </a:prstGeom>
          <a:solidFill>
            <a:srgbClr val="BDD7EE"/>
          </a:solidFill>
          <a:ln w="9525">
            <a:noFill/>
          </a:ln>
        </p:spPr>
        <p:txBody>
          <a:bodyPr wrap="square" anchor="t">
            <a:spAutoFit/>
          </a:bodyPr>
          <a:lstStyle/>
          <a:p>
            <a:pPr>
              <a:lnSpc>
                <a:spcPct val="120000"/>
              </a:lnSpc>
              <a:buFont typeface="Arial" panose="020B0604020202020204" pitchFamily="34" charset="0"/>
              <a:buNone/>
            </a:pPr>
            <a:r>
              <a:rPr lang="zh-CN" altLang="en-US" sz="2400" b="1" dirty="0">
                <a:solidFill>
                  <a:srgbClr val="000000"/>
                </a:solidFill>
                <a:latin typeface="Calibri" panose="020F0502020204030204" pitchFamily="34" charset="0"/>
                <a:ea typeface="宋体" panose="02010600030101010101" pitchFamily="2" charset="-122"/>
              </a:rPr>
              <a:t>一    </a:t>
            </a:r>
            <a:r>
              <a:rPr lang="zh-CN" altLang="zh-CN" sz="2400" b="1" dirty="0">
                <a:solidFill>
                  <a:srgbClr val="000000"/>
                </a:solidFill>
                <a:latin typeface="Calibri" panose="020F0502020204030204" pitchFamily="34" charset="0"/>
                <a:ea typeface="宋体" panose="02010600030101010101" pitchFamily="2" charset="-122"/>
              </a:rPr>
              <a:t>自治区党委高度重视</a:t>
            </a:r>
            <a:endParaRPr lang="en-US" altLang="zh-CN" sz="2400" b="1" dirty="0">
              <a:solidFill>
                <a:srgbClr val="000000"/>
              </a:solidFill>
              <a:latin typeface="Calibri" panose="020F0502020204030204" pitchFamily="34" charset="0"/>
              <a:ea typeface="宋体" panose="02010600030101010101" pitchFamily="2" charset="-122"/>
            </a:endParaRPr>
          </a:p>
        </p:txBody>
      </p:sp>
      <p:sp>
        <p:nvSpPr>
          <p:cNvPr id="28677" name="文本框 6"/>
          <p:cNvSpPr txBox="1"/>
          <p:nvPr/>
        </p:nvSpPr>
        <p:spPr>
          <a:xfrm>
            <a:off x="1764030" y="5089525"/>
            <a:ext cx="6031865" cy="534035"/>
          </a:xfrm>
          <a:prstGeom prst="rect">
            <a:avLst/>
          </a:prstGeom>
          <a:solidFill>
            <a:srgbClr val="BDD7EE"/>
          </a:solidFill>
          <a:ln w="9525">
            <a:noFill/>
          </a:ln>
        </p:spPr>
        <p:txBody>
          <a:bodyPr wrap="square" anchor="t">
            <a:spAutoFit/>
          </a:bodyPr>
          <a:lstStyle/>
          <a:p>
            <a:pPr>
              <a:lnSpc>
                <a:spcPct val="120000"/>
              </a:lnSpc>
              <a:buFont typeface="Arial" panose="020B0604020202020204" pitchFamily="34" charset="0"/>
              <a:buNone/>
            </a:pPr>
            <a:r>
              <a:rPr lang="zh-CN" altLang="en-US" sz="2400" b="1" dirty="0">
                <a:solidFill>
                  <a:srgbClr val="160B11"/>
                </a:solidFill>
                <a:latin typeface="Calibri" panose="020F0502020204030204" pitchFamily="34" charset="0"/>
                <a:ea typeface="宋体" panose="02010600030101010101" pitchFamily="2" charset="-122"/>
              </a:rPr>
              <a:t>三    </a:t>
            </a:r>
            <a:r>
              <a:rPr lang="zh-CN" altLang="zh-CN" sz="2400" b="1" dirty="0">
                <a:solidFill>
                  <a:srgbClr val="160B11"/>
                </a:solidFill>
                <a:latin typeface="Calibri" panose="020F0502020204030204" pitchFamily="34" charset="0"/>
                <a:ea typeface="宋体" panose="02010600030101010101" pitchFamily="2" charset="-122"/>
              </a:rPr>
              <a:t>“科技支宁”东西部科技合作如火如荼</a:t>
            </a:r>
            <a:endParaRPr lang="zh-CN" altLang="zh-CN" sz="2400" b="1" dirty="0">
              <a:solidFill>
                <a:srgbClr val="160B11"/>
              </a:solidFill>
              <a:latin typeface="Calibri" panose="020F0502020204030204" pitchFamily="34" charset="0"/>
              <a:ea typeface="宋体" panose="02010600030101010101" pitchFamily="2" charset="-122"/>
            </a:endParaRPr>
          </a:p>
        </p:txBody>
      </p:sp>
      <p:sp>
        <p:nvSpPr>
          <p:cNvPr id="28678" name="文本框 7"/>
          <p:cNvSpPr txBox="1"/>
          <p:nvPr/>
        </p:nvSpPr>
        <p:spPr>
          <a:xfrm>
            <a:off x="1779905" y="4030980"/>
            <a:ext cx="6015990" cy="534035"/>
          </a:xfrm>
          <a:prstGeom prst="rect">
            <a:avLst/>
          </a:prstGeom>
          <a:solidFill>
            <a:srgbClr val="BDD7EE"/>
          </a:solidFill>
          <a:ln w="9525">
            <a:noFill/>
          </a:ln>
        </p:spPr>
        <p:txBody>
          <a:bodyPr wrap="square" anchor="t">
            <a:spAutoFit/>
          </a:bodyPr>
          <a:lstStyle/>
          <a:p>
            <a:pPr>
              <a:lnSpc>
                <a:spcPct val="120000"/>
              </a:lnSpc>
              <a:buFont typeface="Arial" panose="020B0604020202020204" pitchFamily="34" charset="0"/>
              <a:buNone/>
            </a:pPr>
            <a:r>
              <a:rPr lang="zh-CN" altLang="en-US" sz="2400" b="1" dirty="0">
                <a:solidFill>
                  <a:srgbClr val="000000"/>
                </a:solidFill>
                <a:latin typeface="Calibri" panose="020F0502020204030204" pitchFamily="34" charset="0"/>
                <a:ea typeface="宋体" panose="02010600030101010101" pitchFamily="2" charset="-122"/>
              </a:rPr>
              <a:t>二    </a:t>
            </a:r>
            <a:r>
              <a:rPr lang="zh-CN" altLang="zh-CN" sz="2400" b="1" dirty="0">
                <a:solidFill>
                  <a:srgbClr val="000000"/>
                </a:solidFill>
                <a:latin typeface="Calibri" panose="020F0502020204030204" pitchFamily="34" charset="0"/>
                <a:ea typeface="宋体" panose="02010600030101010101" pitchFamily="2" charset="-122"/>
              </a:rPr>
              <a:t>自治区财政科技投入大幅增长</a:t>
            </a:r>
            <a:endParaRPr lang="en-US" altLang="zh-CN" sz="2400" b="1" dirty="0">
              <a:solidFill>
                <a:srgbClr val="000000"/>
              </a:solidFill>
              <a:latin typeface="Calibri" panose="020F0502020204030204" pitchFamily="34" charset="0"/>
              <a:ea typeface="宋体" panose="02010600030101010101" pitchFamily="2" charset="-122"/>
            </a:endParaRPr>
          </a:p>
        </p:txBody>
      </p:sp>
      <p:sp>
        <p:nvSpPr>
          <p:cNvPr id="28680" name="文本框 6"/>
          <p:cNvSpPr txBox="1"/>
          <p:nvPr/>
        </p:nvSpPr>
        <p:spPr>
          <a:xfrm>
            <a:off x="3101340" y="5781675"/>
            <a:ext cx="3031490" cy="474980"/>
          </a:xfrm>
          <a:prstGeom prst="rect">
            <a:avLst/>
          </a:prstGeom>
          <a:noFill/>
          <a:ln w="9525">
            <a:noFill/>
          </a:ln>
        </p:spPr>
        <p:txBody>
          <a:bodyPr wrap="square" anchor="t">
            <a:spAutoFit/>
          </a:bodyPr>
          <a:lstStyle/>
          <a:p>
            <a:pPr indent="-228600">
              <a:lnSpc>
                <a:spcPct val="120000"/>
              </a:lnSpc>
              <a:spcBef>
                <a:spcPts val="1000"/>
              </a:spcBef>
              <a:buFont typeface="Arial" panose="020B0604020202020204" pitchFamily="34" charset="0"/>
            </a:pPr>
            <a:r>
              <a:rPr lang="en-US" altLang="zh-CN" sz="2100" dirty="0">
                <a:solidFill>
                  <a:srgbClr val="160B11"/>
                </a:solidFill>
                <a:latin typeface="Calibri" panose="020F0502020204030204" pitchFamily="34" charset="0"/>
                <a:ea typeface="宋体" panose="02010600030101010101" pitchFamily="2" charset="-122"/>
              </a:rPr>
              <a:t> </a:t>
            </a:r>
            <a:r>
              <a:rPr lang="zh-CN" altLang="en-US" sz="2000" dirty="0">
                <a:solidFill>
                  <a:srgbClr val="160B11"/>
                </a:solidFill>
                <a:latin typeface="Times New Roman" panose="02020603050405020304" pitchFamily="18" charset="0"/>
              </a:rPr>
              <a:t>从</a:t>
            </a:r>
            <a:r>
              <a:rPr lang="zh-CN" altLang="zh-CN" sz="2000" dirty="0">
                <a:solidFill>
                  <a:srgbClr val="160B11"/>
                </a:solidFill>
                <a:latin typeface="Times New Roman" panose="02020603050405020304" pitchFamily="18" charset="0"/>
              </a:rPr>
              <a:t>“</a:t>
            </a:r>
            <a:r>
              <a:rPr lang="en-US" altLang="zh-CN" sz="2000" dirty="0">
                <a:solidFill>
                  <a:srgbClr val="160B11"/>
                </a:solidFill>
                <a:latin typeface="Times New Roman" panose="02020603050405020304" pitchFamily="18" charset="0"/>
              </a:rPr>
              <a:t>6+4</a:t>
            </a:r>
            <a:r>
              <a:rPr lang="zh-CN" altLang="zh-CN" sz="2000" dirty="0">
                <a:solidFill>
                  <a:srgbClr val="160B11"/>
                </a:solidFill>
                <a:latin typeface="Times New Roman" panose="02020603050405020304" pitchFamily="18" charset="0"/>
              </a:rPr>
              <a:t>”</a:t>
            </a:r>
            <a:r>
              <a:rPr lang="zh-CN" altLang="en-US" sz="2000" dirty="0">
                <a:solidFill>
                  <a:srgbClr val="160B11"/>
                </a:solidFill>
                <a:latin typeface="Times New Roman" panose="02020603050405020304" pitchFamily="18" charset="0"/>
              </a:rPr>
              <a:t>到</a:t>
            </a:r>
            <a:r>
              <a:rPr lang="zh-CN" altLang="zh-CN" sz="2000" dirty="0">
                <a:solidFill>
                  <a:srgbClr val="160B11"/>
                </a:solidFill>
                <a:latin typeface="Times New Roman" panose="02020603050405020304" pitchFamily="18" charset="0"/>
              </a:rPr>
              <a:t>“</a:t>
            </a:r>
            <a:r>
              <a:rPr lang="en-US" altLang="zh-CN" sz="2000" dirty="0">
                <a:solidFill>
                  <a:srgbClr val="160B11"/>
                </a:solidFill>
                <a:latin typeface="Times New Roman" panose="02020603050405020304" pitchFamily="18" charset="0"/>
              </a:rPr>
              <a:t>8+5</a:t>
            </a:r>
            <a:r>
              <a:rPr lang="zh-CN" altLang="zh-CN" sz="2000" dirty="0">
                <a:solidFill>
                  <a:srgbClr val="160B11"/>
                </a:solidFill>
                <a:latin typeface="Times New Roman" panose="02020603050405020304" pitchFamily="18" charset="0"/>
              </a:rPr>
              <a:t>”</a:t>
            </a:r>
            <a:endParaRPr lang="zh-CN" altLang="zh-CN" sz="2000" dirty="0">
              <a:solidFill>
                <a:srgbClr val="160B11"/>
              </a:solidFill>
              <a:latin typeface="Times New Roman" panose="02020603050405020304" pitchFamily="18" charset="0"/>
            </a:endParaRPr>
          </a:p>
        </p:txBody>
      </p:sp>
      <p:sp>
        <p:nvSpPr>
          <p:cNvPr id="28681" name="文本框 6"/>
          <p:cNvSpPr txBox="1"/>
          <p:nvPr/>
        </p:nvSpPr>
        <p:spPr>
          <a:xfrm>
            <a:off x="2265680" y="4468495"/>
            <a:ext cx="5530215" cy="534035"/>
          </a:xfrm>
          <a:prstGeom prst="rect">
            <a:avLst/>
          </a:prstGeom>
          <a:noFill/>
          <a:ln w="9525">
            <a:noFill/>
          </a:ln>
        </p:spPr>
        <p:txBody>
          <a:bodyPr wrap="square" anchor="t">
            <a:spAutoFit/>
          </a:bodyPr>
          <a:lstStyle/>
          <a:p>
            <a:pPr indent="-228600" algn="ctr">
              <a:lnSpc>
                <a:spcPct val="120000"/>
              </a:lnSpc>
              <a:spcBef>
                <a:spcPts val="1000"/>
              </a:spcBef>
              <a:buFont typeface="Arial" panose="020B0604020202020204" pitchFamily="34" charset="0"/>
            </a:pPr>
            <a:r>
              <a:rPr lang="en-US" altLang="zh-CN" sz="2400" b="1" dirty="0">
                <a:solidFill>
                  <a:srgbClr val="160B11"/>
                </a:solidFill>
                <a:latin typeface="Times New Roman" panose="02020603050405020304" pitchFamily="18" charset="0"/>
              </a:rPr>
              <a:t> </a:t>
            </a:r>
            <a:r>
              <a:rPr lang="en-US" altLang="zh-CN" sz="1800" dirty="0">
                <a:solidFill>
                  <a:srgbClr val="160B11"/>
                </a:solidFill>
                <a:latin typeface="Times New Roman" panose="02020603050405020304" pitchFamily="18" charset="0"/>
              </a:rPr>
              <a:t>2017</a:t>
            </a:r>
            <a:r>
              <a:rPr lang="zh-CN" altLang="zh-CN" sz="1800" dirty="0">
                <a:solidFill>
                  <a:srgbClr val="160B11"/>
                </a:solidFill>
                <a:latin typeface="Times New Roman" panose="02020603050405020304" pitchFamily="18" charset="0"/>
              </a:rPr>
              <a:t>、</a:t>
            </a:r>
            <a:r>
              <a:rPr lang="en-US" altLang="zh-CN" sz="1800" dirty="0">
                <a:solidFill>
                  <a:srgbClr val="160B11"/>
                </a:solidFill>
                <a:latin typeface="Times New Roman" panose="02020603050405020304" pitchFamily="18" charset="0"/>
              </a:rPr>
              <a:t>2018</a:t>
            </a:r>
            <a:r>
              <a:rPr lang="zh-CN" altLang="zh-CN" sz="1800" dirty="0">
                <a:solidFill>
                  <a:srgbClr val="160B11"/>
                </a:solidFill>
                <a:latin typeface="Times New Roman" panose="02020603050405020304" pitchFamily="18" charset="0"/>
              </a:rPr>
              <a:t>年自治区本级财政科技投入连续翻一番</a:t>
            </a:r>
            <a:endParaRPr lang="zh-CN" altLang="zh-CN" sz="1800" dirty="0">
              <a:solidFill>
                <a:srgbClr val="160B11"/>
              </a:solidFill>
              <a:latin typeface="Times New Roman" panose="02020603050405020304" pitchFamily="18" charset="0"/>
            </a:endParaRPr>
          </a:p>
        </p:txBody>
      </p:sp>
      <p:sp>
        <p:nvSpPr>
          <p:cNvPr id="28682" name="文本框 3"/>
          <p:cNvSpPr txBox="1"/>
          <p:nvPr/>
        </p:nvSpPr>
        <p:spPr>
          <a:xfrm>
            <a:off x="3234690" y="3561080"/>
            <a:ext cx="2764155" cy="457200"/>
          </a:xfrm>
          <a:prstGeom prst="rect">
            <a:avLst/>
          </a:prstGeom>
          <a:noFill/>
          <a:ln w="9525">
            <a:noFill/>
          </a:ln>
        </p:spPr>
        <p:txBody>
          <a:bodyPr wrap="square" anchor="t">
            <a:spAutoFit/>
          </a:bodyPr>
          <a:lstStyle/>
          <a:p>
            <a:pPr indent="-228600">
              <a:lnSpc>
                <a:spcPct val="120000"/>
              </a:lnSpc>
              <a:spcBef>
                <a:spcPts val="1000"/>
              </a:spcBef>
              <a:buFont typeface="Arial" panose="020B0604020202020204" pitchFamily="34" charset="0"/>
            </a:pPr>
            <a:r>
              <a:rPr lang="zh-CN" altLang="en-US" sz="2000" dirty="0">
                <a:solidFill>
                  <a:srgbClr val="160B11"/>
                </a:solidFill>
                <a:latin typeface="Calibri" panose="020F0502020204030204" pitchFamily="34" charset="0"/>
                <a:ea typeface="宋体" panose="02010600030101010101" pitchFamily="2" charset="-122"/>
              </a:rPr>
              <a:t>市县科技部门全部恢复</a:t>
            </a:r>
            <a:endParaRPr lang="zh-CN" altLang="en-US" sz="2000" dirty="0">
              <a:solidFill>
                <a:srgbClr val="160B11"/>
              </a:solidFill>
              <a:latin typeface="Calibri" panose="020F0502020204030204" pitchFamily="34" charset="0"/>
              <a:ea typeface="宋体" panose="02010600030101010101" pitchFamily="2" charset="-122"/>
            </a:endParaRPr>
          </a:p>
        </p:txBody>
      </p:sp>
      <p:pic>
        <p:nvPicPr>
          <p:cNvPr id="44035"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Tree>
  </p:cSld>
  <p:clrMapOvr>
    <a:masterClrMapping/>
  </p:clrMapOvr>
  <p:transition>
    <p:wheel spokes="3"/>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文本框 3"/>
          <p:cNvSpPr txBox="1"/>
          <p:nvPr/>
        </p:nvSpPr>
        <p:spPr>
          <a:xfrm>
            <a:off x="2508885" y="3271520"/>
            <a:ext cx="5153660" cy="711200"/>
          </a:xfrm>
          <a:prstGeom prst="rect">
            <a:avLst/>
          </a:prstGeom>
          <a:noFill/>
          <a:ln w="9525">
            <a:noFill/>
          </a:ln>
        </p:spPr>
        <p:txBody>
          <a:bodyPr wrap="square" lIns="34290" tIns="17145" rIns="34290" bIns="17145" anchor="t">
            <a:spAutoFit/>
          </a:bodyPr>
          <a:lstStyle/>
          <a:p>
            <a:pPr algn="dist">
              <a:buFont typeface="Arial" panose="020B0604020202020204" pitchFamily="34" charset="0"/>
            </a:pPr>
            <a:r>
              <a:rPr lang="zh-CN" altLang="en-US" sz="4400">
                <a:ln>
                  <a:noFill/>
                </a:ln>
                <a:solidFill>
                  <a:srgbClr val="160B11"/>
                </a:solidFill>
                <a:effectLst/>
                <a:uLnTx/>
                <a:uFillTx/>
                <a:latin typeface="方正小标宋_GBK" panose="03000509000000000000" charset="-122"/>
                <a:ea typeface="方正小标宋_GBK" panose="03000509000000000000" charset="-122"/>
                <a:cs typeface="+mn-ea"/>
                <a:sym typeface="+mn-ea"/>
              </a:rPr>
              <a:t>自治区科技政策解读</a:t>
            </a:r>
            <a:endParaRPr lang="zh-CN" altLang="en-US" sz="4400" dirty="0">
              <a:ln>
                <a:noFill/>
              </a:ln>
              <a:solidFill>
                <a:srgbClr val="160B11"/>
              </a:solidFill>
              <a:effectLst/>
              <a:uLnTx/>
              <a:uFillTx/>
              <a:latin typeface="方正小标宋_GBK" panose="03000509000000000000" charset="-122"/>
              <a:ea typeface="方正小标宋_GBK" panose="03000509000000000000" charset="-122"/>
              <a:cs typeface="+mn-ea"/>
              <a:sym typeface="+mn-ea"/>
            </a:endParaRPr>
          </a:p>
        </p:txBody>
      </p:sp>
      <p:grpSp>
        <p:nvGrpSpPr>
          <p:cNvPr id="28" name="组合 27"/>
          <p:cNvGrpSpPr/>
          <p:nvPr/>
        </p:nvGrpSpPr>
        <p:grpSpPr>
          <a:xfrm rot="14400000">
            <a:off x="1300250" y="3159325"/>
            <a:ext cx="1079397" cy="936000"/>
            <a:chOff x="1511944" y="2420246"/>
            <a:chExt cx="2627152" cy="2294453"/>
          </a:xfrm>
          <a:effectLst>
            <a:outerShdw blurRad="203200" dist="38100" dir="3780000" sx="103000" sy="103000" algn="t" rotWithShape="0">
              <a:prstClr val="black">
                <a:alpha val="25000"/>
              </a:prstClr>
            </a:outerShdw>
          </a:effectLst>
        </p:grpSpPr>
        <p:sp>
          <p:nvSpPr>
            <p:cNvPr id="2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68564" tIns="34282" rIns="68564" bIns="34282" numCol="1" anchor="t" anchorCtr="0" compatLnSpc="1"/>
            <a:p>
              <a:endParaRPr lang="zh-CN" altLang="en-US">
                <a:cs typeface="+mn-ea"/>
                <a:sym typeface="+mn-lt"/>
              </a:endParaRPr>
            </a:p>
          </p:txBody>
        </p:sp>
        <p:sp>
          <p:nvSpPr>
            <p:cNvPr id="3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68564" tIns="34282" rIns="68564" bIns="34282" numCol="1" anchor="t" anchorCtr="0" compatLnSpc="1"/>
            <a:p>
              <a:endParaRPr lang="zh-CN" altLang="en-US">
                <a:cs typeface="+mn-ea"/>
                <a:sym typeface="+mn-lt"/>
              </a:endParaRPr>
            </a:p>
          </p:txBody>
        </p:sp>
      </p:grpSp>
      <p:sp>
        <p:nvSpPr>
          <p:cNvPr id="32" name="Freeform 5"/>
          <p:cNvSpPr/>
          <p:nvPr/>
        </p:nvSpPr>
        <p:spPr bwMode="auto">
          <a:xfrm>
            <a:off x="1428405" y="3279630"/>
            <a:ext cx="810260" cy="73088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FC000"/>
          </a:solidFill>
          <a:ln w="9525" cap="flat">
            <a:noFill/>
            <a:prstDash val="solid"/>
            <a:miter lim="800000"/>
          </a:ln>
          <a:effectLst>
            <a:innerShdw blurRad="63500" dist="50800" dir="13500000">
              <a:prstClr val="black">
                <a:alpha val="50000"/>
              </a:prstClr>
            </a:innerShdw>
          </a:effectLst>
        </p:spPr>
        <p:txBody>
          <a:bodyPr vert="horz" wrap="square" lIns="68564" tIns="34282" rIns="68564" bIns="34282" numCol="1" anchor="ctr" anchorCtr="0" compatLnSpc="1"/>
          <a:p>
            <a:pPr algn="ctr"/>
            <a:r>
              <a:rPr lang="zh-CN" altLang="en-US" dirty="0">
                <a:cs typeface="+mn-ea"/>
                <a:sym typeface="+mn-lt"/>
              </a:rPr>
              <a:t>二</a:t>
            </a:r>
            <a:endParaRPr lang="zh-CN" altLang="en-US" dirty="0">
              <a:cs typeface="+mn-ea"/>
              <a:sym typeface="+mn-lt"/>
            </a:endParaRPr>
          </a:p>
        </p:txBody>
      </p:sp>
      <p:pic>
        <p:nvPicPr>
          <p:cNvPr id="44035"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MH_PageTitle"/>
          <p:cNvSpPr>
            <a:spLocks noGrp="1"/>
          </p:cNvSpPr>
          <p:nvPr>
            <p:ph type="title"/>
          </p:nvPr>
        </p:nvSpPr>
        <p:spPr>
          <a:xfrm>
            <a:off x="627063" y="1270000"/>
            <a:ext cx="7886700" cy="1158875"/>
          </a:xfrm>
          <a:ln>
            <a:miter/>
          </a:ln>
        </p:spPr>
        <p:txBody>
          <a:bodyPr vert="horz" wrap="square" lIns="91440" tIns="45720" rIns="91440" bIns="45720" numCol="1" anchor="ctr" anchorCtr="0" compatLnSpc="1"/>
          <a:lstStyle/>
          <a:p>
            <a:pPr marL="457200" marR="0" lvl="0" indent="-457200" algn="l" defTabSz="685800" rtl="0" eaLnBrk="1" fontAlgn="base" latinLnBrk="0" hangingPunct="1">
              <a:lnSpc>
                <a:spcPct val="90000"/>
              </a:lnSpc>
              <a:spcBef>
                <a:spcPct val="0"/>
              </a:spcBef>
              <a:spcAft>
                <a:spcPct val="0"/>
              </a:spcAft>
              <a:buClrTx/>
              <a:buSzTx/>
              <a:buFont typeface="Wingdings" panose="05000000000000000000" charset="0"/>
              <a:buChar char="Ø"/>
              <a:defRPr/>
            </a:pPr>
            <a:r>
              <a:rPr kumimoji="0" lang="zh-CN" altLang="en-US" sz="3300" b="1" i="0" u="none" strike="noStrike" kern="0" cap="none" spc="0" normalizeH="0" baseline="0" noProof="1">
                <a:ln>
                  <a:noFill/>
                </a:ln>
                <a:solidFill>
                  <a:srgbClr val="FF0000"/>
                </a:solidFill>
                <a:effectLst>
                  <a:outerShdw blurRad="38100" dist="38100" dir="2700000">
                    <a:srgbClr val="000000"/>
                  </a:outerShdw>
                </a:effectLst>
                <a:uLnTx/>
                <a:uFillTx/>
                <a:latin typeface="+mj-lt"/>
                <a:ea typeface="宋体" panose="02010600030101010101" pitchFamily="2" charset="-122"/>
                <a:cs typeface="+mj-cs"/>
                <a:sym typeface="+mn-ea"/>
              </a:rPr>
              <a:t>自治区科研项目管理政策</a:t>
            </a:r>
            <a:endParaRPr kumimoji="0" lang="zh-CN" altLang="en-US" sz="3300" b="1" i="0" u="none" strike="noStrike" kern="0" cap="none" spc="0" normalizeH="0" baseline="0" noProof="1">
              <a:ln>
                <a:noFill/>
              </a:ln>
              <a:solidFill>
                <a:srgbClr val="FF0000"/>
              </a:solidFill>
              <a:effectLst>
                <a:outerShdw blurRad="38100" dist="38100" dir="2700000">
                  <a:srgbClr val="000000"/>
                </a:outerShdw>
              </a:effectLst>
              <a:uLnTx/>
              <a:uFillTx/>
              <a:latin typeface="+mj-lt"/>
              <a:ea typeface="宋体" panose="02010600030101010101" pitchFamily="2" charset="-122"/>
              <a:cs typeface="+mj-cs"/>
              <a:sym typeface="+mn-ea"/>
            </a:endParaRPr>
          </a:p>
        </p:txBody>
      </p:sp>
      <p:sp>
        <p:nvSpPr>
          <p:cNvPr id="21506" name="MH_SubTitle_1"/>
          <p:cNvSpPr/>
          <p:nvPr/>
        </p:nvSpPr>
        <p:spPr>
          <a:xfrm flipH="1">
            <a:off x="1183005" y="2428875"/>
            <a:ext cx="7334250" cy="885825"/>
          </a:xfrm>
          <a:prstGeom prst="rect">
            <a:avLst/>
          </a:prstGeom>
          <a:noFill/>
          <a:ln w="9525">
            <a:noFill/>
          </a:ln>
          <a:extLst>
            <a:ext uri="{909E8E84-426E-40DD-AFC4-6F175D3DCCD1}">
              <a14:hiddenFill xmlns:a14="http://schemas.microsoft.com/office/drawing/2010/main">
                <a:solidFill>
                  <a:srgbClr val="0070C0"/>
                </a:solidFill>
              </a14:hiddenFill>
            </a:ext>
          </a:extLst>
        </p:spPr>
        <p:txBody>
          <a:bodyPr anchor="ctr"/>
          <a:lstStyle/>
          <a:p>
            <a:r>
              <a:rPr sz="1800" b="1" dirty="0">
                <a:solidFill>
                  <a:schemeClr val="tx1"/>
                </a:solidFill>
                <a:latin typeface="宋体" panose="02010600030101010101" pitchFamily="2" charset="-122"/>
                <a:ea typeface="宋体" panose="02010600030101010101" pitchFamily="2" charset="-122"/>
              </a:rPr>
              <a:t>自治区党委办公厅人民政府办公厅印发《关于加强科研诚信建设的实施意见》的通知</a:t>
            </a:r>
            <a:r>
              <a:rPr lang="zh-CN" sz="1800" b="1" dirty="0">
                <a:solidFill>
                  <a:schemeClr val="tx1"/>
                </a:solidFill>
                <a:latin typeface="宋体" panose="02010600030101010101" pitchFamily="2" charset="-122"/>
                <a:ea typeface="宋体" panose="02010600030101010101" pitchFamily="2" charset="-122"/>
              </a:rPr>
              <a:t>（</a:t>
            </a:r>
            <a:r>
              <a:rPr sz="1800" b="1" dirty="0">
                <a:solidFill>
                  <a:schemeClr val="tx1"/>
                </a:solidFill>
                <a:latin typeface="宋体" panose="02010600030101010101" pitchFamily="2" charset="-122"/>
                <a:ea typeface="宋体" panose="02010600030101010101" pitchFamily="2" charset="-122"/>
              </a:rPr>
              <a:t>宁党办〔2019〕90号</a:t>
            </a:r>
            <a:r>
              <a:rPr lang="zh-CN" sz="1800" b="1" dirty="0">
                <a:solidFill>
                  <a:schemeClr val="tx1"/>
                </a:solidFill>
                <a:latin typeface="宋体" panose="02010600030101010101" pitchFamily="2" charset="-122"/>
                <a:ea typeface="宋体" panose="02010600030101010101" pitchFamily="2" charset="-122"/>
              </a:rPr>
              <a:t>）</a:t>
            </a:r>
            <a:endParaRPr lang="zh-CN" sz="1800" b="1" dirty="0">
              <a:solidFill>
                <a:schemeClr val="tx1"/>
              </a:solidFill>
              <a:latin typeface="宋体" panose="02010600030101010101" pitchFamily="2" charset="-122"/>
              <a:ea typeface="宋体" panose="02010600030101010101" pitchFamily="2" charset="-122"/>
            </a:endParaRPr>
          </a:p>
        </p:txBody>
      </p:sp>
      <p:sp>
        <p:nvSpPr>
          <p:cNvPr id="8" name="MH_Other_2"/>
          <p:cNvSpPr/>
          <p:nvPr/>
        </p:nvSpPr>
        <p:spPr>
          <a:xfrm flipH="1">
            <a:off x="630555" y="2428875"/>
            <a:ext cx="552450" cy="886460"/>
          </a:xfrm>
          <a:prstGeom prst="rect">
            <a:avLst/>
          </a:pr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0070C0"/>
                </a:solidFill>
              </a14:hiddenFill>
            </a:ext>
          </a:extLst>
        </p:spPr>
        <p:txBody>
          <a:bodyPr anchor="ctr">
            <a:normAutofit/>
            <a:scene3d>
              <a:camera prst="orthographicFront"/>
              <a:lightRig rig="threePt" dir="t"/>
            </a:scene3d>
          </a:bodyPr>
          <a:lstStyle/>
          <a:p>
            <a:pPr lvl="0" algn="ctr" fontAlgn="auto">
              <a:spcBef>
                <a:spcPts val="0"/>
              </a:spcBef>
              <a:spcAft>
                <a:spcPts val="0"/>
              </a:spcAft>
              <a:buClrTx/>
              <a:buSzTx/>
              <a:buFontTx/>
              <a:defRPr/>
            </a:pPr>
            <a:r>
              <a:rPr lang="en-US" altLang="da-DK" sz="3200" b="1"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mn-lt"/>
                <a:ea typeface="微软雅黑" panose="020B0503020204020204" pitchFamily="34" charset="-122"/>
                <a:cs typeface="+mn-cs"/>
                <a:sym typeface="+mn-ea"/>
              </a:rPr>
              <a:t>1</a:t>
            </a:r>
            <a:endParaRPr lang="en-US" altLang="da-DK" sz="3200" b="1"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mn-lt"/>
              <a:ea typeface="微软雅黑" panose="020B0503020204020204" pitchFamily="34" charset="-122"/>
              <a:cs typeface="+mn-cs"/>
              <a:sym typeface="+mn-ea"/>
            </a:endParaRPr>
          </a:p>
        </p:txBody>
      </p:sp>
      <p:sp>
        <p:nvSpPr>
          <p:cNvPr id="21508" name="MH_SubTitle_2"/>
          <p:cNvSpPr/>
          <p:nvPr/>
        </p:nvSpPr>
        <p:spPr>
          <a:xfrm flipH="1">
            <a:off x="1183005" y="3315335"/>
            <a:ext cx="7334250" cy="942340"/>
          </a:xfrm>
          <a:prstGeom prst="rect">
            <a:avLst/>
          </a:prstGeom>
          <a:noFill/>
          <a:ln w="9525">
            <a:noFill/>
          </a:ln>
          <a:extLst>
            <a:ext uri="{909E8E84-426E-40DD-AFC4-6F175D3DCCD1}">
              <a14:hiddenFill xmlns:a14="http://schemas.microsoft.com/office/drawing/2010/main">
                <a:solidFill>
                  <a:srgbClr val="0070C0"/>
                </a:solidFill>
              </a14:hiddenFill>
            </a:ext>
          </a:extLst>
        </p:spPr>
        <p:txBody>
          <a:bodyPr anchor="ctr">
            <a:noAutofit/>
          </a:bodyPr>
          <a:lstStyle/>
          <a:p>
            <a:pPr lvl="0" algn="l"/>
            <a:r>
              <a:rPr sz="1800" b="1" dirty="0">
                <a:latin typeface="宋体" panose="02010600030101010101" pitchFamily="2" charset="-122"/>
                <a:cs typeface="+mn-ea"/>
                <a:sym typeface="+mn-ea"/>
              </a:rPr>
              <a:t>自治区党委办公厅人民政府办公厅印发《关于深化自治区项目评审、人才评价机构评估改革实施意见》的通知（宁党办〔2019〕101号）</a:t>
            </a:r>
            <a:endParaRPr sz="1800" b="1" dirty="0">
              <a:latin typeface="宋体" panose="02010600030101010101" pitchFamily="2" charset="-122"/>
              <a:cs typeface="+mn-ea"/>
              <a:sym typeface="+mn-ea"/>
            </a:endParaRPr>
          </a:p>
        </p:txBody>
      </p:sp>
      <p:sp>
        <p:nvSpPr>
          <p:cNvPr id="12" name="MH_Other_4"/>
          <p:cNvSpPr/>
          <p:nvPr/>
        </p:nvSpPr>
        <p:spPr>
          <a:xfrm flipH="1">
            <a:off x="630555" y="3315335"/>
            <a:ext cx="552450" cy="995680"/>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0070C0"/>
                </a:solidFill>
              </a14:hiddenFill>
            </a:ext>
          </a:extLst>
        </p:spPr>
        <p:txBody>
          <a:bodyPr anchor="ctr">
            <a:normAutofit/>
            <a:scene3d>
              <a:camera prst="orthographicFront"/>
              <a:lightRig rig="threePt" dir="t"/>
            </a:scene3d>
          </a:bodyPr>
          <a:lstStyle/>
          <a:p>
            <a:pPr lvl="0" algn="ctr" fontAlgn="auto">
              <a:spcBef>
                <a:spcPts val="0"/>
              </a:spcBef>
              <a:spcAft>
                <a:spcPts val="0"/>
              </a:spcAft>
              <a:buClrTx/>
              <a:buSzTx/>
              <a:buFontTx/>
              <a:defRPr/>
            </a:pPr>
            <a:r>
              <a:rPr lang="en-US" altLang="da-DK" sz="3200" b="1"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mn-lt"/>
                <a:ea typeface="微软雅黑" panose="020B0503020204020204" pitchFamily="34" charset="-122"/>
                <a:cs typeface="+mn-cs"/>
                <a:sym typeface="+mn-ea"/>
              </a:rPr>
              <a:t>2</a:t>
            </a:r>
            <a:endParaRPr lang="en-US" altLang="da-DK" sz="3200" b="1"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mn-lt"/>
              <a:ea typeface="微软雅黑" panose="020B0503020204020204" pitchFamily="34" charset="-122"/>
              <a:cs typeface="+mn-cs"/>
              <a:sym typeface="+mn-ea"/>
            </a:endParaRPr>
          </a:p>
        </p:txBody>
      </p:sp>
      <p:sp>
        <p:nvSpPr>
          <p:cNvPr id="21510" name="MH_SubTitle_3"/>
          <p:cNvSpPr/>
          <p:nvPr/>
        </p:nvSpPr>
        <p:spPr>
          <a:xfrm flipH="1">
            <a:off x="1183005" y="4257040"/>
            <a:ext cx="7335520" cy="983615"/>
          </a:xfrm>
          <a:prstGeom prst="rect">
            <a:avLst/>
          </a:prstGeom>
          <a:noFill/>
          <a:ln w="9525">
            <a:noFill/>
          </a:ln>
          <a:extLst>
            <a:ext uri="{909E8E84-426E-40DD-AFC4-6F175D3DCCD1}">
              <a14:hiddenFill xmlns:a14="http://schemas.microsoft.com/office/drawing/2010/main">
                <a:solidFill>
                  <a:srgbClr val="0070C0"/>
                </a:solidFill>
              </a14:hiddenFill>
            </a:ext>
          </a:extLst>
        </p:spPr>
        <p:txBody>
          <a:bodyPr anchor="ctr">
            <a:noAutofit/>
          </a:bodyPr>
          <a:lstStyle/>
          <a:p>
            <a:pPr lvl="0" algn="l"/>
            <a:r>
              <a:rPr sz="1800" b="1" dirty="0">
                <a:latin typeface="宋体" panose="02010600030101010101" pitchFamily="2" charset="-122"/>
                <a:cs typeface="+mn-ea"/>
                <a:sym typeface="+mn-ea"/>
              </a:rPr>
              <a:t>自治区人民政府关于优化科研管理提升科研绩效若干措施的通知（宁政规发〔2019〕2号）</a:t>
            </a:r>
            <a:endParaRPr sz="1800" b="1" dirty="0">
              <a:latin typeface="宋体" panose="02010600030101010101" pitchFamily="2" charset="-122"/>
              <a:cs typeface="+mn-ea"/>
              <a:sym typeface="+mn-ea"/>
            </a:endParaRPr>
          </a:p>
        </p:txBody>
      </p:sp>
      <p:sp>
        <p:nvSpPr>
          <p:cNvPr id="16" name="MH_Other_6"/>
          <p:cNvSpPr/>
          <p:nvPr/>
        </p:nvSpPr>
        <p:spPr>
          <a:xfrm flipH="1">
            <a:off x="628650" y="4257675"/>
            <a:ext cx="551180" cy="957580"/>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0070C0"/>
                </a:solidFill>
              </a14:hiddenFill>
            </a:ext>
          </a:extLst>
        </p:spPr>
        <p:txBody>
          <a:bodyPr anchor="ctr">
            <a:normAutofit/>
            <a:scene3d>
              <a:camera prst="orthographicFront"/>
              <a:lightRig rig="threePt" dir="t"/>
            </a:scene3d>
          </a:bodyPr>
          <a:lstStyle/>
          <a:p>
            <a:pPr lvl="0" algn="ctr" fontAlgn="auto">
              <a:spcBef>
                <a:spcPts val="0"/>
              </a:spcBef>
              <a:spcAft>
                <a:spcPts val="0"/>
              </a:spcAft>
              <a:buClrTx/>
              <a:buSzTx/>
              <a:buFontTx/>
              <a:defRPr/>
            </a:pPr>
            <a:r>
              <a:rPr lang="en-US" altLang="da-DK" sz="3200" b="1"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mn-lt"/>
                <a:ea typeface="微软雅黑" panose="020B0503020204020204" pitchFamily="34" charset="-122"/>
                <a:cs typeface="+mn-cs"/>
                <a:sym typeface="+mn-ea"/>
              </a:rPr>
              <a:t>3</a:t>
            </a:r>
            <a:endParaRPr lang="en-US" altLang="da-DK" sz="3200" b="1"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mn-lt"/>
              <a:ea typeface="微软雅黑" panose="020B0503020204020204" pitchFamily="34" charset="-122"/>
              <a:cs typeface="+mn-cs"/>
              <a:sym typeface="+mn-ea"/>
            </a:endParaRPr>
          </a:p>
        </p:txBody>
      </p:sp>
      <p:sp>
        <p:nvSpPr>
          <p:cNvPr id="21512" name="MH_SubTitle_4"/>
          <p:cNvSpPr/>
          <p:nvPr/>
        </p:nvSpPr>
        <p:spPr>
          <a:xfrm flipH="1">
            <a:off x="1184275" y="5240655"/>
            <a:ext cx="7334250" cy="974090"/>
          </a:xfrm>
          <a:prstGeom prst="rect">
            <a:avLst/>
          </a:prstGeom>
          <a:noFill/>
          <a:ln w="9525">
            <a:noFill/>
          </a:ln>
          <a:extLst>
            <a:ext uri="{909E8E84-426E-40DD-AFC4-6F175D3DCCD1}">
              <a14:hiddenFill xmlns:a14="http://schemas.microsoft.com/office/drawing/2010/main">
                <a:solidFill>
                  <a:srgbClr val="0070C0"/>
                </a:solidFill>
              </a14:hiddenFill>
            </a:ext>
          </a:extLst>
        </p:spPr>
        <p:txBody>
          <a:bodyPr anchor="ctr">
            <a:noAutofit/>
          </a:bodyPr>
          <a:lstStyle/>
          <a:p>
            <a:pPr lvl="0" algn="l"/>
            <a:r>
              <a:rPr sz="1800" b="1" dirty="0">
                <a:latin typeface="宋体" panose="02010600030101010101" pitchFamily="2" charset="-122"/>
                <a:cs typeface="+mn-ea"/>
                <a:sym typeface="宋体" panose="02010600030101010101" pitchFamily="2" charset="-122"/>
              </a:rPr>
              <a:t>关于深化科技领域“放管服”改革优化创新服务环境的实施意见（宁科发〔2019〕37号）</a:t>
            </a:r>
            <a:endParaRPr sz="1800" b="1" dirty="0">
              <a:latin typeface="宋体" panose="02010600030101010101" pitchFamily="2" charset="-122"/>
              <a:cs typeface="+mn-ea"/>
              <a:sym typeface="宋体" panose="02010600030101010101" pitchFamily="2" charset="-122"/>
            </a:endParaRPr>
          </a:p>
        </p:txBody>
      </p:sp>
      <p:sp>
        <p:nvSpPr>
          <p:cNvPr id="20" name="MH_Other_8"/>
          <p:cNvSpPr/>
          <p:nvPr/>
        </p:nvSpPr>
        <p:spPr>
          <a:xfrm flipH="1">
            <a:off x="628650" y="5215255"/>
            <a:ext cx="551180" cy="975360"/>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0070C0"/>
                </a:solidFill>
              </a14:hiddenFill>
            </a:ext>
          </a:extLst>
        </p:spPr>
        <p:txBody>
          <a:bodyPr anchor="ctr">
            <a:normAutofit/>
            <a:scene3d>
              <a:camera prst="orthographicFront"/>
              <a:lightRig rig="threePt" dir="t"/>
            </a:scene3d>
          </a:bodyPr>
          <a:lstStyle/>
          <a:p>
            <a:pPr lvl="0" algn="ctr" fontAlgn="auto">
              <a:spcBef>
                <a:spcPts val="0"/>
              </a:spcBef>
              <a:spcAft>
                <a:spcPts val="0"/>
              </a:spcAft>
              <a:buClrTx/>
              <a:buSzTx/>
              <a:buFontTx/>
              <a:defRPr/>
            </a:pPr>
            <a:r>
              <a:rPr lang="en-US" altLang="da-DK" sz="3200" b="1"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mn-lt"/>
                <a:ea typeface="微软雅黑" panose="020B0503020204020204" pitchFamily="34" charset="-122"/>
                <a:cs typeface="+mn-cs"/>
                <a:sym typeface="+mn-ea"/>
              </a:rPr>
              <a:t>4</a:t>
            </a:r>
            <a:endParaRPr lang="en-US" altLang="da-DK" sz="3200" b="1"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mn-lt"/>
              <a:ea typeface="微软雅黑" panose="020B0503020204020204" pitchFamily="34" charset="-122"/>
              <a:cs typeface="+mn-cs"/>
              <a:sym typeface="+mn-ea"/>
            </a:endParaRPr>
          </a:p>
        </p:txBody>
      </p:sp>
      <p:pic>
        <p:nvPicPr>
          <p:cNvPr id="21518"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Tree>
    <p:custDataLst>
      <p:tags r:id="rId2"/>
    </p:custDataLst>
  </p:cSld>
  <p:clrMapOvr>
    <a:masterClrMapping/>
  </p:clrMapOvr>
  <p:transition>
    <p:wheel spokes="3"/>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9" name="MH_PageTitle"/>
          <p:cNvSpPr>
            <a:spLocks noGrp="1"/>
          </p:cNvSpPr>
          <p:nvPr>
            <p:ph type="title"/>
          </p:nvPr>
        </p:nvSpPr>
        <p:spPr>
          <a:xfrm>
            <a:off x="396240" y="1159510"/>
            <a:ext cx="8844280" cy="873125"/>
          </a:xfrm>
          <a:ln>
            <a:miter/>
          </a:ln>
        </p:spPr>
        <p:txBody>
          <a:bodyPr vert="horz" wrap="square" lIns="91440" tIns="45720" rIns="91440" bIns="45720" anchor="ctr"/>
          <a:lstStyle/>
          <a:p>
            <a:pPr marL="0" indent="0" eaLnBrk="1" fontAlgn="base" hangingPunct="1">
              <a:buClrTx/>
              <a:buFont typeface="Wingdings" panose="05000000000000000000" charset="0"/>
              <a:buNone/>
            </a:pPr>
            <a:r>
              <a:rPr lang="zh-CN" altLang="en-US" sz="2800" b="0" strike="noStrike" kern="0" noProof="1">
                <a:ln>
                  <a:noFill/>
                </a:ln>
                <a:solidFill>
                  <a:schemeClr val="tx1"/>
                </a:solidFill>
                <a:effectLst/>
                <a:uLnTx/>
                <a:uFillTx/>
                <a:latin typeface="黑体" panose="02010609060101010101" charset="-122"/>
                <a:ea typeface="黑体" panose="02010609060101010101" charset="-122"/>
                <a:sym typeface="宋体" panose="02010600030101010101" pitchFamily="2" charset="-122"/>
              </a:rPr>
              <a:t>相关文件</a:t>
            </a:r>
            <a:r>
              <a:rPr lang="zh-CN" altLang="en-US" sz="2800" b="0" strike="noStrike" kern="0" noProof="1">
                <a:ln>
                  <a:noFill/>
                </a:ln>
                <a:solidFill>
                  <a:schemeClr val="tx1"/>
                </a:solidFill>
                <a:effectLst/>
                <a:uLnTx/>
                <a:uFillTx/>
                <a:latin typeface="黑体" panose="02010609060101010101" charset="-122"/>
                <a:ea typeface="黑体" panose="02010609060101010101" charset="-122"/>
                <a:sym typeface="微软雅黑" panose="020B0503020204020204" pitchFamily="34" charset="-122"/>
              </a:rPr>
              <a:t>出台背景</a:t>
            </a:r>
            <a:endParaRPr lang="zh-CN" altLang="en-US" sz="2800" b="0" strike="noStrike" kern="0" noProof="1">
              <a:ln>
                <a:noFill/>
              </a:ln>
              <a:solidFill>
                <a:schemeClr val="tx1"/>
              </a:solidFill>
              <a:effectLst/>
              <a:uLnTx/>
              <a:uFillTx/>
              <a:latin typeface="黑体" panose="02010609060101010101" charset="-122"/>
              <a:ea typeface="黑体" panose="02010609060101010101" charset="-122"/>
              <a:sym typeface="微软雅黑" panose="020B0503020204020204" pitchFamily="34" charset="-122"/>
            </a:endParaRPr>
          </a:p>
        </p:txBody>
      </p:sp>
      <p:pic>
        <p:nvPicPr>
          <p:cNvPr id="22532" name="图片 2" descr="2Q`F2~T~90[XTZ_B)X~}(2G"/>
          <p:cNvPicPr>
            <a:picLocks noChangeAspect="1"/>
          </p:cNvPicPr>
          <p:nvPr/>
        </p:nvPicPr>
        <p:blipFill>
          <a:blip r:embed="rId1"/>
          <a:stretch>
            <a:fillRect/>
          </a:stretch>
        </p:blipFill>
        <p:spPr>
          <a:xfrm>
            <a:off x="-7937" y="-19050"/>
            <a:ext cx="9148762" cy="1281113"/>
          </a:xfrm>
          <a:prstGeom prst="rect">
            <a:avLst/>
          </a:prstGeom>
          <a:noFill/>
          <a:ln w="9525">
            <a:noFill/>
          </a:ln>
        </p:spPr>
      </p:pic>
      <p:sp>
        <p:nvSpPr>
          <p:cNvPr id="2" name="文本框 1"/>
          <p:cNvSpPr txBox="1"/>
          <p:nvPr/>
        </p:nvSpPr>
        <p:spPr>
          <a:xfrm>
            <a:off x="377825" y="1788160"/>
            <a:ext cx="8372475" cy="1014730"/>
          </a:xfrm>
          <a:prstGeom prst="rect">
            <a:avLst/>
          </a:prstGeom>
          <a:noFill/>
        </p:spPr>
        <p:txBody>
          <a:bodyPr wrap="square" rtlCol="0" anchor="t">
            <a:spAutoFit/>
          </a:bodyPr>
          <a:lstStyle/>
          <a:p>
            <a:r>
              <a:rPr lang="en-US" altLang="zh-CN" sz="2400" b="1"/>
              <a:t>      </a:t>
            </a:r>
            <a:r>
              <a:rPr lang="zh-CN" altLang="en-US" sz="1800"/>
              <a:t>今年以来，自治区科技厅针对科技体制机制障碍，出台一系列政策措施，持续推进科技体制改革，深化科技领域“放管服”，构建更加规范、合理的科研管理机制，充分释放创新活力，激发创新动力。</a:t>
            </a:r>
            <a:endParaRPr lang="zh-CN" altLang="en-US" sz="1800"/>
          </a:p>
        </p:txBody>
      </p:sp>
      <p:sp>
        <p:nvSpPr>
          <p:cNvPr id="6" name="文本框 4"/>
          <p:cNvSpPr txBox="1"/>
          <p:nvPr/>
        </p:nvSpPr>
        <p:spPr>
          <a:xfrm>
            <a:off x="1237615" y="3904615"/>
            <a:ext cx="6669405" cy="681355"/>
          </a:xfrm>
          <a:prstGeom prst="rect">
            <a:avLst/>
          </a:prstGeom>
          <a:solidFill>
            <a:schemeClr val="accent1">
              <a:lumMod val="40000"/>
              <a:lumOff val="60000"/>
            </a:schemeClr>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fontAlgn="base" hangingPunct="1">
              <a:lnSpc>
                <a:spcPct val="120000"/>
              </a:lnSpc>
              <a:spcBef>
                <a:spcPct val="0"/>
              </a:spcBef>
              <a:buNone/>
            </a:pPr>
            <a:r>
              <a:rPr lang="zh-CN" sz="1600" b="1" strike="noStrike" noProof="1">
                <a:solidFill>
                  <a:srgbClr val="160B11"/>
                </a:solidFill>
                <a:latin typeface="宋体" panose="02010600030101010101" pitchFamily="2" charset="-122"/>
                <a:ea typeface="宋体" panose="02010600030101010101" pitchFamily="2" charset="-122"/>
                <a:cs typeface="+mn-cs"/>
              </a:rPr>
              <a:t>    深化“三评”改革，释放创新活力。构建科学、规范、高效的科研项目评审、人才评价、机构评估体系。</a:t>
            </a:r>
            <a:endParaRPr lang="zh-CN" sz="1600" b="1" strike="noStrike" noProof="1">
              <a:solidFill>
                <a:srgbClr val="160B11"/>
              </a:solidFill>
              <a:latin typeface="宋体" panose="02010600030101010101" pitchFamily="2" charset="-122"/>
              <a:ea typeface="宋体" panose="02010600030101010101" pitchFamily="2" charset="-122"/>
              <a:cs typeface="+mn-cs"/>
            </a:endParaRPr>
          </a:p>
        </p:txBody>
      </p:sp>
      <p:sp>
        <p:nvSpPr>
          <p:cNvPr id="3" name="文本框 4"/>
          <p:cNvSpPr txBox="1"/>
          <p:nvPr/>
        </p:nvSpPr>
        <p:spPr>
          <a:xfrm>
            <a:off x="1237615" y="4822825"/>
            <a:ext cx="6669405" cy="681355"/>
          </a:xfrm>
          <a:prstGeom prst="rect">
            <a:avLst/>
          </a:prstGeom>
          <a:solidFill>
            <a:schemeClr val="accent1">
              <a:lumMod val="40000"/>
              <a:lumOff val="60000"/>
            </a:schemeClr>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algn="l" eaLnBrk="1" hangingPunct="1">
              <a:lnSpc>
                <a:spcPct val="120000"/>
              </a:lnSpc>
              <a:buNone/>
            </a:pPr>
            <a:r>
              <a:rPr lang="zh-CN" sz="1600" b="1" dirty="0">
                <a:solidFill>
                  <a:srgbClr val="160B11"/>
                </a:solidFill>
                <a:latin typeface="宋体" panose="02010600030101010101" pitchFamily="2" charset="-122"/>
                <a:ea typeface="宋体" panose="02010600030101010101" pitchFamily="2" charset="-122"/>
                <a:sym typeface="+mn-ea"/>
              </a:rPr>
              <a:t>    遵循科研规律，为科研人员“松绑减负”。赋予科研人员更大的人财物自主支配权，充分激发科研人员创新创业活力。</a:t>
            </a:r>
            <a:endParaRPr lang="zh-CN" sz="1600" b="1" dirty="0">
              <a:solidFill>
                <a:srgbClr val="160B11"/>
              </a:solidFill>
              <a:latin typeface="宋体" panose="02010600030101010101" pitchFamily="2" charset="-122"/>
              <a:ea typeface="宋体" panose="02010600030101010101" pitchFamily="2" charset="-122"/>
              <a:sym typeface="+mn-ea"/>
            </a:endParaRPr>
          </a:p>
        </p:txBody>
      </p:sp>
      <p:sp>
        <p:nvSpPr>
          <p:cNvPr id="4" name="文本框 4"/>
          <p:cNvSpPr txBox="1"/>
          <p:nvPr/>
        </p:nvSpPr>
        <p:spPr>
          <a:xfrm>
            <a:off x="1236980" y="5722620"/>
            <a:ext cx="6670040" cy="681355"/>
          </a:xfrm>
          <a:prstGeom prst="rect">
            <a:avLst/>
          </a:prstGeom>
          <a:solidFill>
            <a:schemeClr val="accent1">
              <a:lumMod val="40000"/>
              <a:lumOff val="60000"/>
            </a:schemeClr>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algn="l" eaLnBrk="1" hangingPunct="1">
              <a:lnSpc>
                <a:spcPct val="120000"/>
              </a:lnSpc>
              <a:buNone/>
            </a:pPr>
            <a:r>
              <a:rPr lang="zh-CN" sz="1600" b="1" dirty="0">
                <a:solidFill>
                  <a:srgbClr val="160B11"/>
                </a:solidFill>
                <a:latin typeface="宋体" panose="02010600030101010101" pitchFamily="2" charset="-122"/>
                <a:ea typeface="宋体" panose="02010600030101010101" pitchFamily="2" charset="-122"/>
                <a:sym typeface="+mn-ea"/>
              </a:rPr>
              <a:t>    优化科研项目，推进简政放权。将具备下放条件的管理职能下放市县（区）科技管理部门和中介服务机构承担，提高科研管理效能。</a:t>
            </a:r>
            <a:endParaRPr lang="zh-CN" sz="1600" b="1" dirty="0">
              <a:solidFill>
                <a:srgbClr val="160B11"/>
              </a:solidFill>
              <a:latin typeface="宋体" panose="02010600030101010101" pitchFamily="2" charset="-122"/>
              <a:ea typeface="宋体" panose="02010600030101010101" pitchFamily="2" charset="-122"/>
              <a:sym typeface="+mn-ea"/>
            </a:endParaRPr>
          </a:p>
        </p:txBody>
      </p:sp>
      <p:sp>
        <p:nvSpPr>
          <p:cNvPr id="5" name="文本框 4"/>
          <p:cNvSpPr txBox="1"/>
          <p:nvPr/>
        </p:nvSpPr>
        <p:spPr>
          <a:xfrm>
            <a:off x="1228725" y="2986405"/>
            <a:ext cx="6670040" cy="681355"/>
          </a:xfrm>
          <a:prstGeom prst="rect">
            <a:avLst/>
          </a:prstGeom>
          <a:solidFill>
            <a:schemeClr val="accent1">
              <a:lumMod val="40000"/>
              <a:lumOff val="60000"/>
            </a:schemeClr>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algn="l" eaLnBrk="1" hangingPunct="1">
              <a:lnSpc>
                <a:spcPct val="120000"/>
              </a:lnSpc>
              <a:buNone/>
            </a:pPr>
            <a:r>
              <a:rPr lang="zh-CN" sz="1600" b="1" dirty="0">
                <a:solidFill>
                  <a:srgbClr val="160B11"/>
                </a:solidFill>
                <a:latin typeface="宋体" panose="02010600030101010101" pitchFamily="2" charset="-122"/>
                <a:ea typeface="宋体" panose="02010600030101010101" pitchFamily="2" charset="-122"/>
                <a:sym typeface="+mn-ea"/>
              </a:rPr>
              <a:t>    弘扬科学精神，倡导创新文化。加强科研诚信建设、营造诚实守信的良好科研环境。</a:t>
            </a:r>
            <a:endParaRPr lang="zh-CN" sz="1600" b="1" dirty="0">
              <a:solidFill>
                <a:srgbClr val="160B11"/>
              </a:solidFill>
              <a:latin typeface="宋体" panose="02010600030101010101" pitchFamily="2" charset="-122"/>
              <a:ea typeface="宋体" panose="02010600030101010101" pitchFamily="2" charset="-122"/>
              <a:sym typeface="+mn-ea"/>
            </a:endParaRPr>
          </a:p>
        </p:txBody>
      </p:sp>
    </p:spTree>
    <p:custDataLst>
      <p:tags r:id="rId2"/>
    </p:custDataLst>
  </p:cSld>
  <p:clrMapOvr>
    <a:masterClrMapping/>
  </p:clrMapOvr>
  <p:transition>
    <p:wheel spokes="3"/>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8"/>
          <p:cNvSpPr/>
          <p:nvPr/>
        </p:nvSpPr>
        <p:spPr>
          <a:xfrm>
            <a:off x="638810" y="1368425"/>
            <a:ext cx="8352155" cy="828675"/>
          </a:xfrm>
          <a:prstGeom prst="rect">
            <a:avLst/>
          </a:prstGeom>
          <a:noFill/>
          <a:ln w="9525">
            <a:noFill/>
          </a:ln>
        </p:spPr>
        <p:txBody>
          <a:bodyPr wrap="square" lIns="91431" tIns="45716" rIns="91431" bIns="45716">
            <a:spAutoFit/>
          </a:bodyPr>
          <a:lstStyle/>
          <a:p>
            <a:pPr fontAlgn="base"/>
            <a:r>
              <a:rPr lang="zh-CN" altLang="en-US" sz="2400" strike="noStrike" kern="0" noProof="1">
                <a:ln>
                  <a:noFill/>
                </a:ln>
                <a:effectLst/>
                <a:uLnTx/>
                <a:uFillTx/>
                <a:latin typeface="黑体" panose="02010609060101010101" charset="-122"/>
                <a:ea typeface="黑体" panose="02010609060101010101" charset="-122"/>
                <a:cs typeface="+mj-cs"/>
                <a:sym typeface="宋体" panose="02010600030101010101" pitchFamily="2" charset="-122"/>
              </a:rPr>
              <a:t>（一）《</a:t>
            </a:r>
            <a:r>
              <a:rPr lang="zh-CN" altLang="en-US" sz="2400" kern="0">
                <a:ln>
                  <a:noFill/>
                </a:ln>
                <a:solidFill>
                  <a:schemeClr val="tx1"/>
                </a:solidFill>
                <a:effectLst/>
                <a:uLnTx/>
                <a:uFillTx/>
                <a:latin typeface="黑体" panose="02010609060101010101" charset="-122"/>
                <a:ea typeface="黑体" panose="02010609060101010101" charset="-122"/>
                <a:cs typeface="+mj-cs"/>
                <a:sym typeface="+mn-ea"/>
              </a:rPr>
              <a:t>关于加强科研诚信建设的实施意见》</a:t>
            </a:r>
            <a:r>
              <a:rPr lang="en-US" altLang="zh-CN" sz="1800" kern="0">
                <a:ln>
                  <a:noFill/>
                </a:ln>
                <a:effectLst/>
                <a:uLnTx/>
                <a:uFillTx/>
                <a:latin typeface="宋体" panose="02010600030101010101" pitchFamily="2" charset="-122"/>
                <a:cs typeface="+mj-cs"/>
                <a:sym typeface="+mn-ea"/>
              </a:rPr>
              <a:t>宁党办〔2019〕90号</a:t>
            </a:r>
            <a:endParaRPr lang="zh-CN" altLang="en-US" sz="2400" kern="0">
              <a:ln>
                <a:noFill/>
              </a:ln>
              <a:solidFill>
                <a:schemeClr val="tx1"/>
              </a:solidFill>
              <a:effectLst/>
              <a:uLnTx/>
              <a:uFillTx/>
              <a:latin typeface="黑体" panose="02010609060101010101" charset="-122"/>
              <a:ea typeface="黑体" panose="02010609060101010101" charset="-122"/>
              <a:cs typeface="+mj-cs"/>
              <a:sym typeface="+mn-ea"/>
            </a:endParaRPr>
          </a:p>
          <a:p>
            <a:pPr fontAlgn="base"/>
            <a:r>
              <a:rPr lang="zh-CN" altLang="en-US" sz="2400" kern="0">
                <a:ln>
                  <a:noFill/>
                </a:ln>
                <a:solidFill>
                  <a:schemeClr val="tx1"/>
                </a:solidFill>
                <a:effectLst/>
                <a:uLnTx/>
                <a:uFillTx/>
                <a:latin typeface="黑体" panose="02010609060101010101" charset="-122"/>
                <a:ea typeface="黑体" panose="02010609060101010101" charset="-122"/>
                <a:cs typeface="+mj-cs"/>
                <a:sym typeface="+mn-ea"/>
              </a:rPr>
              <a:t>      </a:t>
            </a:r>
            <a:endParaRPr lang="zh-CN" altLang="en-US" sz="1800" b="1" strike="noStrike" kern="0" noProof="1">
              <a:ln>
                <a:noFill/>
              </a:ln>
              <a:solidFill>
                <a:srgbClr val="FF0000"/>
              </a:solidFill>
              <a:effectLst/>
              <a:uLnTx/>
              <a:uFillTx/>
              <a:latin typeface="宋体" panose="02010600030101010101" pitchFamily="2" charset="-122"/>
              <a:cs typeface="+mj-cs"/>
              <a:sym typeface="宋体" panose="02010600030101010101" pitchFamily="2" charset="-122"/>
            </a:endParaRPr>
          </a:p>
        </p:txBody>
      </p:sp>
      <p:pic>
        <p:nvPicPr>
          <p:cNvPr id="24626" name="图片 2" descr="2Q`F2~T~90[XTZ_B)X~}(2G"/>
          <p:cNvPicPr>
            <a:picLocks noChangeAspect="1"/>
          </p:cNvPicPr>
          <p:nvPr/>
        </p:nvPicPr>
        <p:blipFill>
          <a:blip r:embed="rId1"/>
          <a:stretch>
            <a:fillRect/>
          </a:stretch>
        </p:blipFill>
        <p:spPr>
          <a:xfrm>
            <a:off x="-7937" y="-19050"/>
            <a:ext cx="9148762" cy="1281113"/>
          </a:xfrm>
          <a:prstGeom prst="rect">
            <a:avLst/>
          </a:prstGeom>
          <a:noFill/>
          <a:ln w="9525">
            <a:noFill/>
          </a:ln>
        </p:spPr>
      </p:pic>
      <p:sp>
        <p:nvSpPr>
          <p:cNvPr id="28676" name="文本框 3"/>
          <p:cNvSpPr txBox="1"/>
          <p:nvPr/>
        </p:nvSpPr>
        <p:spPr>
          <a:xfrm>
            <a:off x="1764030" y="3778250"/>
            <a:ext cx="6015990" cy="829945"/>
          </a:xfrm>
          <a:prstGeom prst="rect">
            <a:avLst/>
          </a:prstGeom>
          <a:solidFill>
            <a:srgbClr val="BDD7EE"/>
          </a:solidFill>
          <a:ln w="9525">
            <a:noFill/>
          </a:ln>
        </p:spPr>
        <p:txBody>
          <a:bodyPr wrap="square" anchor="t">
            <a:spAutoFit/>
          </a:bodyPr>
          <a:lstStyle/>
          <a:p>
            <a:pPr>
              <a:lnSpc>
                <a:spcPct val="120000"/>
              </a:lnSpc>
              <a:buFont typeface="Arial" panose="020B0604020202020204" pitchFamily="34" charset="0"/>
              <a:buNone/>
            </a:pPr>
            <a:r>
              <a:rPr lang="zh-CN" altLang="en-US" sz="2000" b="1" dirty="0">
                <a:solidFill>
                  <a:srgbClr val="000000"/>
                </a:solidFill>
                <a:latin typeface="Calibri" panose="020F0502020204030204" pitchFamily="34" charset="0"/>
                <a:ea typeface="宋体" panose="02010600030101010101" pitchFamily="2" charset="-122"/>
              </a:rPr>
              <a:t>内容：明确行为规范，完善工作机制，加强全流程</a:t>
            </a:r>
            <a:endParaRPr lang="zh-CN" altLang="en-US" sz="2000" b="1" dirty="0">
              <a:solidFill>
                <a:srgbClr val="000000"/>
              </a:solidFill>
              <a:latin typeface="Calibri" panose="020F0502020204030204" pitchFamily="34" charset="0"/>
              <a:ea typeface="宋体" panose="02010600030101010101" pitchFamily="2" charset="-122"/>
            </a:endParaRPr>
          </a:p>
          <a:p>
            <a:pPr>
              <a:lnSpc>
                <a:spcPct val="120000"/>
              </a:lnSpc>
              <a:buFont typeface="Arial" panose="020B0604020202020204" pitchFamily="34" charset="0"/>
              <a:buNone/>
            </a:pPr>
            <a:r>
              <a:rPr lang="zh-CN" altLang="en-US" sz="2000" b="1" dirty="0">
                <a:solidFill>
                  <a:srgbClr val="000000"/>
                </a:solidFill>
                <a:latin typeface="Calibri" panose="020F0502020204030204" pitchFamily="34" charset="0"/>
                <a:ea typeface="宋体" panose="02010600030101010101" pitchFamily="2" charset="-122"/>
              </a:rPr>
              <a:t>             管理，推进制度化建设</a:t>
            </a:r>
            <a:endParaRPr lang="en-US" altLang="zh-CN" sz="2000" b="1" dirty="0">
              <a:solidFill>
                <a:srgbClr val="000000"/>
              </a:solidFill>
              <a:latin typeface="Calibri" panose="020F0502020204030204" pitchFamily="34" charset="0"/>
              <a:ea typeface="宋体" panose="02010600030101010101" pitchFamily="2" charset="-122"/>
            </a:endParaRPr>
          </a:p>
        </p:txBody>
      </p:sp>
      <p:sp>
        <p:nvSpPr>
          <p:cNvPr id="28677" name="文本框 6"/>
          <p:cNvSpPr txBox="1"/>
          <p:nvPr/>
        </p:nvSpPr>
        <p:spPr>
          <a:xfrm>
            <a:off x="2768600" y="5704840"/>
            <a:ext cx="4509135" cy="534035"/>
          </a:xfrm>
          <a:prstGeom prst="rect">
            <a:avLst/>
          </a:prstGeom>
          <a:noFill/>
          <a:ln w="9525">
            <a:noFill/>
          </a:ln>
          <a:extLst>
            <a:ext uri="{909E8E84-426E-40DD-AFC4-6F175D3DCCD1}">
              <a14:hiddenFill xmlns:a14="http://schemas.microsoft.com/office/drawing/2010/main">
                <a:solidFill>
                  <a:srgbClr val="BDD7EE"/>
                </a:solidFill>
              </a14:hiddenFill>
            </a:ext>
          </a:extLst>
        </p:spPr>
        <p:txBody>
          <a:bodyPr wrap="square" anchor="t">
            <a:spAutoFit/>
          </a:bodyPr>
          <a:lstStyle/>
          <a:p>
            <a:pPr>
              <a:lnSpc>
                <a:spcPct val="120000"/>
              </a:lnSpc>
              <a:buFont typeface="Arial" panose="020B0604020202020204" pitchFamily="34" charset="0"/>
              <a:buNone/>
            </a:pPr>
            <a:r>
              <a:rPr lang="zh-CN" altLang="zh-CN" sz="2400" b="1" i="1" dirty="0">
                <a:solidFill>
                  <a:srgbClr val="160B11"/>
                </a:solidFill>
                <a:effectLst>
                  <a:outerShdw blurRad="38100" dist="38100" dir="2700000" algn="tl">
                    <a:srgbClr val="000000">
                      <a:alpha val="43137"/>
                    </a:srgbClr>
                  </a:outerShdw>
                </a:effectLst>
                <a:latin typeface="黑体" panose="02010609060101010101" charset="-122"/>
                <a:ea typeface="黑体" panose="02010609060101010101" charset="-122"/>
              </a:rPr>
              <a:t>科研诚信是科技创新的基石</a:t>
            </a:r>
            <a:endParaRPr lang="zh-CN" altLang="zh-CN" sz="2400" b="1" i="1" dirty="0">
              <a:solidFill>
                <a:srgbClr val="160B11"/>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28678" name="文本框 7"/>
          <p:cNvSpPr txBox="1"/>
          <p:nvPr/>
        </p:nvSpPr>
        <p:spPr>
          <a:xfrm>
            <a:off x="1764030" y="2275840"/>
            <a:ext cx="6015990" cy="1198880"/>
          </a:xfrm>
          <a:prstGeom prst="rect">
            <a:avLst/>
          </a:prstGeom>
          <a:solidFill>
            <a:srgbClr val="BDD7EE"/>
          </a:solidFill>
          <a:ln w="9525">
            <a:noFill/>
          </a:ln>
        </p:spPr>
        <p:txBody>
          <a:bodyPr wrap="square" anchor="t">
            <a:spAutoFit/>
          </a:bodyPr>
          <a:lstStyle/>
          <a:p>
            <a:pPr>
              <a:lnSpc>
                <a:spcPct val="120000"/>
              </a:lnSpc>
              <a:buFont typeface="Arial" panose="020B0604020202020204" pitchFamily="34" charset="0"/>
              <a:buNone/>
            </a:pPr>
            <a:r>
              <a:rPr lang="zh-CN" altLang="en-US" sz="2000" b="1" dirty="0">
                <a:solidFill>
                  <a:srgbClr val="000000"/>
                </a:solidFill>
                <a:latin typeface="Calibri" panose="020F0502020204030204" pitchFamily="34" charset="0"/>
                <a:ea typeface="宋体" panose="02010600030101010101" pitchFamily="2" charset="-122"/>
              </a:rPr>
              <a:t>目标：打造共建共享共治的科研诚信体系，营造诚</a:t>
            </a:r>
            <a:endParaRPr lang="zh-CN" altLang="en-US" sz="2000" b="1" dirty="0">
              <a:solidFill>
                <a:srgbClr val="000000"/>
              </a:solidFill>
              <a:latin typeface="Calibri" panose="020F0502020204030204" pitchFamily="34" charset="0"/>
              <a:ea typeface="宋体" panose="02010600030101010101" pitchFamily="2" charset="-122"/>
            </a:endParaRPr>
          </a:p>
          <a:p>
            <a:pPr>
              <a:lnSpc>
                <a:spcPct val="120000"/>
              </a:lnSpc>
              <a:buFont typeface="Arial" panose="020B0604020202020204" pitchFamily="34" charset="0"/>
              <a:buNone/>
            </a:pPr>
            <a:r>
              <a:rPr lang="zh-CN" altLang="en-US" sz="2000" b="1" dirty="0">
                <a:solidFill>
                  <a:srgbClr val="000000"/>
                </a:solidFill>
                <a:latin typeface="Calibri" panose="020F0502020204030204" pitchFamily="34" charset="0"/>
                <a:ea typeface="宋体" panose="02010600030101010101" pitchFamily="2" charset="-122"/>
              </a:rPr>
              <a:t>             实守信、追求真理、崇尚创新、鼓励探索、</a:t>
            </a:r>
            <a:endParaRPr lang="zh-CN" altLang="en-US" sz="2000" b="1" dirty="0">
              <a:solidFill>
                <a:srgbClr val="000000"/>
              </a:solidFill>
              <a:latin typeface="Calibri" panose="020F0502020204030204" pitchFamily="34" charset="0"/>
              <a:ea typeface="宋体" panose="02010600030101010101" pitchFamily="2" charset="-122"/>
            </a:endParaRPr>
          </a:p>
          <a:p>
            <a:pPr>
              <a:lnSpc>
                <a:spcPct val="120000"/>
              </a:lnSpc>
              <a:buFont typeface="Arial" panose="020B0604020202020204" pitchFamily="34" charset="0"/>
              <a:buNone/>
            </a:pPr>
            <a:r>
              <a:rPr lang="zh-CN" altLang="en-US" sz="2000" b="1" dirty="0">
                <a:solidFill>
                  <a:srgbClr val="000000"/>
                </a:solidFill>
                <a:latin typeface="Calibri" panose="020F0502020204030204" pitchFamily="34" charset="0"/>
                <a:ea typeface="宋体" panose="02010600030101010101" pitchFamily="2" charset="-122"/>
              </a:rPr>
              <a:t>             勇攀高峰的良好科研诚信环境。</a:t>
            </a:r>
            <a:endParaRPr lang="en-US" altLang="zh-CN" sz="2000" b="1" dirty="0">
              <a:solidFill>
                <a:srgbClr val="000000"/>
              </a:solidFill>
              <a:latin typeface="Calibri" panose="020F0502020204030204" pitchFamily="34" charset="0"/>
              <a:ea typeface="宋体" panose="02010600030101010101" pitchFamily="2" charset="-122"/>
            </a:endParaRPr>
          </a:p>
        </p:txBody>
      </p:sp>
      <p:sp>
        <p:nvSpPr>
          <p:cNvPr id="3" name="文本框 6"/>
          <p:cNvSpPr txBox="1"/>
          <p:nvPr/>
        </p:nvSpPr>
        <p:spPr>
          <a:xfrm>
            <a:off x="2198370" y="5056505"/>
            <a:ext cx="5233035" cy="534035"/>
          </a:xfrm>
          <a:prstGeom prst="rect">
            <a:avLst/>
          </a:prstGeom>
          <a:noFill/>
          <a:ln w="9525">
            <a:noFill/>
          </a:ln>
          <a:extLst>
            <a:ext uri="{909E8E84-426E-40DD-AFC4-6F175D3DCCD1}">
              <a14:hiddenFill xmlns:a14="http://schemas.microsoft.com/office/drawing/2010/main">
                <a:solidFill>
                  <a:srgbClr val="BDD7EE"/>
                </a:solidFill>
              </a14:hiddenFill>
            </a:ext>
          </a:extLst>
        </p:spPr>
        <p:txBody>
          <a:bodyPr wrap="square" anchor="t">
            <a:spAutoFit/>
          </a:bodyPr>
          <a:p>
            <a:pPr>
              <a:lnSpc>
                <a:spcPct val="120000"/>
              </a:lnSpc>
              <a:buFont typeface="Arial" panose="020B0604020202020204" pitchFamily="34" charset="0"/>
              <a:buNone/>
            </a:pPr>
            <a:r>
              <a:rPr lang="zh-CN" altLang="zh-CN" sz="2400" b="1" i="1" dirty="0">
                <a:solidFill>
                  <a:srgbClr val="160B11"/>
                </a:solidFill>
                <a:effectLst>
                  <a:outerShdw blurRad="38100" dist="38100" dir="2700000" algn="tl">
                    <a:srgbClr val="000000">
                      <a:alpha val="43137"/>
                    </a:srgbClr>
                  </a:outerShdw>
                </a:effectLst>
                <a:latin typeface="黑体" panose="02010609060101010101" charset="-122"/>
                <a:ea typeface="黑体" panose="02010609060101010101" charset="-122"/>
              </a:rPr>
              <a:t>零容忍   </a:t>
            </a:r>
            <a:r>
              <a:rPr lang="zh-CN" altLang="zh-CN" sz="2400" b="1" i="1" dirty="0" smtClean="0">
                <a:solidFill>
                  <a:srgbClr val="160B11"/>
                </a:solidFill>
                <a:effectLst>
                  <a:outerShdw blurRad="38100" dist="38100" dir="2700000" algn="tl">
                    <a:srgbClr val="000000">
                      <a:alpha val="43137"/>
                    </a:srgbClr>
                  </a:outerShdw>
                </a:effectLst>
                <a:latin typeface="黑体" panose="02010609060101010101" charset="-122"/>
                <a:ea typeface="黑体" panose="02010609060101010101" charset="-122"/>
              </a:rPr>
              <a:t>终身</a:t>
            </a:r>
            <a:r>
              <a:rPr lang="zh-CN" altLang="zh-CN" sz="2400" b="1" i="1" dirty="0">
                <a:solidFill>
                  <a:srgbClr val="160B11"/>
                </a:solidFill>
                <a:effectLst>
                  <a:outerShdw blurRad="38100" dist="38100" dir="2700000" algn="tl">
                    <a:srgbClr val="000000">
                      <a:alpha val="43137"/>
                    </a:srgbClr>
                  </a:outerShdw>
                </a:effectLst>
                <a:latin typeface="黑体" panose="02010609060101010101" charset="-122"/>
                <a:ea typeface="黑体" panose="02010609060101010101" charset="-122"/>
              </a:rPr>
              <a:t>追责 </a:t>
            </a:r>
            <a:r>
              <a:rPr lang="zh-CN" altLang="zh-CN" sz="2400" b="1" i="1" dirty="0" smtClean="0">
                <a:solidFill>
                  <a:srgbClr val="160B11"/>
                </a:solidFill>
                <a:effectLst>
                  <a:outerShdw blurRad="38100" dist="38100" dir="2700000" algn="tl">
                    <a:srgbClr val="000000">
                      <a:alpha val="43137"/>
                    </a:srgbClr>
                  </a:outerShdw>
                </a:effectLst>
                <a:latin typeface="黑体" panose="02010609060101010101" charset="-122"/>
                <a:ea typeface="黑体" panose="02010609060101010101" charset="-122"/>
              </a:rPr>
              <a:t>  </a:t>
            </a:r>
            <a:r>
              <a:rPr lang="zh-CN" altLang="zh-CN" sz="2400" b="1" i="1" dirty="0">
                <a:solidFill>
                  <a:srgbClr val="160B11"/>
                </a:solidFill>
                <a:effectLst>
                  <a:outerShdw blurRad="38100" dist="38100" dir="2700000" algn="tl">
                    <a:srgbClr val="000000">
                      <a:alpha val="43137"/>
                    </a:srgbClr>
                  </a:outerShdw>
                </a:effectLst>
                <a:latin typeface="黑体" panose="02010609060101010101" charset="-122"/>
                <a:ea typeface="黑体" panose="02010609060101010101" charset="-122"/>
              </a:rPr>
              <a:t>信用信息共享</a:t>
            </a:r>
            <a:endParaRPr lang="zh-CN" altLang="zh-CN" sz="2400" b="1" i="1" dirty="0">
              <a:solidFill>
                <a:srgbClr val="160B11"/>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Tree>
  </p:cSld>
  <p:clrMapOvr>
    <a:masterClrMapping/>
  </p:clrMapOvr>
  <p:transition>
    <p:wheel spokes="3"/>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8"/>
          <p:cNvSpPr/>
          <p:nvPr/>
        </p:nvSpPr>
        <p:spPr>
          <a:xfrm>
            <a:off x="638810" y="1368425"/>
            <a:ext cx="7856220" cy="828675"/>
          </a:xfrm>
          <a:prstGeom prst="rect">
            <a:avLst/>
          </a:prstGeom>
          <a:noFill/>
          <a:ln w="9525">
            <a:noFill/>
          </a:ln>
        </p:spPr>
        <p:txBody>
          <a:bodyPr wrap="square" lIns="91431" tIns="45716" rIns="91431" bIns="45716">
            <a:spAutoFit/>
          </a:bodyPr>
          <a:lstStyle/>
          <a:p>
            <a:pPr fontAlgn="base"/>
            <a:r>
              <a:rPr lang="zh-CN" altLang="en-US" sz="2400" strike="noStrike" kern="0" noProof="1">
                <a:ln>
                  <a:noFill/>
                </a:ln>
                <a:effectLst/>
                <a:uLnTx/>
                <a:uFillTx/>
                <a:latin typeface="黑体" panose="02010609060101010101" charset="-122"/>
                <a:ea typeface="黑体" panose="02010609060101010101" charset="-122"/>
                <a:cs typeface="+mj-cs"/>
                <a:sym typeface="宋体" panose="02010600030101010101" pitchFamily="2" charset="-122"/>
              </a:rPr>
              <a:t>（二）《</a:t>
            </a:r>
            <a:r>
              <a:rPr lang="zh-CN" altLang="en-US" sz="2400" kern="0">
                <a:ln>
                  <a:noFill/>
                </a:ln>
                <a:effectLst/>
                <a:uLnTx/>
                <a:uFillTx/>
                <a:latin typeface="黑体" panose="02010609060101010101" charset="-122"/>
                <a:ea typeface="黑体" panose="02010609060101010101" charset="-122"/>
                <a:cs typeface="+mj-cs"/>
                <a:sym typeface="宋体" panose="02010600030101010101" pitchFamily="2" charset="-122"/>
              </a:rPr>
              <a:t>关于深化自治区项目评审、人才评价、机构评估改革实施意见</a:t>
            </a:r>
            <a:r>
              <a:rPr lang="zh-CN" altLang="en-US" sz="2400" strike="noStrike" kern="0" noProof="1">
                <a:ln>
                  <a:noFill/>
                </a:ln>
                <a:effectLst/>
                <a:uLnTx/>
                <a:uFillTx/>
                <a:latin typeface="黑体" panose="02010609060101010101" charset="-122"/>
                <a:ea typeface="黑体" panose="02010609060101010101" charset="-122"/>
                <a:cs typeface="+mj-cs"/>
                <a:sym typeface="宋体" panose="02010600030101010101" pitchFamily="2" charset="-122"/>
              </a:rPr>
              <a:t>》</a:t>
            </a:r>
            <a:r>
              <a:rPr lang="zh-CN" altLang="en-US" sz="1800" strike="noStrike" kern="0" noProof="1">
                <a:ln>
                  <a:noFill/>
                </a:ln>
                <a:effectLst/>
                <a:uLnTx/>
                <a:uFillTx/>
                <a:latin typeface="宋体" panose="02010600030101010101" pitchFamily="2" charset="-122"/>
                <a:cs typeface="+mj-cs"/>
                <a:sym typeface="宋体" panose="02010600030101010101" pitchFamily="2" charset="-122"/>
              </a:rPr>
              <a:t>（宁党办〔</a:t>
            </a:r>
            <a:r>
              <a:rPr lang="en-US" altLang="zh-CN" sz="1800" strike="noStrike" kern="0" noProof="1">
                <a:ln>
                  <a:noFill/>
                </a:ln>
                <a:effectLst/>
                <a:uLnTx/>
                <a:uFillTx/>
                <a:latin typeface="宋体" panose="02010600030101010101" pitchFamily="2" charset="-122"/>
                <a:cs typeface="+mj-cs"/>
                <a:sym typeface="宋体" panose="02010600030101010101" pitchFamily="2" charset="-122"/>
              </a:rPr>
              <a:t>2019</a:t>
            </a:r>
            <a:r>
              <a:rPr lang="zh-CN" altLang="en-US" sz="1800" strike="noStrike" kern="0" noProof="1">
                <a:ln>
                  <a:noFill/>
                </a:ln>
                <a:effectLst/>
                <a:uLnTx/>
                <a:uFillTx/>
                <a:latin typeface="宋体" panose="02010600030101010101" pitchFamily="2" charset="-122"/>
                <a:cs typeface="+mj-cs"/>
                <a:sym typeface="宋体" panose="02010600030101010101" pitchFamily="2" charset="-122"/>
              </a:rPr>
              <a:t>〕</a:t>
            </a:r>
            <a:r>
              <a:rPr lang="en-US" altLang="zh-CN" sz="1800" strike="noStrike" kern="0" noProof="1">
                <a:ln>
                  <a:noFill/>
                </a:ln>
                <a:effectLst/>
                <a:uLnTx/>
                <a:uFillTx/>
                <a:latin typeface="宋体" panose="02010600030101010101" pitchFamily="2" charset="-122"/>
                <a:cs typeface="+mj-cs"/>
                <a:sym typeface="宋体" panose="02010600030101010101" pitchFamily="2" charset="-122"/>
              </a:rPr>
              <a:t>101</a:t>
            </a:r>
            <a:r>
              <a:rPr lang="zh-CN" altLang="en-US" sz="1800" strike="noStrike" kern="0" noProof="1">
                <a:ln>
                  <a:noFill/>
                </a:ln>
                <a:effectLst/>
                <a:uLnTx/>
                <a:uFillTx/>
                <a:latin typeface="宋体" panose="02010600030101010101" pitchFamily="2" charset="-122"/>
                <a:cs typeface="+mj-cs"/>
                <a:sym typeface="宋体" panose="02010600030101010101" pitchFamily="2" charset="-122"/>
              </a:rPr>
              <a:t>号）</a:t>
            </a:r>
            <a:endParaRPr lang="zh-CN" altLang="en-US" sz="1800" b="1" strike="noStrike" kern="0" noProof="1">
              <a:ln>
                <a:noFill/>
              </a:ln>
              <a:solidFill>
                <a:srgbClr val="FF0000"/>
              </a:solidFill>
              <a:effectLst/>
              <a:uLnTx/>
              <a:uFillTx/>
              <a:latin typeface="宋体" panose="02010600030101010101" pitchFamily="2" charset="-122"/>
              <a:cs typeface="+mj-cs"/>
              <a:sym typeface="宋体" panose="02010600030101010101" pitchFamily="2" charset="-122"/>
            </a:endParaRPr>
          </a:p>
        </p:txBody>
      </p:sp>
      <p:pic>
        <p:nvPicPr>
          <p:cNvPr id="24626" name="图片 2" descr="2Q`F2~T~90[XTZ_B)X~}(2G"/>
          <p:cNvPicPr>
            <a:picLocks noChangeAspect="1"/>
          </p:cNvPicPr>
          <p:nvPr/>
        </p:nvPicPr>
        <p:blipFill>
          <a:blip r:embed="rId1"/>
          <a:stretch>
            <a:fillRect/>
          </a:stretch>
        </p:blipFill>
        <p:spPr>
          <a:xfrm>
            <a:off x="-7937" y="-19050"/>
            <a:ext cx="9148762" cy="1281113"/>
          </a:xfrm>
          <a:prstGeom prst="rect">
            <a:avLst/>
          </a:prstGeom>
          <a:noFill/>
          <a:ln w="9525">
            <a:noFill/>
          </a:ln>
        </p:spPr>
      </p:pic>
      <p:pic>
        <p:nvPicPr>
          <p:cNvPr id="3" name="图片 2"/>
          <p:cNvPicPr>
            <a:picLocks noChangeAspect="1"/>
          </p:cNvPicPr>
          <p:nvPr/>
        </p:nvPicPr>
        <p:blipFill>
          <a:blip r:embed="rId2"/>
          <a:stretch>
            <a:fillRect/>
          </a:stretch>
        </p:blipFill>
        <p:spPr>
          <a:xfrm>
            <a:off x="638175" y="2312035"/>
            <a:ext cx="7856855" cy="1838325"/>
          </a:xfrm>
          <a:prstGeom prst="rect">
            <a:avLst/>
          </a:prstGeom>
        </p:spPr>
      </p:pic>
      <p:pic>
        <p:nvPicPr>
          <p:cNvPr id="4" name="图片 3"/>
          <p:cNvPicPr>
            <a:picLocks noChangeAspect="1"/>
          </p:cNvPicPr>
          <p:nvPr/>
        </p:nvPicPr>
        <p:blipFill>
          <a:blip r:embed="rId3"/>
          <a:srcRect t="6810"/>
          <a:stretch>
            <a:fillRect/>
          </a:stretch>
        </p:blipFill>
        <p:spPr>
          <a:xfrm>
            <a:off x="875665" y="3896995"/>
            <a:ext cx="7066915" cy="2502535"/>
          </a:xfrm>
          <a:prstGeom prst="rect">
            <a:avLst/>
          </a:prstGeom>
        </p:spPr>
      </p:pic>
    </p:spTree>
  </p:cSld>
  <p:clrMapOvr>
    <a:masterClrMapping/>
  </p:clrMapOvr>
  <p:transition>
    <p:wheel spokes="3"/>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92" name="图片 2" descr="2Q`F2~T~90[XTZ_B)X~}(2G"/>
          <p:cNvPicPr>
            <a:picLocks noChangeAspect="1"/>
          </p:cNvPicPr>
          <p:nvPr/>
        </p:nvPicPr>
        <p:blipFill>
          <a:blip r:embed="rId1"/>
          <a:stretch>
            <a:fillRect/>
          </a:stretch>
        </p:blipFill>
        <p:spPr>
          <a:xfrm>
            <a:off x="-1587" y="-19050"/>
            <a:ext cx="9148762" cy="1281113"/>
          </a:xfrm>
          <a:prstGeom prst="rect">
            <a:avLst/>
          </a:prstGeom>
          <a:noFill/>
          <a:ln w="9525">
            <a:noFill/>
          </a:ln>
        </p:spPr>
      </p:pic>
      <p:pic>
        <p:nvPicPr>
          <p:cNvPr id="3" name="图片 2"/>
          <p:cNvPicPr>
            <a:picLocks noChangeAspect="1"/>
          </p:cNvPicPr>
          <p:nvPr/>
        </p:nvPicPr>
        <p:blipFill>
          <a:blip r:embed="rId2"/>
          <a:srcRect l="33292"/>
          <a:stretch>
            <a:fillRect/>
          </a:stretch>
        </p:blipFill>
        <p:spPr>
          <a:xfrm>
            <a:off x="3334385" y="2059305"/>
            <a:ext cx="4726940" cy="3952240"/>
          </a:xfrm>
          <a:prstGeom prst="rect">
            <a:avLst/>
          </a:prstGeom>
        </p:spPr>
      </p:pic>
      <p:grpSp>
        <p:nvGrpSpPr>
          <p:cNvPr id="28673" name="Group 3"/>
          <p:cNvGrpSpPr/>
          <p:nvPr/>
        </p:nvGrpSpPr>
        <p:grpSpPr>
          <a:xfrm>
            <a:off x="755650" y="1916113"/>
            <a:ext cx="7866063" cy="3148012"/>
            <a:chOff x="0" y="0"/>
            <a:chExt cx="4955" cy="1982"/>
          </a:xfrm>
        </p:grpSpPr>
        <p:sp>
          <p:nvSpPr>
            <p:cNvPr id="28674" name="Freeform 4"/>
            <p:cNvSpPr/>
            <p:nvPr/>
          </p:nvSpPr>
          <p:spPr>
            <a:xfrm>
              <a:off x="91" y="88"/>
              <a:ext cx="1457" cy="1812"/>
            </a:xfrm>
            <a:custGeom>
              <a:avLst/>
              <a:gdLst/>
              <a:ahLst/>
              <a:cxnLst>
                <a:cxn ang="0">
                  <a:pos x="74" y="89"/>
                </a:cxn>
                <a:cxn ang="0">
                  <a:pos x="205" y="72"/>
                </a:cxn>
                <a:cxn ang="0">
                  <a:pos x="277" y="83"/>
                </a:cxn>
                <a:cxn ang="0">
                  <a:pos x="265" y="153"/>
                </a:cxn>
                <a:cxn ang="0">
                  <a:pos x="173" y="200"/>
                </a:cxn>
                <a:cxn ang="0">
                  <a:pos x="140" y="245"/>
                </a:cxn>
                <a:cxn ang="0">
                  <a:pos x="182" y="331"/>
                </a:cxn>
                <a:cxn ang="0">
                  <a:pos x="201" y="331"/>
                </a:cxn>
                <a:cxn ang="0">
                  <a:pos x="209" y="312"/>
                </a:cxn>
                <a:cxn ang="0">
                  <a:pos x="306" y="397"/>
                </a:cxn>
                <a:cxn ang="0">
                  <a:pos x="415" y="413"/>
                </a:cxn>
                <a:cxn ang="0">
                  <a:pos x="507" y="465"/>
                </a:cxn>
                <a:cxn ang="0">
                  <a:pos x="545" y="489"/>
                </a:cxn>
                <a:cxn ang="0">
                  <a:pos x="492" y="554"/>
                </a:cxn>
                <a:cxn ang="0">
                  <a:pos x="585" y="613"/>
                </a:cxn>
                <a:cxn ang="0">
                  <a:pos x="660" y="696"/>
                </a:cxn>
                <a:cxn ang="0">
                  <a:pos x="698" y="795"/>
                </a:cxn>
                <a:cxn ang="0">
                  <a:pos x="762" y="874"/>
                </a:cxn>
                <a:cxn ang="0">
                  <a:pos x="817" y="867"/>
                </a:cxn>
                <a:cxn ang="0">
                  <a:pos x="794" y="823"/>
                </a:cxn>
                <a:cxn ang="0">
                  <a:pos x="822" y="793"/>
                </a:cxn>
                <a:cxn ang="0">
                  <a:pos x="873" y="767"/>
                </a:cxn>
                <a:cxn ang="0">
                  <a:pos x="925" y="715"/>
                </a:cxn>
                <a:cxn ang="0">
                  <a:pos x="1001" y="671"/>
                </a:cxn>
                <a:cxn ang="0">
                  <a:pos x="1036" y="600"/>
                </a:cxn>
                <a:cxn ang="0">
                  <a:pos x="990" y="529"/>
                </a:cxn>
                <a:cxn ang="0">
                  <a:pos x="878" y="485"/>
                </a:cxn>
                <a:cxn ang="0">
                  <a:pos x="705" y="441"/>
                </a:cxn>
                <a:cxn ang="0">
                  <a:pos x="622" y="434"/>
                </a:cxn>
                <a:cxn ang="0">
                  <a:pos x="577" y="436"/>
                </a:cxn>
                <a:cxn ang="0">
                  <a:pos x="507" y="451"/>
                </a:cxn>
                <a:cxn ang="0">
                  <a:pos x="484" y="404"/>
                </a:cxn>
                <a:cxn ang="0">
                  <a:pos x="470" y="365"/>
                </a:cxn>
                <a:cxn ang="0">
                  <a:pos x="403" y="380"/>
                </a:cxn>
                <a:cxn ang="0">
                  <a:pos x="363" y="327"/>
                </a:cxn>
                <a:cxn ang="0">
                  <a:pos x="473" y="314"/>
                </a:cxn>
                <a:cxn ang="0">
                  <a:pos x="537" y="312"/>
                </a:cxn>
                <a:cxn ang="0">
                  <a:pos x="573" y="310"/>
                </a:cxn>
                <a:cxn ang="0">
                  <a:pos x="675" y="259"/>
                </a:cxn>
                <a:cxn ang="0">
                  <a:pos x="756" y="233"/>
                </a:cxn>
                <a:cxn ang="0">
                  <a:pos x="816" y="219"/>
                </a:cxn>
                <a:cxn ang="0">
                  <a:pos x="856" y="185"/>
                </a:cxn>
                <a:cxn ang="0">
                  <a:pos x="822" y="177"/>
                </a:cxn>
                <a:cxn ang="0">
                  <a:pos x="975" y="157"/>
                </a:cxn>
                <a:cxn ang="0">
                  <a:pos x="898" y="118"/>
                </a:cxn>
                <a:cxn ang="0">
                  <a:pos x="848" y="91"/>
                </a:cxn>
                <a:cxn ang="0">
                  <a:pos x="780" y="125"/>
                </a:cxn>
                <a:cxn ang="0">
                  <a:pos x="709" y="153"/>
                </a:cxn>
                <a:cxn ang="0">
                  <a:pos x="653" y="104"/>
                </a:cxn>
                <a:cxn ang="0">
                  <a:pos x="774" y="83"/>
                </a:cxn>
                <a:cxn ang="0">
                  <a:pos x="809" y="68"/>
                </a:cxn>
                <a:cxn ang="0">
                  <a:pos x="848" y="60"/>
                </a:cxn>
                <a:cxn ang="0">
                  <a:pos x="821" y="50"/>
                </a:cxn>
                <a:cxn ang="0">
                  <a:pos x="806" y="41"/>
                </a:cxn>
                <a:cxn ang="0">
                  <a:pos x="767" y="35"/>
                </a:cxn>
                <a:cxn ang="0">
                  <a:pos x="706" y="47"/>
                </a:cxn>
                <a:cxn ang="0">
                  <a:pos x="606" y="41"/>
                </a:cxn>
                <a:cxn ang="0">
                  <a:pos x="351" y="0"/>
                </a:cxn>
                <a:cxn ang="0">
                  <a:pos x="220" y="11"/>
                </a:cxn>
                <a:cxn ang="0">
                  <a:pos x="185" y="35"/>
                </a:cxn>
                <a:cxn ang="0">
                  <a:pos x="82" y="60"/>
                </a:cxn>
                <a:cxn ang="0">
                  <a:pos x="82" y="74"/>
                </a:cxn>
                <a:cxn ang="0">
                  <a:pos x="2" y="87"/>
                </a:cxn>
              </a:cxnLst>
              <a:rect l="0" t="0" r="0" b="0"/>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w="9525">
              <a:noFill/>
            </a:ln>
          </p:spPr>
          <p:txBody>
            <a:bodyPr/>
            <a:lstStyle/>
            <a:p>
              <a:endParaRPr lang="zh-CN" altLang="en-US"/>
            </a:p>
          </p:txBody>
        </p:sp>
        <p:sp>
          <p:nvSpPr>
            <p:cNvPr id="28675" name="Freeform 5"/>
            <p:cNvSpPr/>
            <p:nvPr/>
          </p:nvSpPr>
          <p:spPr>
            <a:xfrm>
              <a:off x="45" y="261"/>
              <a:ext cx="39" cy="26"/>
            </a:xfrm>
            <a:custGeom>
              <a:avLst/>
              <a:gdLst/>
              <a:ahLst/>
              <a:cxnLst>
                <a:cxn ang="0">
                  <a:pos x="10" y="1"/>
                </a:cxn>
                <a:cxn ang="0">
                  <a:pos x="0" y="7"/>
                </a:cxn>
                <a:cxn ang="0">
                  <a:pos x="14" y="12"/>
                </a:cxn>
                <a:cxn ang="0">
                  <a:pos x="28" y="8"/>
                </a:cxn>
                <a:cxn ang="0">
                  <a:pos x="18" y="0"/>
                </a:cxn>
                <a:cxn ang="0">
                  <a:pos x="10" y="1"/>
                </a:cxn>
              </a:cxnLst>
              <a:rect l="0" t="0" r="0" b="0"/>
              <a:pathLst>
                <a:path w="46" h="38">
                  <a:moveTo>
                    <a:pt x="16" y="4"/>
                  </a:moveTo>
                  <a:lnTo>
                    <a:pt x="0" y="22"/>
                  </a:lnTo>
                  <a:lnTo>
                    <a:pt x="22" y="38"/>
                  </a:lnTo>
                  <a:lnTo>
                    <a:pt x="46" y="26"/>
                  </a:lnTo>
                  <a:lnTo>
                    <a:pt x="30" y="0"/>
                  </a:lnTo>
                  <a:lnTo>
                    <a:pt x="16" y="4"/>
                  </a:lnTo>
                  <a:close/>
                </a:path>
              </a:pathLst>
            </a:custGeom>
            <a:solidFill>
              <a:srgbClr val="666699">
                <a:alpha val="20000"/>
              </a:srgbClr>
            </a:solidFill>
            <a:ln w="9525">
              <a:noFill/>
            </a:ln>
          </p:spPr>
          <p:txBody>
            <a:bodyPr/>
            <a:lstStyle/>
            <a:p>
              <a:endParaRPr lang="zh-CN" altLang="en-US"/>
            </a:p>
          </p:txBody>
        </p:sp>
        <p:sp>
          <p:nvSpPr>
            <p:cNvPr id="28676" name="Freeform 6"/>
            <p:cNvSpPr/>
            <p:nvPr/>
          </p:nvSpPr>
          <p:spPr>
            <a:xfrm>
              <a:off x="398" y="376"/>
              <a:ext cx="45" cy="30"/>
            </a:xfrm>
            <a:custGeom>
              <a:avLst/>
              <a:gdLst/>
              <a:ahLst/>
              <a:cxnLst>
                <a:cxn ang="0">
                  <a:pos x="8" y="0"/>
                </a:cxn>
                <a:cxn ang="0">
                  <a:pos x="17" y="14"/>
                </a:cxn>
                <a:cxn ang="0">
                  <a:pos x="27" y="14"/>
                </a:cxn>
                <a:cxn ang="0">
                  <a:pos x="25" y="5"/>
                </a:cxn>
                <a:cxn ang="0">
                  <a:pos x="17" y="1"/>
                </a:cxn>
                <a:cxn ang="0">
                  <a:pos x="8" y="0"/>
                </a:cxn>
              </a:cxnLst>
              <a:rect l="0" t="0" r="0" b="0"/>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w="9525">
              <a:noFill/>
            </a:ln>
          </p:spPr>
          <p:txBody>
            <a:bodyPr/>
            <a:lstStyle/>
            <a:p>
              <a:endParaRPr lang="zh-CN" altLang="en-US"/>
            </a:p>
          </p:txBody>
        </p:sp>
        <p:sp>
          <p:nvSpPr>
            <p:cNvPr id="28677" name="Freeform 7"/>
            <p:cNvSpPr/>
            <p:nvPr/>
          </p:nvSpPr>
          <p:spPr>
            <a:xfrm>
              <a:off x="1297" y="428"/>
              <a:ext cx="113" cy="69"/>
            </a:xfrm>
            <a:custGeom>
              <a:avLst/>
              <a:gdLst/>
              <a:ahLst/>
              <a:cxnLst>
                <a:cxn ang="0">
                  <a:pos x="62" y="0"/>
                </a:cxn>
                <a:cxn ang="0">
                  <a:pos x="51" y="3"/>
                </a:cxn>
                <a:cxn ang="0">
                  <a:pos x="35" y="8"/>
                </a:cxn>
                <a:cxn ang="0">
                  <a:pos x="25" y="14"/>
                </a:cxn>
                <a:cxn ang="0">
                  <a:pos x="14" y="18"/>
                </a:cxn>
                <a:cxn ang="0">
                  <a:pos x="41" y="29"/>
                </a:cxn>
                <a:cxn ang="0">
                  <a:pos x="51" y="32"/>
                </a:cxn>
                <a:cxn ang="0">
                  <a:pos x="54" y="32"/>
                </a:cxn>
                <a:cxn ang="0">
                  <a:pos x="57" y="30"/>
                </a:cxn>
                <a:cxn ang="0">
                  <a:pos x="62" y="35"/>
                </a:cxn>
                <a:cxn ang="0">
                  <a:pos x="78" y="30"/>
                </a:cxn>
                <a:cxn ang="0">
                  <a:pos x="83" y="26"/>
                </a:cxn>
                <a:cxn ang="0">
                  <a:pos x="65" y="14"/>
                </a:cxn>
                <a:cxn ang="0">
                  <a:pos x="73" y="8"/>
                </a:cxn>
                <a:cxn ang="0">
                  <a:pos x="72" y="1"/>
                </a:cxn>
                <a:cxn ang="0">
                  <a:pos x="62" y="0"/>
                </a:cxn>
              </a:cxnLst>
              <a:rect l="0" t="0" r="0" b="0"/>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w="9525">
              <a:noFill/>
            </a:ln>
          </p:spPr>
          <p:txBody>
            <a:bodyPr/>
            <a:lstStyle/>
            <a:p>
              <a:endParaRPr lang="zh-CN" altLang="en-US"/>
            </a:p>
          </p:txBody>
        </p:sp>
        <p:sp>
          <p:nvSpPr>
            <p:cNvPr id="28678" name="Freeform 8"/>
            <p:cNvSpPr/>
            <p:nvPr/>
          </p:nvSpPr>
          <p:spPr>
            <a:xfrm>
              <a:off x="752" y="787"/>
              <a:ext cx="182" cy="79"/>
            </a:xfrm>
            <a:custGeom>
              <a:avLst/>
              <a:gdLst/>
              <a:ahLst/>
              <a:cxnLst>
                <a:cxn ang="0">
                  <a:pos x="29" y="4"/>
                </a:cxn>
                <a:cxn ang="0">
                  <a:pos x="11" y="4"/>
                </a:cxn>
                <a:cxn ang="0">
                  <a:pos x="3" y="6"/>
                </a:cxn>
                <a:cxn ang="0">
                  <a:pos x="15" y="18"/>
                </a:cxn>
                <a:cxn ang="0">
                  <a:pos x="33" y="16"/>
                </a:cxn>
                <a:cxn ang="0">
                  <a:pos x="59" y="19"/>
                </a:cxn>
                <a:cxn ang="0">
                  <a:pos x="70" y="21"/>
                </a:cxn>
                <a:cxn ang="0">
                  <a:pos x="84" y="31"/>
                </a:cxn>
                <a:cxn ang="0">
                  <a:pos x="89" y="40"/>
                </a:cxn>
                <a:cxn ang="0">
                  <a:pos x="100" y="35"/>
                </a:cxn>
                <a:cxn ang="0">
                  <a:pos x="106" y="34"/>
                </a:cxn>
                <a:cxn ang="0">
                  <a:pos x="118" y="36"/>
                </a:cxn>
                <a:cxn ang="0">
                  <a:pos x="123" y="28"/>
                </a:cxn>
                <a:cxn ang="0">
                  <a:pos x="96" y="19"/>
                </a:cxn>
                <a:cxn ang="0">
                  <a:pos x="66" y="7"/>
                </a:cxn>
                <a:cxn ang="0">
                  <a:pos x="33" y="9"/>
                </a:cxn>
                <a:cxn ang="0">
                  <a:pos x="29" y="4"/>
                </a:cxn>
              </a:cxnLst>
              <a:rect l="0" t="0" r="0" b="0"/>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w="9525">
              <a:noFill/>
            </a:ln>
          </p:spPr>
          <p:txBody>
            <a:bodyPr/>
            <a:lstStyle/>
            <a:p>
              <a:endParaRPr lang="zh-CN" altLang="en-US"/>
            </a:p>
          </p:txBody>
        </p:sp>
        <p:sp>
          <p:nvSpPr>
            <p:cNvPr id="28679" name="Freeform 9"/>
            <p:cNvSpPr/>
            <p:nvPr/>
          </p:nvSpPr>
          <p:spPr>
            <a:xfrm>
              <a:off x="902" y="847"/>
              <a:ext cx="114" cy="38"/>
            </a:xfrm>
            <a:custGeom>
              <a:avLst/>
              <a:gdLst/>
              <a:ahLst/>
              <a:cxnLst>
                <a:cxn ang="0">
                  <a:pos x="36" y="0"/>
                </a:cxn>
                <a:cxn ang="0">
                  <a:pos x="27" y="2"/>
                </a:cxn>
                <a:cxn ang="0">
                  <a:pos x="20" y="11"/>
                </a:cxn>
                <a:cxn ang="0">
                  <a:pos x="9" y="12"/>
                </a:cxn>
                <a:cxn ang="0">
                  <a:pos x="3" y="15"/>
                </a:cxn>
                <a:cxn ang="0">
                  <a:pos x="8" y="19"/>
                </a:cxn>
                <a:cxn ang="0">
                  <a:pos x="84" y="12"/>
                </a:cxn>
                <a:cxn ang="0">
                  <a:pos x="77" y="6"/>
                </a:cxn>
                <a:cxn ang="0">
                  <a:pos x="66" y="3"/>
                </a:cxn>
                <a:cxn ang="0">
                  <a:pos x="64" y="8"/>
                </a:cxn>
                <a:cxn ang="0">
                  <a:pos x="56" y="6"/>
                </a:cxn>
                <a:cxn ang="0">
                  <a:pos x="42" y="5"/>
                </a:cxn>
                <a:cxn ang="0">
                  <a:pos x="36" y="0"/>
                </a:cxn>
              </a:cxnLst>
              <a:rect l="0" t="0" r="0" b="0"/>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w="9525">
              <a:noFill/>
            </a:ln>
          </p:spPr>
          <p:txBody>
            <a:bodyPr/>
            <a:lstStyle/>
            <a:p>
              <a:endParaRPr lang="zh-CN" altLang="en-US"/>
            </a:p>
          </p:txBody>
        </p:sp>
        <p:sp>
          <p:nvSpPr>
            <p:cNvPr id="28680" name="Freeform 10"/>
            <p:cNvSpPr/>
            <p:nvPr/>
          </p:nvSpPr>
          <p:spPr>
            <a:xfrm>
              <a:off x="1023" y="871"/>
              <a:ext cx="43" cy="17"/>
            </a:xfrm>
            <a:custGeom>
              <a:avLst/>
              <a:gdLst/>
              <a:ahLst/>
              <a:cxnLst>
                <a:cxn ang="0">
                  <a:pos x="8" y="0"/>
                </a:cxn>
                <a:cxn ang="0">
                  <a:pos x="4" y="6"/>
                </a:cxn>
                <a:cxn ang="0">
                  <a:pos x="16" y="9"/>
                </a:cxn>
                <a:cxn ang="0">
                  <a:pos x="20" y="1"/>
                </a:cxn>
                <a:cxn ang="0">
                  <a:pos x="8" y="0"/>
                </a:cxn>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w="9525">
              <a:noFill/>
            </a:ln>
          </p:spPr>
          <p:txBody>
            <a:bodyPr/>
            <a:lstStyle/>
            <a:p>
              <a:endParaRPr lang="zh-CN" altLang="en-US"/>
            </a:p>
          </p:txBody>
        </p:sp>
        <p:sp>
          <p:nvSpPr>
            <p:cNvPr id="28681" name="Freeform 11"/>
            <p:cNvSpPr/>
            <p:nvPr/>
          </p:nvSpPr>
          <p:spPr>
            <a:xfrm>
              <a:off x="1087" y="874"/>
              <a:ext cx="14" cy="24"/>
            </a:xfrm>
            <a:custGeom>
              <a:avLst/>
              <a:gdLst/>
              <a:ahLst/>
              <a:cxnLst>
                <a:cxn ang="0">
                  <a:pos x="9" y="0"/>
                </a:cxn>
                <a:cxn ang="0">
                  <a:pos x="0" y="5"/>
                </a:cxn>
                <a:cxn ang="0">
                  <a:pos x="10" y="12"/>
                </a:cxn>
                <a:cxn ang="0">
                  <a:pos x="8" y="6"/>
                </a:cxn>
                <a:cxn ang="0">
                  <a:pos x="10" y="2"/>
                </a:cxn>
                <a:cxn ang="0">
                  <a:pos x="9" y="0"/>
                </a:cxn>
              </a:cxnLst>
              <a:rect l="0" t="0" r="0" b="0"/>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w="9525">
              <a:noFill/>
            </a:ln>
          </p:spPr>
          <p:txBody>
            <a:bodyPr/>
            <a:lstStyle/>
            <a:p>
              <a:endParaRPr lang="zh-CN" altLang="en-US"/>
            </a:p>
          </p:txBody>
        </p:sp>
        <p:sp>
          <p:nvSpPr>
            <p:cNvPr id="28682" name="Freeform 12"/>
            <p:cNvSpPr/>
            <p:nvPr/>
          </p:nvSpPr>
          <p:spPr>
            <a:xfrm>
              <a:off x="876" y="83"/>
              <a:ext cx="207" cy="82"/>
            </a:xfrm>
            <a:custGeom>
              <a:avLst/>
              <a:gdLst/>
              <a:ahLst/>
              <a:cxnLst>
                <a:cxn ang="0">
                  <a:pos x="41" y="1"/>
                </a:cxn>
                <a:cxn ang="0">
                  <a:pos x="16" y="11"/>
                </a:cxn>
                <a:cxn ang="0">
                  <a:pos x="3" y="13"/>
                </a:cxn>
                <a:cxn ang="0">
                  <a:pos x="0" y="13"/>
                </a:cxn>
                <a:cxn ang="0">
                  <a:pos x="16" y="20"/>
                </a:cxn>
                <a:cxn ang="0">
                  <a:pos x="24" y="22"/>
                </a:cxn>
                <a:cxn ang="0">
                  <a:pos x="44" y="16"/>
                </a:cxn>
                <a:cxn ang="0">
                  <a:pos x="52" y="15"/>
                </a:cxn>
                <a:cxn ang="0">
                  <a:pos x="53" y="19"/>
                </a:cxn>
                <a:cxn ang="0">
                  <a:pos x="41" y="21"/>
                </a:cxn>
                <a:cxn ang="0">
                  <a:pos x="46" y="25"/>
                </a:cxn>
                <a:cxn ang="0">
                  <a:pos x="26" y="30"/>
                </a:cxn>
                <a:cxn ang="0">
                  <a:pos x="45" y="37"/>
                </a:cxn>
                <a:cxn ang="0">
                  <a:pos x="53" y="39"/>
                </a:cxn>
                <a:cxn ang="0">
                  <a:pos x="76" y="35"/>
                </a:cxn>
                <a:cxn ang="0">
                  <a:pos x="96" y="36"/>
                </a:cxn>
                <a:cxn ang="0">
                  <a:pos x="108" y="40"/>
                </a:cxn>
                <a:cxn ang="0">
                  <a:pos x="131" y="37"/>
                </a:cxn>
                <a:cxn ang="0">
                  <a:pos x="143" y="35"/>
                </a:cxn>
                <a:cxn ang="0">
                  <a:pos x="142" y="27"/>
                </a:cxn>
                <a:cxn ang="0">
                  <a:pos x="150" y="24"/>
                </a:cxn>
                <a:cxn ang="0">
                  <a:pos x="153" y="16"/>
                </a:cxn>
                <a:cxn ang="0">
                  <a:pos x="135" y="20"/>
                </a:cxn>
                <a:cxn ang="0">
                  <a:pos x="129" y="15"/>
                </a:cxn>
                <a:cxn ang="0">
                  <a:pos x="110" y="15"/>
                </a:cxn>
                <a:cxn ang="0">
                  <a:pos x="86" y="3"/>
                </a:cxn>
                <a:cxn ang="0">
                  <a:pos x="60" y="4"/>
                </a:cxn>
                <a:cxn ang="0">
                  <a:pos x="53" y="1"/>
                </a:cxn>
                <a:cxn ang="0">
                  <a:pos x="41" y="1"/>
                </a:cxn>
              </a:cxnLst>
              <a:rect l="0" t="0" r="0" b="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w="9525">
              <a:noFill/>
            </a:ln>
          </p:spPr>
          <p:txBody>
            <a:bodyPr/>
            <a:lstStyle/>
            <a:p>
              <a:endParaRPr lang="zh-CN" altLang="en-US"/>
            </a:p>
          </p:txBody>
        </p:sp>
        <p:sp>
          <p:nvSpPr>
            <p:cNvPr id="28683" name="Freeform 13"/>
            <p:cNvSpPr/>
            <p:nvPr/>
          </p:nvSpPr>
          <p:spPr>
            <a:xfrm>
              <a:off x="968" y="45"/>
              <a:ext cx="168" cy="56"/>
            </a:xfrm>
            <a:custGeom>
              <a:avLst/>
              <a:gdLst/>
              <a:ahLst/>
              <a:cxnLst>
                <a:cxn ang="0">
                  <a:pos x="63" y="4"/>
                </a:cxn>
                <a:cxn ang="0">
                  <a:pos x="9" y="8"/>
                </a:cxn>
                <a:cxn ang="0">
                  <a:pos x="6" y="12"/>
                </a:cxn>
                <a:cxn ang="0">
                  <a:pos x="36" y="17"/>
                </a:cxn>
                <a:cxn ang="0">
                  <a:pos x="87" y="25"/>
                </a:cxn>
                <a:cxn ang="0">
                  <a:pos x="114" y="24"/>
                </a:cxn>
                <a:cxn ang="0">
                  <a:pos x="121" y="22"/>
                </a:cxn>
                <a:cxn ang="0">
                  <a:pos x="114" y="15"/>
                </a:cxn>
                <a:cxn ang="0">
                  <a:pos x="106" y="12"/>
                </a:cxn>
                <a:cxn ang="0">
                  <a:pos x="84" y="9"/>
                </a:cxn>
                <a:cxn ang="0">
                  <a:pos x="63" y="4"/>
                </a:cxn>
              </a:cxnLst>
              <a:rect l="0" t="0" r="0" b="0"/>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w="9525">
              <a:noFill/>
            </a:ln>
          </p:spPr>
          <p:txBody>
            <a:bodyPr/>
            <a:lstStyle/>
            <a:p>
              <a:endParaRPr lang="zh-CN" altLang="en-US"/>
            </a:p>
          </p:txBody>
        </p:sp>
        <p:sp>
          <p:nvSpPr>
            <p:cNvPr id="28684" name="Freeform 14"/>
            <p:cNvSpPr/>
            <p:nvPr/>
          </p:nvSpPr>
          <p:spPr>
            <a:xfrm>
              <a:off x="1204" y="110"/>
              <a:ext cx="268" cy="178"/>
            </a:xfrm>
            <a:custGeom>
              <a:avLst/>
              <a:gdLst/>
              <a:ahLst/>
              <a:cxnLst>
                <a:cxn ang="0">
                  <a:pos x="43" y="3"/>
                </a:cxn>
                <a:cxn ang="0">
                  <a:pos x="33" y="8"/>
                </a:cxn>
                <a:cxn ang="0">
                  <a:pos x="14" y="13"/>
                </a:cxn>
                <a:cxn ang="0">
                  <a:pos x="35" y="27"/>
                </a:cxn>
                <a:cxn ang="0">
                  <a:pos x="51" y="29"/>
                </a:cxn>
                <a:cxn ang="0">
                  <a:pos x="67" y="34"/>
                </a:cxn>
                <a:cxn ang="0">
                  <a:pos x="82" y="29"/>
                </a:cxn>
                <a:cxn ang="0">
                  <a:pos x="93" y="35"/>
                </a:cxn>
                <a:cxn ang="0">
                  <a:pos x="97" y="43"/>
                </a:cxn>
                <a:cxn ang="0">
                  <a:pos x="74" y="52"/>
                </a:cxn>
                <a:cxn ang="0">
                  <a:pos x="58" y="60"/>
                </a:cxn>
                <a:cxn ang="0">
                  <a:pos x="45" y="58"/>
                </a:cxn>
                <a:cxn ang="0">
                  <a:pos x="36" y="57"/>
                </a:cxn>
                <a:cxn ang="0">
                  <a:pos x="28" y="64"/>
                </a:cxn>
                <a:cxn ang="0">
                  <a:pos x="25" y="68"/>
                </a:cxn>
                <a:cxn ang="0">
                  <a:pos x="47" y="71"/>
                </a:cxn>
                <a:cxn ang="0">
                  <a:pos x="61" y="70"/>
                </a:cxn>
                <a:cxn ang="0">
                  <a:pos x="74" y="80"/>
                </a:cxn>
                <a:cxn ang="0">
                  <a:pos x="82" y="81"/>
                </a:cxn>
                <a:cxn ang="0">
                  <a:pos x="90" y="82"/>
                </a:cxn>
                <a:cxn ang="0">
                  <a:pos x="100" y="86"/>
                </a:cxn>
                <a:cxn ang="0">
                  <a:pos x="117" y="81"/>
                </a:cxn>
                <a:cxn ang="0">
                  <a:pos x="131" y="81"/>
                </a:cxn>
                <a:cxn ang="0">
                  <a:pos x="148" y="73"/>
                </a:cxn>
                <a:cxn ang="0">
                  <a:pos x="146" y="64"/>
                </a:cxn>
                <a:cxn ang="0">
                  <a:pos x="141" y="60"/>
                </a:cxn>
                <a:cxn ang="0">
                  <a:pos x="150" y="57"/>
                </a:cxn>
                <a:cxn ang="0">
                  <a:pos x="158" y="63"/>
                </a:cxn>
                <a:cxn ang="0">
                  <a:pos x="160" y="68"/>
                </a:cxn>
                <a:cxn ang="0">
                  <a:pos x="169" y="67"/>
                </a:cxn>
                <a:cxn ang="0">
                  <a:pos x="196" y="58"/>
                </a:cxn>
                <a:cxn ang="0">
                  <a:pos x="189" y="50"/>
                </a:cxn>
                <a:cxn ang="0">
                  <a:pos x="168" y="42"/>
                </a:cxn>
                <a:cxn ang="0">
                  <a:pos x="171" y="37"/>
                </a:cxn>
                <a:cxn ang="0">
                  <a:pos x="179" y="35"/>
                </a:cxn>
                <a:cxn ang="0">
                  <a:pos x="163" y="22"/>
                </a:cxn>
                <a:cxn ang="0">
                  <a:pos x="150" y="20"/>
                </a:cxn>
                <a:cxn ang="0">
                  <a:pos x="143" y="19"/>
                </a:cxn>
                <a:cxn ang="0">
                  <a:pos x="130" y="11"/>
                </a:cxn>
                <a:cxn ang="0">
                  <a:pos x="100" y="15"/>
                </a:cxn>
                <a:cxn ang="0">
                  <a:pos x="107" y="9"/>
                </a:cxn>
                <a:cxn ang="0">
                  <a:pos x="90" y="6"/>
                </a:cxn>
                <a:cxn ang="0">
                  <a:pos x="77" y="6"/>
                </a:cxn>
                <a:cxn ang="0">
                  <a:pos x="43" y="3"/>
                </a:cxn>
              </a:cxnLst>
              <a:rect l="0" t="0" r="0" b="0"/>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w="9525">
              <a:noFill/>
            </a:ln>
          </p:spPr>
          <p:txBody>
            <a:bodyPr/>
            <a:lstStyle/>
            <a:p>
              <a:endParaRPr lang="zh-CN" altLang="en-US"/>
            </a:p>
          </p:txBody>
        </p:sp>
        <p:sp>
          <p:nvSpPr>
            <p:cNvPr id="28685" name="Freeform 15"/>
            <p:cNvSpPr/>
            <p:nvPr/>
          </p:nvSpPr>
          <p:spPr>
            <a:xfrm>
              <a:off x="1202" y="34"/>
              <a:ext cx="51" cy="34"/>
            </a:xfrm>
            <a:custGeom>
              <a:avLst/>
              <a:gdLst/>
              <a:ahLst/>
              <a:cxnLst>
                <a:cxn ang="0">
                  <a:pos x="16" y="0"/>
                </a:cxn>
                <a:cxn ang="0">
                  <a:pos x="0" y="3"/>
                </a:cxn>
                <a:cxn ang="0">
                  <a:pos x="19" y="12"/>
                </a:cxn>
                <a:cxn ang="0">
                  <a:pos x="30" y="16"/>
                </a:cxn>
                <a:cxn ang="0">
                  <a:pos x="37" y="9"/>
                </a:cxn>
                <a:cxn ang="0">
                  <a:pos x="29" y="2"/>
                </a:cxn>
                <a:cxn ang="0">
                  <a:pos x="16" y="0"/>
                </a:cxn>
              </a:cxnLst>
              <a:rect l="0" t="0" r="0" b="0"/>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w="9525">
              <a:noFill/>
            </a:ln>
          </p:spPr>
          <p:txBody>
            <a:bodyPr/>
            <a:lstStyle/>
            <a:p>
              <a:endParaRPr lang="zh-CN" altLang="en-US"/>
            </a:p>
          </p:txBody>
        </p:sp>
        <p:sp>
          <p:nvSpPr>
            <p:cNvPr id="28686" name="Freeform 16"/>
            <p:cNvSpPr/>
            <p:nvPr/>
          </p:nvSpPr>
          <p:spPr>
            <a:xfrm>
              <a:off x="1105" y="99"/>
              <a:ext cx="75" cy="39"/>
            </a:xfrm>
            <a:custGeom>
              <a:avLst/>
              <a:gdLst/>
              <a:ahLst/>
              <a:cxnLst>
                <a:cxn ang="0">
                  <a:pos x="29" y="2"/>
                </a:cxn>
                <a:cxn ang="0">
                  <a:pos x="16" y="8"/>
                </a:cxn>
                <a:cxn ang="0">
                  <a:pos x="3" y="8"/>
                </a:cxn>
                <a:cxn ang="0">
                  <a:pos x="10" y="18"/>
                </a:cxn>
                <a:cxn ang="0">
                  <a:pos x="50" y="11"/>
                </a:cxn>
                <a:cxn ang="0">
                  <a:pos x="57" y="5"/>
                </a:cxn>
                <a:cxn ang="0">
                  <a:pos x="38" y="2"/>
                </a:cxn>
                <a:cxn ang="0">
                  <a:pos x="29" y="2"/>
                </a:cxn>
              </a:cxnLst>
              <a:rect l="0" t="0" r="0" b="0"/>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w="9525">
              <a:noFill/>
            </a:ln>
          </p:spPr>
          <p:txBody>
            <a:bodyPr/>
            <a:lstStyle/>
            <a:p>
              <a:endParaRPr lang="zh-CN" altLang="en-US"/>
            </a:p>
          </p:txBody>
        </p:sp>
        <p:sp>
          <p:nvSpPr>
            <p:cNvPr id="28687" name="Freeform 17"/>
            <p:cNvSpPr/>
            <p:nvPr/>
          </p:nvSpPr>
          <p:spPr>
            <a:xfrm>
              <a:off x="1184" y="107"/>
              <a:ext cx="62" cy="23"/>
            </a:xfrm>
            <a:custGeom>
              <a:avLst/>
              <a:gdLst/>
              <a:ahLst/>
              <a:cxnLst>
                <a:cxn ang="0">
                  <a:pos x="25" y="0"/>
                </a:cxn>
                <a:cxn ang="0">
                  <a:pos x="6" y="5"/>
                </a:cxn>
                <a:cxn ang="0">
                  <a:pos x="14" y="11"/>
                </a:cxn>
                <a:cxn ang="0">
                  <a:pos x="31" y="9"/>
                </a:cxn>
                <a:cxn ang="0">
                  <a:pos x="39" y="6"/>
                </a:cxn>
                <a:cxn ang="0">
                  <a:pos x="25" y="0"/>
                </a:cxn>
              </a:cxnLst>
              <a:rect l="0" t="0" r="0" b="0"/>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w="9525">
              <a:noFill/>
            </a:ln>
          </p:spPr>
          <p:txBody>
            <a:bodyPr/>
            <a:lstStyle/>
            <a:p>
              <a:endParaRPr lang="zh-CN" altLang="en-US"/>
            </a:p>
          </p:txBody>
        </p:sp>
        <p:sp>
          <p:nvSpPr>
            <p:cNvPr id="28688" name="Freeform 18"/>
            <p:cNvSpPr/>
            <p:nvPr/>
          </p:nvSpPr>
          <p:spPr>
            <a:xfrm>
              <a:off x="1150" y="73"/>
              <a:ext cx="74" cy="32"/>
            </a:xfrm>
            <a:custGeom>
              <a:avLst/>
              <a:gdLst/>
              <a:ahLst/>
              <a:cxnLst>
                <a:cxn ang="0">
                  <a:pos x="38" y="4"/>
                </a:cxn>
                <a:cxn ang="0">
                  <a:pos x="18" y="1"/>
                </a:cxn>
                <a:cxn ang="0">
                  <a:pos x="0" y="6"/>
                </a:cxn>
                <a:cxn ang="0">
                  <a:pos x="26" y="11"/>
                </a:cxn>
                <a:cxn ang="0">
                  <a:pos x="43" y="14"/>
                </a:cxn>
                <a:cxn ang="0">
                  <a:pos x="56" y="6"/>
                </a:cxn>
                <a:cxn ang="0">
                  <a:pos x="54" y="2"/>
                </a:cxn>
                <a:cxn ang="0">
                  <a:pos x="43" y="0"/>
                </a:cxn>
                <a:cxn ang="0">
                  <a:pos x="38" y="4"/>
                </a:cxn>
              </a:cxnLst>
              <a:rect l="0" t="0" r="0" b="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w="9525">
              <a:noFill/>
            </a:ln>
          </p:spPr>
          <p:txBody>
            <a:bodyPr/>
            <a:lstStyle/>
            <a:p>
              <a:endParaRPr lang="zh-CN" altLang="en-US"/>
            </a:p>
          </p:txBody>
        </p:sp>
        <p:sp>
          <p:nvSpPr>
            <p:cNvPr id="28689" name="Freeform 19"/>
            <p:cNvSpPr/>
            <p:nvPr/>
          </p:nvSpPr>
          <p:spPr>
            <a:xfrm>
              <a:off x="1119" y="43"/>
              <a:ext cx="51" cy="22"/>
            </a:xfrm>
            <a:custGeom>
              <a:avLst/>
              <a:gdLst/>
              <a:ahLst/>
              <a:cxnLst>
                <a:cxn ang="0">
                  <a:pos x="11" y="1"/>
                </a:cxn>
                <a:cxn ang="0">
                  <a:pos x="0" y="6"/>
                </a:cxn>
                <a:cxn ang="0">
                  <a:pos x="14" y="10"/>
                </a:cxn>
                <a:cxn ang="0">
                  <a:pos x="19" y="7"/>
                </a:cxn>
                <a:cxn ang="0">
                  <a:pos x="35" y="4"/>
                </a:cxn>
                <a:cxn ang="0">
                  <a:pos x="30" y="0"/>
                </a:cxn>
                <a:cxn ang="0">
                  <a:pos x="11" y="1"/>
                </a:cxn>
              </a:cxnLst>
              <a:rect l="0" t="0" r="0" b="0"/>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w="9525">
              <a:noFill/>
            </a:ln>
          </p:spPr>
          <p:txBody>
            <a:bodyPr/>
            <a:lstStyle/>
            <a:p>
              <a:endParaRPr lang="zh-CN" altLang="en-US"/>
            </a:p>
          </p:txBody>
        </p:sp>
        <p:sp>
          <p:nvSpPr>
            <p:cNvPr id="28690" name="Freeform 20"/>
            <p:cNvSpPr/>
            <p:nvPr/>
          </p:nvSpPr>
          <p:spPr>
            <a:xfrm>
              <a:off x="1250" y="46"/>
              <a:ext cx="131" cy="72"/>
            </a:xfrm>
            <a:custGeom>
              <a:avLst/>
              <a:gdLst/>
              <a:ahLst/>
              <a:cxnLst>
                <a:cxn ang="0">
                  <a:pos x="24" y="0"/>
                </a:cxn>
                <a:cxn ang="0">
                  <a:pos x="9" y="2"/>
                </a:cxn>
                <a:cxn ang="0">
                  <a:pos x="3" y="13"/>
                </a:cxn>
                <a:cxn ang="0">
                  <a:pos x="8" y="20"/>
                </a:cxn>
                <a:cxn ang="0">
                  <a:pos x="0" y="25"/>
                </a:cxn>
                <a:cxn ang="0">
                  <a:pos x="35" y="30"/>
                </a:cxn>
                <a:cxn ang="0">
                  <a:pos x="53" y="32"/>
                </a:cxn>
                <a:cxn ang="0">
                  <a:pos x="97" y="30"/>
                </a:cxn>
                <a:cxn ang="0">
                  <a:pos x="49" y="25"/>
                </a:cxn>
                <a:cxn ang="0">
                  <a:pos x="35" y="22"/>
                </a:cxn>
                <a:cxn ang="0">
                  <a:pos x="28" y="18"/>
                </a:cxn>
                <a:cxn ang="0">
                  <a:pos x="32" y="12"/>
                </a:cxn>
                <a:cxn ang="0">
                  <a:pos x="24" y="0"/>
                </a:cxn>
              </a:cxnLst>
              <a:rect l="0" t="0" r="0" b="0"/>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w="9525">
              <a:noFill/>
            </a:ln>
          </p:spPr>
          <p:txBody>
            <a:bodyPr/>
            <a:lstStyle/>
            <a:p>
              <a:endParaRPr lang="zh-CN" altLang="en-US"/>
            </a:p>
          </p:txBody>
        </p:sp>
        <p:sp>
          <p:nvSpPr>
            <p:cNvPr id="28691" name="Freeform 21"/>
            <p:cNvSpPr/>
            <p:nvPr/>
          </p:nvSpPr>
          <p:spPr>
            <a:xfrm>
              <a:off x="0" y="275"/>
              <a:ext cx="29" cy="14"/>
            </a:xfrm>
            <a:custGeom>
              <a:avLst/>
              <a:gdLst/>
              <a:ahLst/>
              <a:cxnLst>
                <a:cxn ang="0">
                  <a:pos x="21" y="0"/>
                </a:cxn>
                <a:cxn ang="0">
                  <a:pos x="15" y="7"/>
                </a:cxn>
                <a:cxn ang="0">
                  <a:pos x="3" y="6"/>
                </a:cxn>
                <a:cxn ang="0">
                  <a:pos x="3" y="2"/>
                </a:cxn>
                <a:cxn ang="0">
                  <a:pos x="21" y="0"/>
                </a:cxn>
              </a:cxnLst>
              <a:rect l="0" t="0" r="0" b="0"/>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w="9525">
              <a:noFill/>
            </a:ln>
          </p:spPr>
          <p:txBody>
            <a:bodyPr/>
            <a:lstStyle/>
            <a:p>
              <a:endParaRPr lang="zh-CN" altLang="en-US"/>
            </a:p>
          </p:txBody>
        </p:sp>
        <p:sp>
          <p:nvSpPr>
            <p:cNvPr id="28692" name="Freeform 22"/>
            <p:cNvSpPr/>
            <p:nvPr/>
          </p:nvSpPr>
          <p:spPr>
            <a:xfrm>
              <a:off x="871" y="753"/>
              <a:ext cx="18" cy="11"/>
            </a:xfrm>
            <a:custGeom>
              <a:avLst/>
              <a:gdLst/>
              <a:ahLst/>
              <a:cxnLst>
                <a:cxn ang="0">
                  <a:pos x="3" y="0"/>
                </a:cxn>
                <a:cxn ang="0">
                  <a:pos x="8" y="6"/>
                </a:cxn>
                <a:cxn ang="0">
                  <a:pos x="3" y="0"/>
                </a:cxn>
              </a:cxnLst>
              <a:rect l="0" t="0" r="0" b="0"/>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ln>
          </p:spPr>
          <p:txBody>
            <a:bodyPr/>
            <a:lstStyle/>
            <a:p>
              <a:endParaRPr lang="zh-CN" altLang="en-US"/>
            </a:p>
          </p:txBody>
        </p:sp>
        <p:sp>
          <p:nvSpPr>
            <p:cNvPr id="28693" name="Freeform 23"/>
            <p:cNvSpPr/>
            <p:nvPr/>
          </p:nvSpPr>
          <p:spPr>
            <a:xfrm>
              <a:off x="874" y="776"/>
              <a:ext cx="19" cy="11"/>
            </a:xfrm>
            <a:custGeom>
              <a:avLst/>
              <a:gdLst/>
              <a:ahLst/>
              <a:cxnLst>
                <a:cxn ang="0">
                  <a:pos x="3" y="0"/>
                </a:cxn>
                <a:cxn ang="0">
                  <a:pos x="10" y="6"/>
                </a:cxn>
                <a:cxn ang="0">
                  <a:pos x="3" y="0"/>
                </a:cxn>
              </a:cxnLst>
              <a:rect l="0" t="0" r="0" b="0"/>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ln>
          </p:spPr>
          <p:txBody>
            <a:bodyPr/>
            <a:lstStyle/>
            <a:p>
              <a:endParaRPr lang="zh-CN" altLang="en-US"/>
            </a:p>
          </p:txBody>
        </p:sp>
        <p:sp>
          <p:nvSpPr>
            <p:cNvPr id="28694" name="Freeform 24"/>
            <p:cNvSpPr/>
            <p:nvPr/>
          </p:nvSpPr>
          <p:spPr>
            <a:xfrm>
              <a:off x="1109" y="899"/>
              <a:ext cx="17" cy="12"/>
            </a:xfrm>
            <a:custGeom>
              <a:avLst/>
              <a:gdLst/>
              <a:ahLst/>
              <a:cxnLst>
                <a:cxn ang="0">
                  <a:pos x="2" y="0"/>
                </a:cxn>
                <a:cxn ang="0">
                  <a:pos x="7" y="7"/>
                </a:cxn>
                <a:cxn ang="0">
                  <a:pos x="2" y="0"/>
                </a:cxn>
              </a:cxnLst>
              <a:rect l="0" t="0" r="0" b="0"/>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ln>
          </p:spPr>
          <p:txBody>
            <a:bodyPr/>
            <a:lstStyle/>
            <a:p>
              <a:endParaRPr lang="zh-CN" altLang="en-US"/>
            </a:p>
          </p:txBody>
        </p:sp>
        <p:sp>
          <p:nvSpPr>
            <p:cNvPr id="28695" name="Freeform 25"/>
            <p:cNvSpPr/>
            <p:nvPr/>
          </p:nvSpPr>
          <p:spPr>
            <a:xfrm>
              <a:off x="1251" y="447"/>
              <a:ext cx="44" cy="17"/>
            </a:xfrm>
            <a:custGeom>
              <a:avLst/>
              <a:gdLst/>
              <a:ahLst/>
              <a:cxnLst>
                <a:cxn ang="0">
                  <a:pos x="8" y="0"/>
                </a:cxn>
                <a:cxn ang="0">
                  <a:pos x="4" y="6"/>
                </a:cxn>
                <a:cxn ang="0">
                  <a:pos x="17" y="9"/>
                </a:cxn>
                <a:cxn ang="0">
                  <a:pos x="21" y="1"/>
                </a:cxn>
                <a:cxn ang="0">
                  <a:pos x="8" y="0"/>
                </a:cxn>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ln>
          </p:spPr>
          <p:txBody>
            <a:bodyPr/>
            <a:lstStyle/>
            <a:p>
              <a:endParaRPr lang="zh-CN" altLang="en-US"/>
            </a:p>
          </p:txBody>
        </p:sp>
        <p:sp>
          <p:nvSpPr>
            <p:cNvPr id="28696" name="Freeform 26"/>
            <p:cNvSpPr/>
            <p:nvPr/>
          </p:nvSpPr>
          <p:spPr>
            <a:xfrm>
              <a:off x="1136" y="255"/>
              <a:ext cx="44" cy="17"/>
            </a:xfrm>
            <a:custGeom>
              <a:avLst/>
              <a:gdLst/>
              <a:ahLst/>
              <a:cxnLst>
                <a:cxn ang="0">
                  <a:pos x="8" y="0"/>
                </a:cxn>
                <a:cxn ang="0">
                  <a:pos x="4" y="6"/>
                </a:cxn>
                <a:cxn ang="0">
                  <a:pos x="17" y="9"/>
                </a:cxn>
                <a:cxn ang="0">
                  <a:pos x="21" y="1"/>
                </a:cxn>
                <a:cxn ang="0">
                  <a:pos x="8" y="0"/>
                </a:cxn>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ln>
          </p:spPr>
          <p:txBody>
            <a:bodyPr/>
            <a:lstStyle/>
            <a:p>
              <a:endParaRPr lang="zh-CN" altLang="en-US"/>
            </a:p>
          </p:txBody>
        </p:sp>
        <p:sp>
          <p:nvSpPr>
            <p:cNvPr id="28697" name="Freeform 27"/>
            <p:cNvSpPr/>
            <p:nvPr/>
          </p:nvSpPr>
          <p:spPr>
            <a:xfrm>
              <a:off x="1211" y="88"/>
              <a:ext cx="45" cy="17"/>
            </a:xfrm>
            <a:custGeom>
              <a:avLst/>
              <a:gdLst/>
              <a:ahLst/>
              <a:cxnLst>
                <a:cxn ang="0">
                  <a:pos x="9" y="0"/>
                </a:cxn>
                <a:cxn ang="0">
                  <a:pos x="4" y="6"/>
                </a:cxn>
                <a:cxn ang="0">
                  <a:pos x="19" y="9"/>
                </a:cxn>
                <a:cxn ang="0">
                  <a:pos x="23" y="1"/>
                </a:cxn>
                <a:cxn ang="0">
                  <a:pos x="9" y="0"/>
                </a:cxn>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ln>
          </p:spPr>
          <p:txBody>
            <a:bodyPr/>
            <a:lstStyle/>
            <a:p>
              <a:endParaRPr lang="zh-CN" altLang="en-US"/>
            </a:p>
          </p:txBody>
        </p:sp>
        <p:sp>
          <p:nvSpPr>
            <p:cNvPr id="28698" name="Freeform 28"/>
            <p:cNvSpPr/>
            <p:nvPr/>
          </p:nvSpPr>
          <p:spPr>
            <a:xfrm>
              <a:off x="1284" y="189"/>
              <a:ext cx="43" cy="17"/>
            </a:xfrm>
            <a:custGeom>
              <a:avLst/>
              <a:gdLst/>
              <a:ahLst/>
              <a:cxnLst>
                <a:cxn ang="0">
                  <a:pos x="8" y="0"/>
                </a:cxn>
                <a:cxn ang="0">
                  <a:pos x="4" y="6"/>
                </a:cxn>
                <a:cxn ang="0">
                  <a:pos x="16" y="9"/>
                </a:cxn>
                <a:cxn ang="0">
                  <a:pos x="20" y="1"/>
                </a:cxn>
                <a:cxn ang="0">
                  <a:pos x="8" y="0"/>
                </a:cxn>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ln>
          </p:spPr>
          <p:txBody>
            <a:bodyPr/>
            <a:lstStyle/>
            <a:p>
              <a:endParaRPr lang="zh-CN" altLang="en-US"/>
            </a:p>
          </p:txBody>
        </p:sp>
        <p:sp>
          <p:nvSpPr>
            <p:cNvPr id="28699" name="Freeform 29"/>
            <p:cNvSpPr/>
            <p:nvPr/>
          </p:nvSpPr>
          <p:spPr>
            <a:xfrm>
              <a:off x="1302" y="0"/>
              <a:ext cx="801" cy="323"/>
            </a:xfrm>
            <a:custGeom>
              <a:avLst/>
              <a:gdLst/>
              <a:ahLst/>
              <a:cxnLst>
                <a:cxn ang="0">
                  <a:pos x="18" y="19"/>
                </a:cxn>
                <a:cxn ang="0">
                  <a:pos x="3" y="31"/>
                </a:cxn>
                <a:cxn ang="0">
                  <a:pos x="23" y="34"/>
                </a:cxn>
                <a:cxn ang="0">
                  <a:pos x="10" y="40"/>
                </a:cxn>
                <a:cxn ang="0">
                  <a:pos x="67" y="46"/>
                </a:cxn>
                <a:cxn ang="0">
                  <a:pos x="91" y="45"/>
                </a:cxn>
                <a:cxn ang="0">
                  <a:pos x="160" y="27"/>
                </a:cxn>
                <a:cxn ang="0">
                  <a:pos x="192" y="22"/>
                </a:cxn>
                <a:cxn ang="0">
                  <a:pos x="208" y="27"/>
                </a:cxn>
                <a:cxn ang="0">
                  <a:pos x="175" y="30"/>
                </a:cxn>
                <a:cxn ang="0">
                  <a:pos x="155" y="38"/>
                </a:cxn>
                <a:cxn ang="0">
                  <a:pos x="163" y="41"/>
                </a:cxn>
                <a:cxn ang="0">
                  <a:pos x="166" y="54"/>
                </a:cxn>
                <a:cxn ang="0">
                  <a:pos x="224" y="66"/>
                </a:cxn>
                <a:cxn ang="0">
                  <a:pos x="216" y="72"/>
                </a:cxn>
                <a:cxn ang="0">
                  <a:pos x="235" y="84"/>
                </a:cxn>
                <a:cxn ang="0">
                  <a:pos x="223" y="91"/>
                </a:cxn>
                <a:cxn ang="0">
                  <a:pos x="208" y="101"/>
                </a:cxn>
                <a:cxn ang="0">
                  <a:pos x="188" y="111"/>
                </a:cxn>
                <a:cxn ang="0">
                  <a:pos x="187" y="144"/>
                </a:cxn>
                <a:cxn ang="0">
                  <a:pos x="213" y="152"/>
                </a:cxn>
                <a:cxn ang="0">
                  <a:pos x="249" y="153"/>
                </a:cxn>
                <a:cxn ang="0">
                  <a:pos x="264" y="144"/>
                </a:cxn>
                <a:cxn ang="0">
                  <a:pos x="324" y="122"/>
                </a:cxn>
                <a:cxn ang="0">
                  <a:pos x="366" y="115"/>
                </a:cxn>
                <a:cxn ang="0">
                  <a:pos x="414" y="105"/>
                </a:cxn>
                <a:cxn ang="0">
                  <a:pos x="461" y="99"/>
                </a:cxn>
                <a:cxn ang="0">
                  <a:pos x="488" y="89"/>
                </a:cxn>
                <a:cxn ang="0">
                  <a:pos x="513" y="69"/>
                </a:cxn>
                <a:cxn ang="0">
                  <a:pos x="514" y="53"/>
                </a:cxn>
                <a:cxn ang="0">
                  <a:pos x="514" y="43"/>
                </a:cxn>
                <a:cxn ang="0">
                  <a:pos x="533" y="31"/>
                </a:cxn>
                <a:cxn ang="0">
                  <a:pos x="561" y="32"/>
                </a:cxn>
                <a:cxn ang="0">
                  <a:pos x="591" y="17"/>
                </a:cxn>
                <a:cxn ang="0">
                  <a:pos x="569" y="19"/>
                </a:cxn>
                <a:cxn ang="0">
                  <a:pos x="543" y="15"/>
                </a:cxn>
                <a:cxn ang="0">
                  <a:pos x="510" y="7"/>
                </a:cxn>
                <a:cxn ang="0">
                  <a:pos x="412" y="9"/>
                </a:cxn>
                <a:cxn ang="0">
                  <a:pos x="375" y="13"/>
                </a:cxn>
                <a:cxn ang="0">
                  <a:pos x="356" y="13"/>
                </a:cxn>
                <a:cxn ang="0">
                  <a:pos x="331" y="19"/>
                </a:cxn>
                <a:cxn ang="0">
                  <a:pos x="306" y="10"/>
                </a:cxn>
                <a:cxn ang="0">
                  <a:pos x="277" y="14"/>
                </a:cxn>
                <a:cxn ang="0">
                  <a:pos x="235" y="17"/>
                </a:cxn>
                <a:cxn ang="0">
                  <a:pos x="263" y="13"/>
                </a:cxn>
                <a:cxn ang="0">
                  <a:pos x="226" y="3"/>
                </a:cxn>
                <a:cxn ang="0">
                  <a:pos x="214" y="1"/>
                </a:cxn>
                <a:cxn ang="0">
                  <a:pos x="202" y="3"/>
                </a:cxn>
                <a:cxn ang="0">
                  <a:pos x="153" y="6"/>
                </a:cxn>
                <a:cxn ang="0">
                  <a:pos x="103" y="10"/>
                </a:cxn>
                <a:cxn ang="0">
                  <a:pos x="69" y="9"/>
                </a:cxn>
                <a:cxn ang="0">
                  <a:pos x="72" y="24"/>
                </a:cxn>
                <a:cxn ang="0">
                  <a:pos x="67" y="17"/>
                </a:cxn>
                <a:cxn ang="0">
                  <a:pos x="39" y="14"/>
                </a:cxn>
              </a:cxnLst>
              <a:rect l="0" t="0" r="0" b="0"/>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w="9525">
              <a:noFill/>
            </a:ln>
          </p:spPr>
          <p:txBody>
            <a:bodyPr/>
            <a:lstStyle/>
            <a:p>
              <a:endParaRPr lang="zh-CN" altLang="en-US"/>
            </a:p>
          </p:txBody>
        </p:sp>
        <p:sp>
          <p:nvSpPr>
            <p:cNvPr id="28700" name="Freeform 30"/>
            <p:cNvSpPr/>
            <p:nvPr/>
          </p:nvSpPr>
          <p:spPr>
            <a:xfrm>
              <a:off x="1547" y="172"/>
              <a:ext cx="45" cy="22"/>
            </a:xfrm>
            <a:custGeom>
              <a:avLst/>
              <a:gdLst/>
              <a:ahLst/>
              <a:cxnLst>
                <a:cxn ang="0">
                  <a:pos x="22" y="0"/>
                </a:cxn>
                <a:cxn ang="0">
                  <a:pos x="5" y="7"/>
                </a:cxn>
                <a:cxn ang="0">
                  <a:pos x="16" y="10"/>
                </a:cxn>
                <a:cxn ang="0">
                  <a:pos x="27" y="10"/>
                </a:cxn>
                <a:cxn ang="0">
                  <a:pos x="22" y="0"/>
                </a:cxn>
              </a:cxnLst>
              <a:rect l="0" t="0" r="0" b="0"/>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ln>
          </p:spPr>
          <p:txBody>
            <a:bodyPr/>
            <a:lstStyle/>
            <a:p>
              <a:endParaRPr lang="zh-CN" altLang="en-US"/>
            </a:p>
          </p:txBody>
        </p:sp>
        <p:sp>
          <p:nvSpPr>
            <p:cNvPr id="28701" name="Freeform 31"/>
            <p:cNvSpPr/>
            <p:nvPr/>
          </p:nvSpPr>
          <p:spPr>
            <a:xfrm>
              <a:off x="1873" y="234"/>
              <a:ext cx="147" cy="50"/>
            </a:xfrm>
            <a:custGeom>
              <a:avLst/>
              <a:gdLst/>
              <a:ahLst/>
              <a:cxnLst>
                <a:cxn ang="0">
                  <a:pos x="63" y="3"/>
                </a:cxn>
                <a:cxn ang="0">
                  <a:pos x="41" y="1"/>
                </a:cxn>
                <a:cxn ang="0">
                  <a:pos x="33" y="0"/>
                </a:cxn>
                <a:cxn ang="0">
                  <a:pos x="0" y="9"/>
                </a:cxn>
                <a:cxn ang="0">
                  <a:pos x="18" y="13"/>
                </a:cxn>
                <a:cxn ang="0">
                  <a:pos x="26" y="20"/>
                </a:cxn>
                <a:cxn ang="0">
                  <a:pos x="41" y="23"/>
                </a:cxn>
                <a:cxn ang="0">
                  <a:pos x="49" y="24"/>
                </a:cxn>
                <a:cxn ang="0">
                  <a:pos x="81" y="20"/>
                </a:cxn>
                <a:cxn ang="0">
                  <a:pos x="108" y="15"/>
                </a:cxn>
                <a:cxn ang="0">
                  <a:pos x="92" y="6"/>
                </a:cxn>
                <a:cxn ang="0">
                  <a:pos x="85" y="1"/>
                </a:cxn>
                <a:cxn ang="0">
                  <a:pos x="63" y="3"/>
                </a:cxn>
              </a:cxnLst>
              <a:rect l="0" t="0" r="0" b="0"/>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w="9525">
              <a:noFill/>
            </a:ln>
          </p:spPr>
          <p:txBody>
            <a:bodyPr/>
            <a:lstStyle/>
            <a:p>
              <a:endParaRPr lang="zh-CN" altLang="en-US"/>
            </a:p>
          </p:txBody>
        </p:sp>
        <p:sp>
          <p:nvSpPr>
            <p:cNvPr id="28702" name="Freeform 32"/>
            <p:cNvSpPr/>
            <p:nvPr/>
          </p:nvSpPr>
          <p:spPr>
            <a:xfrm>
              <a:off x="1989" y="81"/>
              <a:ext cx="45" cy="23"/>
            </a:xfrm>
            <a:custGeom>
              <a:avLst/>
              <a:gdLst/>
              <a:ahLst/>
              <a:cxnLst>
                <a:cxn ang="0">
                  <a:pos x="22" y="0"/>
                </a:cxn>
                <a:cxn ang="0">
                  <a:pos x="5" y="7"/>
                </a:cxn>
                <a:cxn ang="0">
                  <a:pos x="16" y="12"/>
                </a:cxn>
                <a:cxn ang="0">
                  <a:pos x="27" y="12"/>
                </a:cxn>
                <a:cxn ang="0">
                  <a:pos x="22" y="0"/>
                </a:cxn>
              </a:cxnLst>
              <a:rect l="0" t="0" r="0" b="0"/>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ln>
          </p:spPr>
          <p:txBody>
            <a:bodyPr/>
            <a:lstStyle/>
            <a:p>
              <a:endParaRPr lang="zh-CN" altLang="en-US"/>
            </a:p>
          </p:txBody>
        </p:sp>
        <p:sp>
          <p:nvSpPr>
            <p:cNvPr id="28703" name="Freeform 33"/>
            <p:cNvSpPr/>
            <p:nvPr/>
          </p:nvSpPr>
          <p:spPr>
            <a:xfrm>
              <a:off x="2298" y="51"/>
              <a:ext cx="178" cy="59"/>
            </a:xfrm>
            <a:custGeom>
              <a:avLst/>
              <a:gdLst/>
              <a:ahLst/>
              <a:cxnLst>
                <a:cxn ang="0">
                  <a:pos x="124" y="2"/>
                </a:cxn>
                <a:cxn ang="0">
                  <a:pos x="67" y="3"/>
                </a:cxn>
                <a:cxn ang="0">
                  <a:pos x="70" y="8"/>
                </a:cxn>
                <a:cxn ang="0">
                  <a:pos x="68" y="11"/>
                </a:cxn>
                <a:cxn ang="0">
                  <a:pos x="58" y="9"/>
                </a:cxn>
                <a:cxn ang="0">
                  <a:pos x="50" y="6"/>
                </a:cxn>
                <a:cxn ang="0">
                  <a:pos x="15" y="9"/>
                </a:cxn>
                <a:cxn ang="0">
                  <a:pos x="20" y="17"/>
                </a:cxn>
                <a:cxn ang="0">
                  <a:pos x="35" y="18"/>
                </a:cxn>
                <a:cxn ang="0">
                  <a:pos x="48" y="24"/>
                </a:cxn>
                <a:cxn ang="0">
                  <a:pos x="58" y="28"/>
                </a:cxn>
                <a:cxn ang="0">
                  <a:pos x="70" y="23"/>
                </a:cxn>
                <a:cxn ang="0">
                  <a:pos x="79" y="19"/>
                </a:cxn>
                <a:cxn ang="0">
                  <a:pos x="82" y="16"/>
                </a:cxn>
                <a:cxn ang="0">
                  <a:pos x="107" y="12"/>
                </a:cxn>
                <a:cxn ang="0">
                  <a:pos x="121" y="10"/>
                </a:cxn>
                <a:cxn ang="0">
                  <a:pos x="129" y="9"/>
                </a:cxn>
                <a:cxn ang="0">
                  <a:pos x="124" y="2"/>
                </a:cxn>
              </a:cxnLst>
              <a:rect l="0" t="0" r="0" b="0"/>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w="9525">
              <a:noFill/>
            </a:ln>
          </p:spPr>
          <p:txBody>
            <a:bodyPr/>
            <a:lstStyle/>
            <a:p>
              <a:endParaRPr lang="zh-CN" altLang="en-US"/>
            </a:p>
          </p:txBody>
        </p:sp>
        <p:sp>
          <p:nvSpPr>
            <p:cNvPr id="28704" name="Freeform 34"/>
            <p:cNvSpPr/>
            <p:nvPr/>
          </p:nvSpPr>
          <p:spPr>
            <a:xfrm>
              <a:off x="2410" y="82"/>
              <a:ext cx="55" cy="20"/>
            </a:xfrm>
            <a:custGeom>
              <a:avLst/>
              <a:gdLst/>
              <a:ahLst/>
              <a:cxnLst>
                <a:cxn ang="0">
                  <a:pos x="23" y="2"/>
                </a:cxn>
                <a:cxn ang="0">
                  <a:pos x="5" y="1"/>
                </a:cxn>
                <a:cxn ang="0">
                  <a:pos x="15" y="10"/>
                </a:cxn>
                <a:cxn ang="0">
                  <a:pos x="34" y="5"/>
                </a:cxn>
                <a:cxn ang="0">
                  <a:pos x="23" y="2"/>
                </a:cxn>
              </a:cxnLst>
              <a:rect l="0" t="0" r="0" b="0"/>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w="9525">
              <a:noFill/>
            </a:ln>
          </p:spPr>
          <p:txBody>
            <a:bodyPr/>
            <a:lstStyle/>
            <a:p>
              <a:endParaRPr lang="zh-CN" altLang="en-US"/>
            </a:p>
          </p:txBody>
        </p:sp>
        <p:sp>
          <p:nvSpPr>
            <p:cNvPr id="28705" name="Freeform 35"/>
            <p:cNvSpPr/>
            <p:nvPr/>
          </p:nvSpPr>
          <p:spPr>
            <a:xfrm>
              <a:off x="2074" y="337"/>
              <a:ext cx="125" cy="123"/>
            </a:xfrm>
            <a:custGeom>
              <a:avLst/>
              <a:gdLst/>
              <a:ahLst/>
              <a:cxnLst>
                <a:cxn ang="0">
                  <a:pos x="15" y="6"/>
                </a:cxn>
                <a:cxn ang="0">
                  <a:pos x="0" y="8"/>
                </a:cxn>
                <a:cxn ang="0">
                  <a:pos x="9" y="15"/>
                </a:cxn>
                <a:cxn ang="0">
                  <a:pos x="21" y="30"/>
                </a:cxn>
                <a:cxn ang="0">
                  <a:pos x="33" y="31"/>
                </a:cxn>
                <a:cxn ang="0">
                  <a:pos x="32" y="36"/>
                </a:cxn>
                <a:cxn ang="0">
                  <a:pos x="18" y="38"/>
                </a:cxn>
                <a:cxn ang="0">
                  <a:pos x="10" y="45"/>
                </a:cxn>
                <a:cxn ang="0">
                  <a:pos x="11" y="47"/>
                </a:cxn>
                <a:cxn ang="0">
                  <a:pos x="19" y="48"/>
                </a:cxn>
                <a:cxn ang="0">
                  <a:pos x="11" y="57"/>
                </a:cxn>
                <a:cxn ang="0">
                  <a:pos x="13" y="59"/>
                </a:cxn>
                <a:cxn ang="0">
                  <a:pos x="21" y="59"/>
                </a:cxn>
                <a:cxn ang="0">
                  <a:pos x="37" y="57"/>
                </a:cxn>
                <a:cxn ang="0">
                  <a:pos x="58" y="59"/>
                </a:cxn>
                <a:cxn ang="0">
                  <a:pos x="68" y="57"/>
                </a:cxn>
                <a:cxn ang="0">
                  <a:pos x="76" y="56"/>
                </a:cxn>
                <a:cxn ang="0">
                  <a:pos x="80" y="48"/>
                </a:cxn>
                <a:cxn ang="0">
                  <a:pos x="92" y="45"/>
                </a:cxn>
                <a:cxn ang="0">
                  <a:pos x="68" y="37"/>
                </a:cxn>
                <a:cxn ang="0">
                  <a:pos x="55" y="29"/>
                </a:cxn>
                <a:cxn ang="0">
                  <a:pos x="51" y="24"/>
                </a:cxn>
                <a:cxn ang="0">
                  <a:pos x="40" y="21"/>
                </a:cxn>
                <a:cxn ang="0">
                  <a:pos x="54" y="15"/>
                </a:cxn>
                <a:cxn ang="0">
                  <a:pos x="40" y="10"/>
                </a:cxn>
                <a:cxn ang="0">
                  <a:pos x="44" y="4"/>
                </a:cxn>
                <a:cxn ang="0">
                  <a:pos x="28" y="1"/>
                </a:cxn>
                <a:cxn ang="0">
                  <a:pos x="19" y="3"/>
                </a:cxn>
                <a:cxn ang="0">
                  <a:pos x="15" y="6"/>
                </a:cxn>
              </a:cxnLst>
              <a:rect l="0" t="0" r="0" b="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w="9525">
              <a:noFill/>
            </a:ln>
          </p:spPr>
          <p:txBody>
            <a:bodyPr/>
            <a:lstStyle/>
            <a:p>
              <a:endParaRPr lang="zh-CN" altLang="en-US"/>
            </a:p>
          </p:txBody>
        </p:sp>
        <p:sp>
          <p:nvSpPr>
            <p:cNvPr id="28706" name="Freeform 36"/>
            <p:cNvSpPr/>
            <p:nvPr/>
          </p:nvSpPr>
          <p:spPr>
            <a:xfrm>
              <a:off x="2012" y="381"/>
              <a:ext cx="79" cy="64"/>
            </a:xfrm>
            <a:custGeom>
              <a:avLst/>
              <a:gdLst/>
              <a:ahLst/>
              <a:cxnLst>
                <a:cxn ang="0">
                  <a:pos x="37" y="2"/>
                </a:cxn>
                <a:cxn ang="0">
                  <a:pos x="52" y="3"/>
                </a:cxn>
                <a:cxn ang="0">
                  <a:pos x="58" y="9"/>
                </a:cxn>
                <a:cxn ang="0">
                  <a:pos x="50" y="16"/>
                </a:cxn>
                <a:cxn ang="0">
                  <a:pos x="29" y="26"/>
                </a:cxn>
                <a:cxn ang="0">
                  <a:pos x="11" y="31"/>
                </a:cxn>
                <a:cxn ang="0">
                  <a:pos x="5" y="24"/>
                </a:cxn>
                <a:cxn ang="0">
                  <a:pos x="13" y="22"/>
                </a:cxn>
                <a:cxn ang="0">
                  <a:pos x="9" y="15"/>
                </a:cxn>
                <a:cxn ang="0">
                  <a:pos x="25" y="9"/>
                </a:cxn>
                <a:cxn ang="0">
                  <a:pos x="37" y="2"/>
                </a:cxn>
              </a:cxnLst>
              <a:rect l="0" t="0" r="0" b="0"/>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w="9525">
              <a:noFill/>
            </a:ln>
          </p:spPr>
          <p:txBody>
            <a:bodyPr/>
            <a:lstStyle/>
            <a:p>
              <a:endParaRPr lang="zh-CN" altLang="en-US"/>
            </a:p>
          </p:txBody>
        </p:sp>
        <p:sp>
          <p:nvSpPr>
            <p:cNvPr id="28707" name="Freeform 37"/>
            <p:cNvSpPr/>
            <p:nvPr/>
          </p:nvSpPr>
          <p:spPr>
            <a:xfrm>
              <a:off x="3951" y="1450"/>
              <a:ext cx="545" cy="463"/>
            </a:xfrm>
            <a:custGeom>
              <a:avLst/>
              <a:gdLst/>
              <a:ahLst/>
              <a:cxnLst>
                <a:cxn ang="0">
                  <a:pos x="136" y="4"/>
                </a:cxn>
                <a:cxn ang="0">
                  <a:pos x="113" y="6"/>
                </a:cxn>
                <a:cxn ang="0">
                  <a:pos x="92" y="18"/>
                </a:cxn>
                <a:cxn ang="0">
                  <a:pos x="66" y="20"/>
                </a:cxn>
                <a:cxn ang="0">
                  <a:pos x="53" y="26"/>
                </a:cxn>
                <a:cxn ang="0">
                  <a:pos x="44" y="40"/>
                </a:cxn>
                <a:cxn ang="0">
                  <a:pos x="23" y="58"/>
                </a:cxn>
                <a:cxn ang="0">
                  <a:pos x="0" y="62"/>
                </a:cxn>
                <a:cxn ang="0">
                  <a:pos x="46" y="112"/>
                </a:cxn>
                <a:cxn ang="0">
                  <a:pos x="77" y="147"/>
                </a:cxn>
                <a:cxn ang="0">
                  <a:pos x="92" y="153"/>
                </a:cxn>
                <a:cxn ang="0">
                  <a:pos x="108" y="156"/>
                </a:cxn>
                <a:cxn ang="0">
                  <a:pos x="146" y="149"/>
                </a:cxn>
                <a:cxn ang="0">
                  <a:pos x="161" y="146"/>
                </a:cxn>
                <a:cxn ang="0">
                  <a:pos x="191" y="156"/>
                </a:cxn>
                <a:cxn ang="0">
                  <a:pos x="207" y="182"/>
                </a:cxn>
                <a:cxn ang="0">
                  <a:pos x="214" y="180"/>
                </a:cxn>
                <a:cxn ang="0">
                  <a:pos x="220" y="176"/>
                </a:cxn>
                <a:cxn ang="0">
                  <a:pos x="235" y="189"/>
                </a:cxn>
                <a:cxn ang="0">
                  <a:pos x="258" y="197"/>
                </a:cxn>
                <a:cxn ang="0">
                  <a:pos x="278" y="208"/>
                </a:cxn>
                <a:cxn ang="0">
                  <a:pos x="283" y="212"/>
                </a:cxn>
                <a:cxn ang="0">
                  <a:pos x="291" y="215"/>
                </a:cxn>
                <a:cxn ang="0">
                  <a:pos x="309" y="226"/>
                </a:cxn>
                <a:cxn ang="0">
                  <a:pos x="314" y="218"/>
                </a:cxn>
                <a:cxn ang="0">
                  <a:pos x="344" y="227"/>
                </a:cxn>
                <a:cxn ang="0">
                  <a:pos x="375" y="226"/>
                </a:cxn>
                <a:cxn ang="0">
                  <a:pos x="393" y="184"/>
                </a:cxn>
                <a:cxn ang="0">
                  <a:pos x="403" y="160"/>
                </a:cxn>
                <a:cxn ang="0">
                  <a:pos x="396" y="126"/>
                </a:cxn>
                <a:cxn ang="0">
                  <a:pos x="342" y="93"/>
                </a:cxn>
                <a:cxn ang="0">
                  <a:pos x="338" y="81"/>
                </a:cxn>
                <a:cxn ang="0">
                  <a:pos x="294" y="62"/>
                </a:cxn>
                <a:cxn ang="0">
                  <a:pos x="301" y="53"/>
                </a:cxn>
                <a:cxn ang="0">
                  <a:pos x="291" y="46"/>
                </a:cxn>
                <a:cxn ang="0">
                  <a:pos x="265" y="27"/>
                </a:cxn>
                <a:cxn ang="0">
                  <a:pos x="251" y="11"/>
                </a:cxn>
                <a:cxn ang="0">
                  <a:pos x="248" y="6"/>
                </a:cxn>
                <a:cxn ang="0">
                  <a:pos x="232" y="52"/>
                </a:cxn>
                <a:cxn ang="0">
                  <a:pos x="207" y="40"/>
                </a:cxn>
                <a:cxn ang="0">
                  <a:pos x="186" y="39"/>
                </a:cxn>
                <a:cxn ang="0">
                  <a:pos x="173" y="30"/>
                </a:cxn>
                <a:cxn ang="0">
                  <a:pos x="168" y="22"/>
                </a:cxn>
                <a:cxn ang="0">
                  <a:pos x="177" y="19"/>
                </a:cxn>
                <a:cxn ang="0">
                  <a:pos x="153" y="6"/>
                </a:cxn>
                <a:cxn ang="0">
                  <a:pos x="138" y="4"/>
                </a:cxn>
                <a:cxn ang="0">
                  <a:pos x="131" y="3"/>
                </a:cxn>
                <a:cxn ang="0">
                  <a:pos x="136" y="4"/>
                </a:cxn>
              </a:cxnLst>
              <a:rect l="0" t="0" r="0" b="0"/>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w="9525">
              <a:noFill/>
            </a:ln>
          </p:spPr>
          <p:txBody>
            <a:bodyPr/>
            <a:lstStyle/>
            <a:p>
              <a:endParaRPr lang="zh-CN" altLang="en-US"/>
            </a:p>
          </p:txBody>
        </p:sp>
        <p:sp>
          <p:nvSpPr>
            <p:cNvPr id="28708" name="Freeform 38"/>
            <p:cNvSpPr/>
            <p:nvPr/>
          </p:nvSpPr>
          <p:spPr>
            <a:xfrm>
              <a:off x="4120" y="1206"/>
              <a:ext cx="367" cy="196"/>
            </a:xfrm>
            <a:custGeom>
              <a:avLst/>
              <a:gdLst/>
              <a:ahLst/>
              <a:cxnLst>
                <a:cxn ang="0">
                  <a:pos x="53" y="20"/>
                </a:cxn>
                <a:cxn ang="0">
                  <a:pos x="44" y="12"/>
                </a:cxn>
                <a:cxn ang="0">
                  <a:pos x="40" y="6"/>
                </a:cxn>
                <a:cxn ang="0">
                  <a:pos x="34" y="4"/>
                </a:cxn>
                <a:cxn ang="0">
                  <a:pos x="10" y="6"/>
                </a:cxn>
                <a:cxn ang="0">
                  <a:pos x="28" y="14"/>
                </a:cxn>
                <a:cxn ang="0">
                  <a:pos x="30" y="17"/>
                </a:cxn>
                <a:cxn ang="0">
                  <a:pos x="16" y="24"/>
                </a:cxn>
                <a:cxn ang="0">
                  <a:pos x="56" y="31"/>
                </a:cxn>
                <a:cxn ang="0">
                  <a:pos x="79" y="38"/>
                </a:cxn>
                <a:cxn ang="0">
                  <a:pos x="82" y="43"/>
                </a:cxn>
                <a:cxn ang="0">
                  <a:pos x="90" y="45"/>
                </a:cxn>
                <a:cxn ang="0">
                  <a:pos x="95" y="53"/>
                </a:cxn>
                <a:cxn ang="0">
                  <a:pos x="84" y="67"/>
                </a:cxn>
                <a:cxn ang="0">
                  <a:pos x="115" y="64"/>
                </a:cxn>
                <a:cxn ang="0">
                  <a:pos x="122" y="74"/>
                </a:cxn>
                <a:cxn ang="0">
                  <a:pos x="138" y="77"/>
                </a:cxn>
                <a:cxn ang="0">
                  <a:pos x="146" y="78"/>
                </a:cxn>
                <a:cxn ang="0">
                  <a:pos x="161" y="77"/>
                </a:cxn>
                <a:cxn ang="0">
                  <a:pos x="177" y="67"/>
                </a:cxn>
                <a:cxn ang="0">
                  <a:pos x="215" y="86"/>
                </a:cxn>
                <a:cxn ang="0">
                  <a:pos x="233" y="96"/>
                </a:cxn>
                <a:cxn ang="0">
                  <a:pos x="230" y="77"/>
                </a:cxn>
                <a:cxn ang="0">
                  <a:pos x="215" y="69"/>
                </a:cxn>
                <a:cxn ang="0">
                  <a:pos x="238" y="58"/>
                </a:cxn>
                <a:cxn ang="0">
                  <a:pos x="260" y="53"/>
                </a:cxn>
                <a:cxn ang="0">
                  <a:pos x="269" y="52"/>
                </a:cxn>
                <a:cxn ang="0">
                  <a:pos x="271" y="48"/>
                </a:cxn>
                <a:cxn ang="0">
                  <a:pos x="227" y="51"/>
                </a:cxn>
                <a:cxn ang="0">
                  <a:pos x="195" y="48"/>
                </a:cxn>
                <a:cxn ang="0">
                  <a:pos x="191" y="44"/>
                </a:cxn>
                <a:cxn ang="0">
                  <a:pos x="187" y="40"/>
                </a:cxn>
                <a:cxn ang="0">
                  <a:pos x="141" y="27"/>
                </a:cxn>
                <a:cxn ang="0">
                  <a:pos x="103" y="20"/>
                </a:cxn>
                <a:cxn ang="0">
                  <a:pos x="87" y="17"/>
                </a:cxn>
                <a:cxn ang="0">
                  <a:pos x="51" y="17"/>
                </a:cxn>
                <a:cxn ang="0">
                  <a:pos x="44" y="10"/>
                </a:cxn>
                <a:cxn ang="0">
                  <a:pos x="44" y="0"/>
                </a:cxn>
              </a:cxnLst>
              <a:rect l="0" t="0" r="0" b="0"/>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w="9525">
              <a:noFill/>
            </a:ln>
          </p:spPr>
          <p:txBody>
            <a:bodyPr/>
            <a:lstStyle/>
            <a:p>
              <a:endParaRPr lang="zh-CN" altLang="en-US"/>
            </a:p>
          </p:txBody>
        </p:sp>
        <p:sp>
          <p:nvSpPr>
            <p:cNvPr id="28709" name="Freeform 39"/>
            <p:cNvSpPr/>
            <p:nvPr/>
          </p:nvSpPr>
          <p:spPr>
            <a:xfrm>
              <a:off x="4395" y="1928"/>
              <a:ext cx="52" cy="54"/>
            </a:xfrm>
            <a:custGeom>
              <a:avLst/>
              <a:gdLst/>
              <a:ahLst/>
              <a:cxnLst>
                <a:cxn ang="0">
                  <a:pos x="21" y="6"/>
                </a:cxn>
                <a:cxn ang="0">
                  <a:pos x="0" y="6"/>
                </a:cxn>
                <a:cxn ang="0">
                  <a:pos x="13" y="14"/>
                </a:cxn>
                <a:cxn ang="0">
                  <a:pos x="18" y="22"/>
                </a:cxn>
                <a:cxn ang="0">
                  <a:pos x="21" y="26"/>
                </a:cxn>
                <a:cxn ang="0">
                  <a:pos x="39" y="17"/>
                </a:cxn>
                <a:cxn ang="0">
                  <a:pos x="21" y="6"/>
                </a:cxn>
              </a:cxnLst>
              <a:rect l="0" t="0" r="0" b="0"/>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w="9525">
              <a:noFill/>
            </a:ln>
          </p:spPr>
          <p:txBody>
            <a:bodyPr/>
            <a:lstStyle/>
            <a:p>
              <a:endParaRPr lang="zh-CN" altLang="en-US"/>
            </a:p>
          </p:txBody>
        </p:sp>
        <p:sp>
          <p:nvSpPr>
            <p:cNvPr id="28710" name="Freeform 40"/>
            <p:cNvSpPr/>
            <p:nvPr/>
          </p:nvSpPr>
          <p:spPr>
            <a:xfrm>
              <a:off x="4551" y="1844"/>
              <a:ext cx="189" cy="79"/>
            </a:xfrm>
            <a:custGeom>
              <a:avLst/>
              <a:gdLst/>
              <a:ahLst/>
              <a:cxnLst>
                <a:cxn ang="0">
                  <a:pos x="30" y="25"/>
                </a:cxn>
                <a:cxn ang="0">
                  <a:pos x="25" y="21"/>
                </a:cxn>
                <a:cxn ang="0">
                  <a:pos x="9" y="24"/>
                </a:cxn>
                <a:cxn ang="0">
                  <a:pos x="25" y="38"/>
                </a:cxn>
                <a:cxn ang="0">
                  <a:pos x="79" y="30"/>
                </a:cxn>
                <a:cxn ang="0">
                  <a:pos x="95" y="25"/>
                </a:cxn>
                <a:cxn ang="0">
                  <a:pos x="110" y="22"/>
                </a:cxn>
                <a:cxn ang="0">
                  <a:pos x="141" y="6"/>
                </a:cxn>
                <a:cxn ang="0">
                  <a:pos x="135" y="0"/>
                </a:cxn>
                <a:cxn ang="0">
                  <a:pos x="115" y="6"/>
                </a:cxn>
                <a:cxn ang="0">
                  <a:pos x="68" y="14"/>
                </a:cxn>
                <a:cxn ang="0">
                  <a:pos x="54" y="15"/>
                </a:cxn>
                <a:cxn ang="0">
                  <a:pos x="38" y="18"/>
                </a:cxn>
                <a:cxn ang="0">
                  <a:pos x="30" y="25"/>
                </a:cxn>
              </a:cxnLst>
              <a:rect l="0" t="0" r="0" b="0"/>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w="9525">
              <a:noFill/>
            </a:ln>
          </p:spPr>
          <p:txBody>
            <a:bodyPr/>
            <a:lstStyle/>
            <a:p>
              <a:endParaRPr lang="zh-CN" altLang="en-US"/>
            </a:p>
          </p:txBody>
        </p:sp>
        <p:sp>
          <p:nvSpPr>
            <p:cNvPr id="28711" name="Freeform 41"/>
            <p:cNvSpPr/>
            <p:nvPr/>
          </p:nvSpPr>
          <p:spPr>
            <a:xfrm>
              <a:off x="4747" y="1797"/>
              <a:ext cx="119" cy="86"/>
            </a:xfrm>
            <a:custGeom>
              <a:avLst/>
              <a:gdLst/>
              <a:ahLst/>
              <a:cxnLst>
                <a:cxn ang="0">
                  <a:pos x="8" y="21"/>
                </a:cxn>
                <a:cxn ang="0">
                  <a:pos x="5" y="30"/>
                </a:cxn>
                <a:cxn ang="0">
                  <a:pos x="0" y="38"/>
                </a:cxn>
                <a:cxn ang="0">
                  <a:pos x="23" y="41"/>
                </a:cxn>
                <a:cxn ang="0">
                  <a:pos x="33" y="34"/>
                </a:cxn>
                <a:cxn ang="0">
                  <a:pos x="78" y="24"/>
                </a:cxn>
                <a:cxn ang="0">
                  <a:pos x="85" y="16"/>
                </a:cxn>
                <a:cxn ang="0">
                  <a:pos x="70" y="10"/>
                </a:cxn>
                <a:cxn ang="0">
                  <a:pos x="63" y="7"/>
                </a:cxn>
                <a:cxn ang="0">
                  <a:pos x="40" y="4"/>
                </a:cxn>
                <a:cxn ang="0">
                  <a:pos x="33" y="13"/>
                </a:cxn>
                <a:cxn ang="0">
                  <a:pos x="8" y="21"/>
                </a:cxn>
              </a:cxnLst>
              <a:rect l="0" t="0" r="0" b="0"/>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w="9525">
              <a:noFill/>
            </a:ln>
          </p:spPr>
          <p:txBody>
            <a:bodyPr/>
            <a:lstStyle/>
            <a:p>
              <a:endParaRPr lang="zh-CN" altLang="en-US"/>
            </a:p>
          </p:txBody>
        </p:sp>
        <p:sp>
          <p:nvSpPr>
            <p:cNvPr id="28712" name="Freeform 42"/>
            <p:cNvSpPr/>
            <p:nvPr/>
          </p:nvSpPr>
          <p:spPr>
            <a:xfrm>
              <a:off x="4810" y="1759"/>
              <a:ext cx="43" cy="24"/>
            </a:xfrm>
            <a:custGeom>
              <a:avLst/>
              <a:gdLst/>
              <a:ahLst/>
              <a:cxnLst>
                <a:cxn ang="0">
                  <a:pos x="19" y="0"/>
                </a:cxn>
                <a:cxn ang="0">
                  <a:pos x="5" y="3"/>
                </a:cxn>
                <a:cxn ang="0">
                  <a:pos x="16" y="11"/>
                </a:cxn>
                <a:cxn ang="0">
                  <a:pos x="26" y="8"/>
                </a:cxn>
                <a:cxn ang="0">
                  <a:pos x="19" y="0"/>
                </a:cxn>
              </a:cxnLst>
              <a:rect l="0" t="0" r="0" b="0"/>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w="9525">
              <a:noFill/>
            </a:ln>
          </p:spPr>
          <p:txBody>
            <a:bodyPr/>
            <a:lstStyle/>
            <a:p>
              <a:endParaRPr lang="zh-CN" altLang="en-US"/>
            </a:p>
          </p:txBody>
        </p:sp>
        <p:sp>
          <p:nvSpPr>
            <p:cNvPr id="28713" name="Freeform 43"/>
            <p:cNvSpPr/>
            <p:nvPr/>
          </p:nvSpPr>
          <p:spPr>
            <a:xfrm>
              <a:off x="2828" y="1304"/>
              <a:ext cx="142" cy="188"/>
            </a:xfrm>
            <a:custGeom>
              <a:avLst/>
              <a:gdLst/>
              <a:ahLst/>
              <a:cxnLst>
                <a:cxn ang="0">
                  <a:pos x="83" y="0"/>
                </a:cxn>
                <a:cxn ang="0">
                  <a:pos x="68" y="10"/>
                </a:cxn>
                <a:cxn ang="0">
                  <a:pos x="57" y="22"/>
                </a:cxn>
                <a:cxn ang="0">
                  <a:pos x="23" y="29"/>
                </a:cxn>
                <a:cxn ang="0">
                  <a:pos x="18" y="33"/>
                </a:cxn>
                <a:cxn ang="0">
                  <a:pos x="10" y="34"/>
                </a:cxn>
                <a:cxn ang="0">
                  <a:pos x="13" y="46"/>
                </a:cxn>
                <a:cxn ang="0">
                  <a:pos x="18" y="53"/>
                </a:cxn>
                <a:cxn ang="0">
                  <a:pos x="0" y="69"/>
                </a:cxn>
                <a:cxn ang="0">
                  <a:pos x="18" y="90"/>
                </a:cxn>
                <a:cxn ang="0">
                  <a:pos x="34" y="93"/>
                </a:cxn>
                <a:cxn ang="0">
                  <a:pos x="57" y="75"/>
                </a:cxn>
                <a:cxn ang="0">
                  <a:pos x="68" y="67"/>
                </a:cxn>
                <a:cxn ang="0">
                  <a:pos x="83" y="40"/>
                </a:cxn>
                <a:cxn ang="0">
                  <a:pos x="91" y="26"/>
                </a:cxn>
                <a:cxn ang="0">
                  <a:pos x="106" y="25"/>
                </a:cxn>
                <a:cxn ang="0">
                  <a:pos x="83" y="0"/>
                </a:cxn>
              </a:cxnLst>
              <a:rect l="0" t="0" r="0" b="0"/>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w="9525">
              <a:noFill/>
            </a:ln>
          </p:spPr>
          <p:txBody>
            <a:bodyPr/>
            <a:lstStyle/>
            <a:p>
              <a:endParaRPr lang="zh-CN" altLang="en-US"/>
            </a:p>
          </p:txBody>
        </p:sp>
        <p:sp>
          <p:nvSpPr>
            <p:cNvPr id="28714" name="Freeform 44"/>
            <p:cNvSpPr/>
            <p:nvPr/>
          </p:nvSpPr>
          <p:spPr>
            <a:xfrm>
              <a:off x="3440" y="1013"/>
              <a:ext cx="57" cy="57"/>
            </a:xfrm>
            <a:custGeom>
              <a:avLst/>
              <a:gdLst/>
              <a:ahLst/>
              <a:cxnLst>
                <a:cxn ang="0">
                  <a:pos x="19" y="0"/>
                </a:cxn>
                <a:cxn ang="0">
                  <a:pos x="16" y="21"/>
                </a:cxn>
                <a:cxn ang="0">
                  <a:pos x="19" y="26"/>
                </a:cxn>
                <a:cxn ang="0">
                  <a:pos x="26" y="27"/>
                </a:cxn>
                <a:cxn ang="0">
                  <a:pos x="36" y="26"/>
                </a:cxn>
                <a:cxn ang="0">
                  <a:pos x="19" y="0"/>
                </a:cxn>
              </a:cxnLst>
              <a:rect l="0" t="0" r="0" b="0"/>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w="9525">
              <a:noFill/>
            </a:ln>
          </p:spPr>
          <p:txBody>
            <a:bodyPr/>
            <a:lstStyle/>
            <a:p>
              <a:endParaRPr lang="zh-CN" altLang="en-US"/>
            </a:p>
          </p:txBody>
        </p:sp>
        <p:sp>
          <p:nvSpPr>
            <p:cNvPr id="28715" name="Freeform 45"/>
            <p:cNvSpPr/>
            <p:nvPr/>
          </p:nvSpPr>
          <p:spPr>
            <a:xfrm>
              <a:off x="3823" y="1074"/>
              <a:ext cx="128" cy="171"/>
            </a:xfrm>
            <a:custGeom>
              <a:avLst/>
              <a:gdLst/>
              <a:ahLst/>
              <a:cxnLst>
                <a:cxn ang="0">
                  <a:pos x="62" y="0"/>
                </a:cxn>
                <a:cxn ang="0">
                  <a:pos x="39" y="29"/>
                </a:cxn>
                <a:cxn ang="0">
                  <a:pos x="23" y="32"/>
                </a:cxn>
                <a:cxn ang="0">
                  <a:pos x="8" y="37"/>
                </a:cxn>
                <a:cxn ang="0">
                  <a:pos x="26" y="65"/>
                </a:cxn>
                <a:cxn ang="0">
                  <a:pos x="34" y="77"/>
                </a:cxn>
                <a:cxn ang="0">
                  <a:pos x="39" y="81"/>
                </a:cxn>
                <a:cxn ang="0">
                  <a:pos x="54" y="84"/>
                </a:cxn>
                <a:cxn ang="0">
                  <a:pos x="62" y="67"/>
                </a:cxn>
                <a:cxn ang="0">
                  <a:pos x="80" y="58"/>
                </a:cxn>
                <a:cxn ang="0">
                  <a:pos x="73" y="24"/>
                </a:cxn>
                <a:cxn ang="0">
                  <a:pos x="91" y="17"/>
                </a:cxn>
                <a:cxn ang="0">
                  <a:pos x="73" y="7"/>
                </a:cxn>
                <a:cxn ang="0">
                  <a:pos x="62" y="0"/>
                </a:cxn>
              </a:cxnLst>
              <a:rect l="0" t="0" r="0" b="0"/>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w="9525">
              <a:noFill/>
            </a:ln>
          </p:spPr>
          <p:txBody>
            <a:bodyPr/>
            <a:lstStyle/>
            <a:p>
              <a:endParaRPr lang="zh-CN" altLang="en-US"/>
            </a:p>
          </p:txBody>
        </p:sp>
        <p:sp>
          <p:nvSpPr>
            <p:cNvPr id="28716" name="Freeform 46"/>
            <p:cNvSpPr/>
            <p:nvPr/>
          </p:nvSpPr>
          <p:spPr>
            <a:xfrm>
              <a:off x="3715" y="1021"/>
              <a:ext cx="83" cy="128"/>
            </a:xfrm>
            <a:custGeom>
              <a:avLst/>
              <a:gdLst/>
              <a:ahLst/>
              <a:cxnLst>
                <a:cxn ang="0">
                  <a:pos x="31" y="1"/>
                </a:cxn>
                <a:cxn ang="0">
                  <a:pos x="33" y="12"/>
                </a:cxn>
                <a:cxn ang="0">
                  <a:pos x="39" y="21"/>
                </a:cxn>
                <a:cxn ang="0">
                  <a:pos x="41" y="31"/>
                </a:cxn>
                <a:cxn ang="0">
                  <a:pos x="44" y="36"/>
                </a:cxn>
                <a:cxn ang="0">
                  <a:pos x="46" y="43"/>
                </a:cxn>
                <a:cxn ang="0">
                  <a:pos x="36" y="31"/>
                </a:cxn>
                <a:cxn ang="0">
                  <a:pos x="22" y="27"/>
                </a:cxn>
                <a:cxn ang="0">
                  <a:pos x="3" y="29"/>
                </a:cxn>
                <a:cxn ang="0">
                  <a:pos x="5" y="35"/>
                </a:cxn>
                <a:cxn ang="0">
                  <a:pos x="26" y="39"/>
                </a:cxn>
                <a:cxn ang="0">
                  <a:pos x="36" y="46"/>
                </a:cxn>
                <a:cxn ang="0">
                  <a:pos x="46" y="46"/>
                </a:cxn>
                <a:cxn ang="0">
                  <a:pos x="50" y="51"/>
                </a:cxn>
                <a:cxn ang="0">
                  <a:pos x="62" y="61"/>
                </a:cxn>
                <a:cxn ang="0">
                  <a:pos x="53" y="43"/>
                </a:cxn>
                <a:cxn ang="0">
                  <a:pos x="52" y="31"/>
                </a:cxn>
                <a:cxn ang="0">
                  <a:pos x="46" y="22"/>
                </a:cxn>
                <a:cxn ang="0">
                  <a:pos x="41" y="14"/>
                </a:cxn>
                <a:cxn ang="0">
                  <a:pos x="36" y="7"/>
                </a:cxn>
                <a:cxn ang="0">
                  <a:pos x="31" y="1"/>
                </a:cxn>
              </a:cxnLst>
              <a:rect l="0" t="0" r="0" b="0"/>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w="9525">
              <a:noFill/>
            </a:ln>
          </p:spPr>
          <p:txBody>
            <a:bodyPr/>
            <a:lstStyle/>
            <a:p>
              <a:endParaRPr lang="zh-CN" altLang="en-US"/>
            </a:p>
          </p:txBody>
        </p:sp>
        <p:sp>
          <p:nvSpPr>
            <p:cNvPr id="28717" name="Freeform 47"/>
            <p:cNvSpPr/>
            <p:nvPr/>
          </p:nvSpPr>
          <p:spPr>
            <a:xfrm>
              <a:off x="3771" y="1124"/>
              <a:ext cx="46" cy="122"/>
            </a:xfrm>
            <a:custGeom>
              <a:avLst/>
              <a:gdLst/>
              <a:ahLst/>
              <a:cxnLst>
                <a:cxn ang="0">
                  <a:pos x="3" y="0"/>
                </a:cxn>
                <a:cxn ang="0">
                  <a:pos x="0" y="8"/>
                </a:cxn>
                <a:cxn ang="0">
                  <a:pos x="6" y="18"/>
                </a:cxn>
                <a:cxn ang="0">
                  <a:pos x="11" y="32"/>
                </a:cxn>
                <a:cxn ang="0">
                  <a:pos x="21" y="44"/>
                </a:cxn>
                <a:cxn ang="0">
                  <a:pos x="33" y="59"/>
                </a:cxn>
                <a:cxn ang="0">
                  <a:pos x="25" y="39"/>
                </a:cxn>
                <a:cxn ang="0">
                  <a:pos x="21" y="31"/>
                </a:cxn>
                <a:cxn ang="0">
                  <a:pos x="17" y="21"/>
                </a:cxn>
                <a:cxn ang="0">
                  <a:pos x="15" y="15"/>
                </a:cxn>
                <a:cxn ang="0">
                  <a:pos x="10" y="13"/>
                </a:cxn>
                <a:cxn ang="0">
                  <a:pos x="3" y="0"/>
                </a:cxn>
              </a:cxnLst>
              <a:rect l="0" t="0" r="0" b="0"/>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w="9525">
              <a:noFill/>
            </a:ln>
          </p:spPr>
          <p:txBody>
            <a:bodyPr/>
            <a:lstStyle/>
            <a:p>
              <a:endParaRPr lang="zh-CN" altLang="en-US"/>
            </a:p>
          </p:txBody>
        </p:sp>
        <p:sp>
          <p:nvSpPr>
            <p:cNvPr id="28718" name="Freeform 48"/>
            <p:cNvSpPr/>
            <p:nvPr/>
          </p:nvSpPr>
          <p:spPr>
            <a:xfrm>
              <a:off x="3823" y="1252"/>
              <a:ext cx="75" cy="50"/>
            </a:xfrm>
            <a:custGeom>
              <a:avLst/>
              <a:gdLst/>
              <a:ahLst/>
              <a:cxnLst>
                <a:cxn ang="0">
                  <a:pos x="2" y="0"/>
                </a:cxn>
                <a:cxn ang="0">
                  <a:pos x="5" y="11"/>
                </a:cxn>
                <a:cxn ang="0">
                  <a:pos x="15" y="14"/>
                </a:cxn>
                <a:cxn ang="0">
                  <a:pos x="32" y="16"/>
                </a:cxn>
                <a:cxn ang="0">
                  <a:pos x="41" y="18"/>
                </a:cxn>
                <a:cxn ang="0">
                  <a:pos x="50" y="21"/>
                </a:cxn>
                <a:cxn ang="0">
                  <a:pos x="57" y="22"/>
                </a:cxn>
                <a:cxn ang="0">
                  <a:pos x="48" y="12"/>
                </a:cxn>
                <a:cxn ang="0">
                  <a:pos x="42" y="7"/>
                </a:cxn>
                <a:cxn ang="0">
                  <a:pos x="24" y="8"/>
                </a:cxn>
                <a:cxn ang="0">
                  <a:pos x="16" y="6"/>
                </a:cxn>
                <a:cxn ang="0">
                  <a:pos x="3" y="0"/>
                </a:cxn>
                <a:cxn ang="0">
                  <a:pos x="2" y="0"/>
                </a:cxn>
              </a:cxnLst>
              <a:rect l="0" t="0" r="0" b="0"/>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w="9525">
              <a:noFill/>
            </a:ln>
          </p:spPr>
          <p:txBody>
            <a:bodyPr/>
            <a:lstStyle/>
            <a:p>
              <a:endParaRPr lang="zh-CN" altLang="en-US"/>
            </a:p>
          </p:txBody>
        </p:sp>
        <p:sp>
          <p:nvSpPr>
            <p:cNvPr id="28719" name="Freeform 49"/>
            <p:cNvSpPr/>
            <p:nvPr/>
          </p:nvSpPr>
          <p:spPr>
            <a:xfrm>
              <a:off x="3943" y="1163"/>
              <a:ext cx="95" cy="109"/>
            </a:xfrm>
            <a:custGeom>
              <a:avLst/>
              <a:gdLst/>
              <a:ahLst/>
              <a:cxnLst>
                <a:cxn ang="0">
                  <a:pos x="62" y="0"/>
                </a:cxn>
                <a:cxn ang="0">
                  <a:pos x="47" y="3"/>
                </a:cxn>
                <a:cxn ang="0">
                  <a:pos x="15" y="5"/>
                </a:cxn>
                <a:cxn ang="0">
                  <a:pos x="9" y="11"/>
                </a:cxn>
                <a:cxn ang="0">
                  <a:pos x="7" y="21"/>
                </a:cxn>
                <a:cxn ang="0">
                  <a:pos x="9" y="25"/>
                </a:cxn>
                <a:cxn ang="0">
                  <a:pos x="3" y="30"/>
                </a:cxn>
                <a:cxn ang="0">
                  <a:pos x="9" y="37"/>
                </a:cxn>
                <a:cxn ang="0">
                  <a:pos x="15" y="43"/>
                </a:cxn>
                <a:cxn ang="0">
                  <a:pos x="9" y="50"/>
                </a:cxn>
                <a:cxn ang="0">
                  <a:pos x="15" y="53"/>
                </a:cxn>
                <a:cxn ang="0">
                  <a:pos x="27" y="50"/>
                </a:cxn>
                <a:cxn ang="0">
                  <a:pos x="32" y="31"/>
                </a:cxn>
                <a:cxn ang="0">
                  <a:pos x="35" y="43"/>
                </a:cxn>
                <a:cxn ang="0">
                  <a:pos x="41" y="50"/>
                </a:cxn>
                <a:cxn ang="0">
                  <a:pos x="39" y="38"/>
                </a:cxn>
                <a:cxn ang="0">
                  <a:pos x="45" y="25"/>
                </a:cxn>
                <a:cxn ang="0">
                  <a:pos x="43" y="17"/>
                </a:cxn>
                <a:cxn ang="0">
                  <a:pos x="33" y="20"/>
                </a:cxn>
                <a:cxn ang="0">
                  <a:pos x="22" y="19"/>
                </a:cxn>
                <a:cxn ang="0">
                  <a:pos x="26" y="12"/>
                </a:cxn>
                <a:cxn ang="0">
                  <a:pos x="39" y="12"/>
                </a:cxn>
                <a:cxn ang="0">
                  <a:pos x="49" y="13"/>
                </a:cxn>
                <a:cxn ang="0">
                  <a:pos x="62" y="10"/>
                </a:cxn>
                <a:cxn ang="0">
                  <a:pos x="69" y="4"/>
                </a:cxn>
                <a:cxn ang="0">
                  <a:pos x="62" y="0"/>
                </a:cxn>
              </a:cxnLst>
              <a:rect l="0" t="0" r="0" b="0"/>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w="9525">
              <a:noFill/>
            </a:ln>
          </p:spPr>
          <p:txBody>
            <a:bodyPr/>
            <a:lstStyle/>
            <a:p>
              <a:endParaRPr lang="zh-CN" altLang="en-US"/>
            </a:p>
          </p:txBody>
        </p:sp>
        <p:sp>
          <p:nvSpPr>
            <p:cNvPr id="28720" name="Freeform 50"/>
            <p:cNvSpPr/>
            <p:nvPr/>
          </p:nvSpPr>
          <p:spPr>
            <a:xfrm>
              <a:off x="3911" y="772"/>
              <a:ext cx="25" cy="67"/>
            </a:xfrm>
            <a:custGeom>
              <a:avLst/>
              <a:gdLst/>
              <a:ahLst/>
              <a:cxnLst>
                <a:cxn ang="0">
                  <a:pos x="7" y="0"/>
                </a:cxn>
                <a:cxn ang="0">
                  <a:pos x="0" y="6"/>
                </a:cxn>
                <a:cxn ang="0">
                  <a:pos x="3" y="14"/>
                </a:cxn>
                <a:cxn ang="0">
                  <a:pos x="1" y="22"/>
                </a:cxn>
                <a:cxn ang="0">
                  <a:pos x="9" y="34"/>
                </a:cxn>
                <a:cxn ang="0">
                  <a:pos x="18" y="29"/>
                </a:cxn>
                <a:cxn ang="0">
                  <a:pos x="13" y="22"/>
                </a:cxn>
                <a:cxn ang="0">
                  <a:pos x="7" y="0"/>
                </a:cxn>
              </a:cxnLst>
              <a:rect l="0" t="0" r="0" b="0"/>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w="9525">
              <a:noFill/>
            </a:ln>
          </p:spPr>
          <p:txBody>
            <a:bodyPr/>
            <a:lstStyle/>
            <a:p>
              <a:endParaRPr lang="zh-CN" altLang="en-US"/>
            </a:p>
          </p:txBody>
        </p:sp>
        <p:sp>
          <p:nvSpPr>
            <p:cNvPr id="28721" name="Freeform 51"/>
            <p:cNvSpPr/>
            <p:nvPr/>
          </p:nvSpPr>
          <p:spPr>
            <a:xfrm>
              <a:off x="3927" y="883"/>
              <a:ext cx="70" cy="111"/>
            </a:xfrm>
            <a:custGeom>
              <a:avLst/>
              <a:gdLst/>
              <a:ahLst/>
              <a:cxnLst>
                <a:cxn ang="0">
                  <a:pos x="8" y="1"/>
                </a:cxn>
                <a:cxn ang="0">
                  <a:pos x="0" y="7"/>
                </a:cxn>
                <a:cxn ang="0">
                  <a:pos x="5" y="17"/>
                </a:cxn>
                <a:cxn ang="0">
                  <a:pos x="3" y="37"/>
                </a:cxn>
                <a:cxn ang="0">
                  <a:pos x="11" y="36"/>
                </a:cxn>
                <a:cxn ang="0">
                  <a:pos x="13" y="40"/>
                </a:cxn>
                <a:cxn ang="0">
                  <a:pos x="19" y="42"/>
                </a:cxn>
                <a:cxn ang="0">
                  <a:pos x="25" y="48"/>
                </a:cxn>
                <a:cxn ang="0">
                  <a:pos x="30" y="44"/>
                </a:cxn>
                <a:cxn ang="0">
                  <a:pos x="41" y="46"/>
                </a:cxn>
                <a:cxn ang="0">
                  <a:pos x="41" y="38"/>
                </a:cxn>
                <a:cxn ang="0">
                  <a:pos x="30" y="36"/>
                </a:cxn>
                <a:cxn ang="0">
                  <a:pos x="25" y="32"/>
                </a:cxn>
                <a:cxn ang="0">
                  <a:pos x="22" y="25"/>
                </a:cxn>
                <a:cxn ang="0">
                  <a:pos x="26" y="18"/>
                </a:cxn>
                <a:cxn ang="0">
                  <a:pos x="22" y="13"/>
                </a:cxn>
                <a:cxn ang="0">
                  <a:pos x="27" y="7"/>
                </a:cxn>
                <a:cxn ang="0">
                  <a:pos x="19" y="1"/>
                </a:cxn>
                <a:cxn ang="0">
                  <a:pos x="12" y="3"/>
                </a:cxn>
                <a:cxn ang="0">
                  <a:pos x="8" y="1"/>
                </a:cxn>
              </a:cxnLst>
              <a:rect l="0" t="0" r="0" b="0"/>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w="9525">
              <a:noFill/>
            </a:ln>
          </p:spPr>
          <p:txBody>
            <a:bodyPr/>
            <a:lstStyle/>
            <a:p>
              <a:endParaRPr lang="zh-CN" altLang="en-US"/>
            </a:p>
          </p:txBody>
        </p:sp>
        <p:sp>
          <p:nvSpPr>
            <p:cNvPr id="28722" name="Freeform 52"/>
            <p:cNvSpPr/>
            <p:nvPr/>
          </p:nvSpPr>
          <p:spPr>
            <a:xfrm>
              <a:off x="3976" y="1029"/>
              <a:ext cx="74" cy="74"/>
            </a:xfrm>
            <a:custGeom>
              <a:avLst/>
              <a:gdLst/>
              <a:ahLst/>
              <a:cxnLst>
                <a:cxn ang="0">
                  <a:pos x="34" y="0"/>
                </a:cxn>
                <a:cxn ang="0">
                  <a:pos x="29" y="6"/>
                </a:cxn>
                <a:cxn ang="0">
                  <a:pos x="21" y="11"/>
                </a:cxn>
                <a:cxn ang="0">
                  <a:pos x="10" y="13"/>
                </a:cxn>
                <a:cxn ang="0">
                  <a:pos x="5" y="17"/>
                </a:cxn>
                <a:cxn ang="0">
                  <a:pos x="3" y="26"/>
                </a:cxn>
                <a:cxn ang="0">
                  <a:pos x="9" y="25"/>
                </a:cxn>
                <a:cxn ang="0">
                  <a:pos x="17" y="22"/>
                </a:cxn>
                <a:cxn ang="0">
                  <a:pos x="23" y="25"/>
                </a:cxn>
                <a:cxn ang="0">
                  <a:pos x="38" y="35"/>
                </a:cxn>
                <a:cxn ang="0">
                  <a:pos x="47" y="25"/>
                </a:cxn>
                <a:cxn ang="0">
                  <a:pos x="56" y="24"/>
                </a:cxn>
                <a:cxn ang="0">
                  <a:pos x="49" y="13"/>
                </a:cxn>
                <a:cxn ang="0">
                  <a:pos x="34" y="0"/>
                </a:cxn>
              </a:cxnLst>
              <a:rect l="0" t="0" r="0" b="0"/>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w="9525">
              <a:noFill/>
            </a:ln>
          </p:spPr>
          <p:txBody>
            <a:bodyPr/>
            <a:lstStyle/>
            <a:p>
              <a:endParaRPr lang="zh-CN" altLang="en-US"/>
            </a:p>
          </p:txBody>
        </p:sp>
        <p:sp>
          <p:nvSpPr>
            <p:cNvPr id="28723" name="Freeform 53"/>
            <p:cNvSpPr/>
            <p:nvPr/>
          </p:nvSpPr>
          <p:spPr>
            <a:xfrm>
              <a:off x="4064" y="1161"/>
              <a:ext cx="33" cy="46"/>
            </a:xfrm>
            <a:custGeom>
              <a:avLst/>
              <a:gdLst/>
              <a:ahLst/>
              <a:cxnLst>
                <a:cxn ang="0">
                  <a:pos x="3" y="9"/>
                </a:cxn>
                <a:cxn ang="0">
                  <a:pos x="17" y="22"/>
                </a:cxn>
                <a:cxn ang="0">
                  <a:pos x="20" y="17"/>
                </a:cxn>
                <a:cxn ang="0">
                  <a:pos x="25" y="14"/>
                </a:cxn>
                <a:cxn ang="0">
                  <a:pos x="20" y="8"/>
                </a:cxn>
                <a:cxn ang="0">
                  <a:pos x="13" y="4"/>
                </a:cxn>
                <a:cxn ang="0">
                  <a:pos x="8" y="1"/>
                </a:cxn>
                <a:cxn ang="0">
                  <a:pos x="2" y="4"/>
                </a:cxn>
                <a:cxn ang="0">
                  <a:pos x="3" y="9"/>
                </a:cxn>
              </a:cxnLst>
              <a:rect l="0" t="0" r="0" b="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w="9525">
              <a:noFill/>
            </a:ln>
          </p:spPr>
          <p:txBody>
            <a:bodyPr/>
            <a:lstStyle/>
            <a:p>
              <a:endParaRPr lang="zh-CN" altLang="en-US"/>
            </a:p>
          </p:txBody>
        </p:sp>
        <p:sp>
          <p:nvSpPr>
            <p:cNvPr id="28724" name="Freeform 54"/>
            <p:cNvSpPr/>
            <p:nvPr/>
          </p:nvSpPr>
          <p:spPr>
            <a:xfrm>
              <a:off x="4045" y="1238"/>
              <a:ext cx="21" cy="16"/>
            </a:xfrm>
            <a:custGeom>
              <a:avLst/>
              <a:gdLst/>
              <a:ahLst/>
              <a:cxnLst>
                <a:cxn ang="0">
                  <a:pos x="0" y="0"/>
                </a:cxn>
                <a:cxn ang="0">
                  <a:pos x="4" y="8"/>
                </a:cxn>
                <a:cxn ang="0">
                  <a:pos x="16" y="4"/>
                </a:cxn>
                <a:cxn ang="0">
                  <a:pos x="0" y="0"/>
                </a:cxn>
              </a:cxnLst>
              <a:rect l="0" t="0" r="0" b="0"/>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w="9525">
              <a:noFill/>
            </a:ln>
          </p:spPr>
          <p:txBody>
            <a:bodyPr/>
            <a:lstStyle/>
            <a:p>
              <a:endParaRPr lang="zh-CN" altLang="en-US"/>
            </a:p>
          </p:txBody>
        </p:sp>
        <p:sp>
          <p:nvSpPr>
            <p:cNvPr id="28725" name="Freeform 55"/>
            <p:cNvSpPr/>
            <p:nvPr/>
          </p:nvSpPr>
          <p:spPr>
            <a:xfrm>
              <a:off x="4076" y="1228"/>
              <a:ext cx="52" cy="35"/>
            </a:xfrm>
            <a:custGeom>
              <a:avLst/>
              <a:gdLst/>
              <a:ahLst/>
              <a:cxnLst>
                <a:cxn ang="0">
                  <a:pos x="6" y="0"/>
                </a:cxn>
                <a:cxn ang="0">
                  <a:pos x="0" y="6"/>
                </a:cxn>
                <a:cxn ang="0">
                  <a:pos x="18" y="12"/>
                </a:cxn>
                <a:cxn ang="0">
                  <a:pos x="27" y="17"/>
                </a:cxn>
                <a:cxn ang="0">
                  <a:pos x="39" y="15"/>
                </a:cxn>
                <a:cxn ang="0">
                  <a:pos x="31" y="9"/>
                </a:cxn>
                <a:cxn ang="0">
                  <a:pos x="18" y="1"/>
                </a:cxn>
                <a:cxn ang="0">
                  <a:pos x="12" y="6"/>
                </a:cxn>
                <a:cxn ang="0">
                  <a:pos x="6" y="0"/>
                </a:cxn>
              </a:cxnLst>
              <a:rect l="0" t="0" r="0" b="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w="9525">
              <a:noFill/>
            </a:ln>
          </p:spPr>
          <p:txBody>
            <a:bodyPr/>
            <a:lstStyle/>
            <a:p>
              <a:endParaRPr lang="zh-CN" altLang="en-US"/>
            </a:p>
          </p:txBody>
        </p:sp>
        <p:sp>
          <p:nvSpPr>
            <p:cNvPr id="28726" name="Freeform 56"/>
            <p:cNvSpPr/>
            <p:nvPr/>
          </p:nvSpPr>
          <p:spPr>
            <a:xfrm>
              <a:off x="4156" y="1294"/>
              <a:ext cx="27" cy="31"/>
            </a:xfrm>
            <a:custGeom>
              <a:avLst/>
              <a:gdLst/>
              <a:ahLst/>
              <a:cxnLst>
                <a:cxn ang="0">
                  <a:pos x="17" y="0"/>
                </a:cxn>
                <a:cxn ang="0">
                  <a:pos x="6" y="4"/>
                </a:cxn>
                <a:cxn ang="0">
                  <a:pos x="7" y="11"/>
                </a:cxn>
                <a:cxn ang="0">
                  <a:pos x="14" y="13"/>
                </a:cxn>
                <a:cxn ang="0">
                  <a:pos x="17" y="0"/>
                </a:cxn>
              </a:cxnLst>
              <a:rect l="0" t="0" r="0" b="0"/>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ln>
          </p:spPr>
          <p:txBody>
            <a:bodyPr/>
            <a:lstStyle/>
            <a:p>
              <a:endParaRPr lang="zh-CN" altLang="en-US"/>
            </a:p>
          </p:txBody>
        </p:sp>
        <p:sp>
          <p:nvSpPr>
            <p:cNvPr id="28727" name="Freeform 57"/>
            <p:cNvSpPr/>
            <p:nvPr/>
          </p:nvSpPr>
          <p:spPr>
            <a:xfrm>
              <a:off x="4463" y="1255"/>
              <a:ext cx="53" cy="44"/>
            </a:xfrm>
            <a:custGeom>
              <a:avLst/>
              <a:gdLst/>
              <a:ahLst/>
              <a:cxnLst>
                <a:cxn ang="0">
                  <a:pos x="4" y="0"/>
                </a:cxn>
                <a:cxn ang="0">
                  <a:pos x="0" y="5"/>
                </a:cxn>
                <a:cxn ang="0">
                  <a:pos x="16" y="12"/>
                </a:cxn>
                <a:cxn ang="0">
                  <a:pos x="23" y="19"/>
                </a:cxn>
                <a:cxn ang="0">
                  <a:pos x="30" y="22"/>
                </a:cxn>
                <a:cxn ang="0">
                  <a:pos x="40" y="19"/>
                </a:cxn>
                <a:cxn ang="0">
                  <a:pos x="22" y="6"/>
                </a:cxn>
                <a:cxn ang="0">
                  <a:pos x="4" y="0"/>
                </a:cxn>
              </a:cxnLst>
              <a:rect l="0" t="0" r="0" b="0"/>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w="9525">
              <a:noFill/>
            </a:ln>
          </p:spPr>
          <p:txBody>
            <a:bodyPr/>
            <a:lstStyle/>
            <a:p>
              <a:endParaRPr lang="zh-CN" altLang="en-US"/>
            </a:p>
          </p:txBody>
        </p:sp>
        <p:sp>
          <p:nvSpPr>
            <p:cNvPr id="28728" name="Freeform 58"/>
            <p:cNvSpPr/>
            <p:nvPr/>
          </p:nvSpPr>
          <p:spPr>
            <a:xfrm>
              <a:off x="4006" y="1310"/>
              <a:ext cx="53" cy="47"/>
            </a:xfrm>
            <a:custGeom>
              <a:avLst/>
              <a:gdLst/>
              <a:ahLst/>
              <a:cxnLst>
                <a:cxn ang="0">
                  <a:pos x="18" y="3"/>
                </a:cxn>
                <a:cxn ang="0">
                  <a:pos x="20" y="12"/>
                </a:cxn>
                <a:cxn ang="0">
                  <a:pos x="10" y="15"/>
                </a:cxn>
                <a:cxn ang="0">
                  <a:pos x="15" y="23"/>
                </a:cxn>
                <a:cxn ang="0">
                  <a:pos x="31" y="20"/>
                </a:cxn>
                <a:cxn ang="0">
                  <a:pos x="39" y="16"/>
                </a:cxn>
                <a:cxn ang="0">
                  <a:pos x="33" y="10"/>
                </a:cxn>
                <a:cxn ang="0">
                  <a:pos x="37" y="5"/>
                </a:cxn>
                <a:cxn ang="0">
                  <a:pos x="36" y="1"/>
                </a:cxn>
                <a:cxn ang="0">
                  <a:pos x="30" y="1"/>
                </a:cxn>
                <a:cxn ang="0">
                  <a:pos x="33" y="2"/>
                </a:cxn>
                <a:cxn ang="0">
                  <a:pos x="32" y="6"/>
                </a:cxn>
                <a:cxn ang="0">
                  <a:pos x="28" y="8"/>
                </a:cxn>
                <a:cxn ang="0">
                  <a:pos x="18" y="3"/>
                </a:cxn>
              </a:cxnLst>
              <a:rect l="0" t="0" r="0" b="0"/>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w="9525">
              <a:noFill/>
            </a:ln>
          </p:spPr>
          <p:txBody>
            <a:bodyPr/>
            <a:lstStyle/>
            <a:p>
              <a:endParaRPr lang="zh-CN" altLang="en-US"/>
            </a:p>
          </p:txBody>
        </p:sp>
        <p:sp>
          <p:nvSpPr>
            <p:cNvPr id="28729" name="Freeform 59"/>
            <p:cNvSpPr/>
            <p:nvPr/>
          </p:nvSpPr>
          <p:spPr>
            <a:xfrm>
              <a:off x="3950" y="1328"/>
              <a:ext cx="37" cy="25"/>
            </a:xfrm>
            <a:custGeom>
              <a:avLst/>
              <a:gdLst/>
              <a:ahLst/>
              <a:cxnLst>
                <a:cxn ang="0">
                  <a:pos x="13" y="1"/>
                </a:cxn>
                <a:cxn ang="0">
                  <a:pos x="3" y="2"/>
                </a:cxn>
                <a:cxn ang="0">
                  <a:pos x="21" y="12"/>
                </a:cxn>
                <a:cxn ang="0">
                  <a:pos x="27" y="10"/>
                </a:cxn>
                <a:cxn ang="0">
                  <a:pos x="13" y="1"/>
                </a:cxn>
              </a:cxnLst>
              <a:rect l="0" t="0" r="0" b="0"/>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w="9525">
              <a:noFill/>
            </a:ln>
          </p:spPr>
          <p:txBody>
            <a:bodyPr/>
            <a:lstStyle/>
            <a:p>
              <a:endParaRPr lang="zh-CN" altLang="en-US"/>
            </a:p>
          </p:txBody>
        </p:sp>
        <p:sp>
          <p:nvSpPr>
            <p:cNvPr id="28730" name="Freeform 60"/>
            <p:cNvSpPr/>
            <p:nvPr/>
          </p:nvSpPr>
          <p:spPr>
            <a:xfrm>
              <a:off x="3926" y="1300"/>
              <a:ext cx="27" cy="29"/>
            </a:xfrm>
            <a:custGeom>
              <a:avLst/>
              <a:gdLst/>
              <a:ahLst/>
              <a:cxnLst>
                <a:cxn ang="0">
                  <a:pos x="13" y="0"/>
                </a:cxn>
                <a:cxn ang="0">
                  <a:pos x="0" y="9"/>
                </a:cxn>
                <a:cxn ang="0">
                  <a:pos x="10" y="8"/>
                </a:cxn>
                <a:cxn ang="0">
                  <a:pos x="12" y="11"/>
                </a:cxn>
                <a:cxn ang="0">
                  <a:pos x="10" y="13"/>
                </a:cxn>
                <a:cxn ang="0">
                  <a:pos x="18" y="8"/>
                </a:cxn>
                <a:cxn ang="0">
                  <a:pos x="14" y="3"/>
                </a:cxn>
                <a:cxn ang="0">
                  <a:pos x="13" y="0"/>
                </a:cxn>
              </a:cxnLst>
              <a:rect l="0" t="0" r="0" b="0"/>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w="9525">
              <a:noFill/>
            </a:ln>
          </p:spPr>
          <p:txBody>
            <a:bodyPr/>
            <a:lstStyle/>
            <a:p>
              <a:endParaRPr lang="zh-CN" altLang="en-US"/>
            </a:p>
          </p:txBody>
        </p:sp>
        <p:sp>
          <p:nvSpPr>
            <p:cNvPr id="28731" name="Freeform 61"/>
            <p:cNvSpPr/>
            <p:nvPr/>
          </p:nvSpPr>
          <p:spPr>
            <a:xfrm>
              <a:off x="3965" y="1311"/>
              <a:ext cx="39" cy="22"/>
            </a:xfrm>
            <a:custGeom>
              <a:avLst/>
              <a:gdLst/>
              <a:ahLst/>
              <a:cxnLst>
                <a:cxn ang="0">
                  <a:pos x="14" y="0"/>
                </a:cxn>
                <a:cxn ang="0">
                  <a:pos x="0" y="2"/>
                </a:cxn>
                <a:cxn ang="0">
                  <a:pos x="17" y="10"/>
                </a:cxn>
                <a:cxn ang="0">
                  <a:pos x="29" y="8"/>
                </a:cxn>
                <a:cxn ang="0">
                  <a:pos x="14" y="3"/>
                </a:cxn>
                <a:cxn ang="0">
                  <a:pos x="14" y="0"/>
                </a:cxn>
              </a:cxnLst>
              <a:rect l="0" t="0" r="0" b="0"/>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w="9525">
              <a:noFill/>
            </a:ln>
          </p:spPr>
          <p:txBody>
            <a:bodyPr/>
            <a:lstStyle/>
            <a:p>
              <a:endParaRPr lang="zh-CN" altLang="en-US"/>
            </a:p>
          </p:txBody>
        </p:sp>
        <p:sp>
          <p:nvSpPr>
            <p:cNvPr id="28732" name="Freeform 62"/>
            <p:cNvSpPr/>
            <p:nvPr/>
          </p:nvSpPr>
          <p:spPr>
            <a:xfrm>
              <a:off x="3908" y="1000"/>
              <a:ext cx="31" cy="52"/>
            </a:xfrm>
            <a:custGeom>
              <a:avLst/>
              <a:gdLst/>
              <a:ahLst/>
              <a:cxnLst>
                <a:cxn ang="0">
                  <a:pos x="21" y="0"/>
                </a:cxn>
                <a:cxn ang="0">
                  <a:pos x="15" y="6"/>
                </a:cxn>
                <a:cxn ang="0">
                  <a:pos x="6" y="13"/>
                </a:cxn>
                <a:cxn ang="0">
                  <a:pos x="0" y="20"/>
                </a:cxn>
                <a:cxn ang="0">
                  <a:pos x="5" y="26"/>
                </a:cxn>
                <a:cxn ang="0">
                  <a:pos x="14" y="20"/>
                </a:cxn>
                <a:cxn ang="0">
                  <a:pos x="24" y="11"/>
                </a:cxn>
                <a:cxn ang="0">
                  <a:pos x="21" y="0"/>
                </a:cxn>
              </a:cxnLst>
              <a:rect l="0" t="0" r="0" b="0"/>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w="9525">
              <a:noFill/>
            </a:ln>
          </p:spPr>
          <p:txBody>
            <a:bodyPr/>
            <a:lstStyle/>
            <a:p>
              <a:endParaRPr lang="zh-CN" altLang="en-US"/>
            </a:p>
          </p:txBody>
        </p:sp>
        <p:sp>
          <p:nvSpPr>
            <p:cNvPr id="28733" name="Freeform 63"/>
            <p:cNvSpPr/>
            <p:nvPr/>
          </p:nvSpPr>
          <p:spPr>
            <a:xfrm>
              <a:off x="3967" y="992"/>
              <a:ext cx="22" cy="51"/>
            </a:xfrm>
            <a:custGeom>
              <a:avLst/>
              <a:gdLst/>
              <a:ahLst/>
              <a:cxnLst>
                <a:cxn ang="0">
                  <a:pos x="9" y="2"/>
                </a:cxn>
                <a:cxn ang="0">
                  <a:pos x="4" y="3"/>
                </a:cxn>
                <a:cxn ang="0">
                  <a:pos x="0" y="7"/>
                </a:cxn>
                <a:cxn ang="0">
                  <a:pos x="10" y="14"/>
                </a:cxn>
                <a:cxn ang="0">
                  <a:pos x="17" y="19"/>
                </a:cxn>
                <a:cxn ang="0">
                  <a:pos x="11" y="7"/>
                </a:cxn>
                <a:cxn ang="0">
                  <a:pos x="9" y="2"/>
                </a:cxn>
              </a:cxnLst>
              <a:rect l="0" t="0" r="0" b="0"/>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w="9525">
              <a:noFill/>
            </a:ln>
          </p:spPr>
          <p:txBody>
            <a:bodyPr/>
            <a:lstStyle/>
            <a:p>
              <a:endParaRPr lang="zh-CN" altLang="en-US"/>
            </a:p>
          </p:txBody>
        </p:sp>
        <p:sp>
          <p:nvSpPr>
            <p:cNvPr id="28734" name="Freeform 64"/>
            <p:cNvSpPr/>
            <p:nvPr/>
          </p:nvSpPr>
          <p:spPr>
            <a:xfrm>
              <a:off x="3992" y="976"/>
              <a:ext cx="12" cy="23"/>
            </a:xfrm>
            <a:custGeom>
              <a:avLst/>
              <a:gdLst/>
              <a:ahLst/>
              <a:cxnLst>
                <a:cxn ang="0">
                  <a:pos x="7" y="0"/>
                </a:cxn>
                <a:cxn ang="0">
                  <a:pos x="1" y="3"/>
                </a:cxn>
                <a:cxn ang="0">
                  <a:pos x="7" y="8"/>
                </a:cxn>
                <a:cxn ang="0">
                  <a:pos x="7" y="0"/>
                </a:cxn>
              </a:cxnLst>
              <a:rect l="0" t="0" r="0" b="0"/>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w="9525">
              <a:noFill/>
            </a:ln>
          </p:spPr>
          <p:txBody>
            <a:bodyPr/>
            <a:lstStyle/>
            <a:p>
              <a:endParaRPr lang="zh-CN" altLang="en-US"/>
            </a:p>
          </p:txBody>
        </p:sp>
        <p:sp>
          <p:nvSpPr>
            <p:cNvPr id="28735" name="Freeform 65"/>
            <p:cNvSpPr/>
            <p:nvPr/>
          </p:nvSpPr>
          <p:spPr>
            <a:xfrm>
              <a:off x="4004" y="987"/>
              <a:ext cx="24" cy="45"/>
            </a:xfrm>
            <a:custGeom>
              <a:avLst/>
              <a:gdLst/>
              <a:ahLst/>
              <a:cxnLst>
                <a:cxn ang="0">
                  <a:pos x="3" y="0"/>
                </a:cxn>
                <a:cxn ang="0">
                  <a:pos x="7" y="5"/>
                </a:cxn>
                <a:cxn ang="0">
                  <a:pos x="13" y="8"/>
                </a:cxn>
                <a:cxn ang="0">
                  <a:pos x="5" y="13"/>
                </a:cxn>
                <a:cxn ang="0">
                  <a:pos x="0" y="19"/>
                </a:cxn>
                <a:cxn ang="0">
                  <a:pos x="7" y="20"/>
                </a:cxn>
                <a:cxn ang="0">
                  <a:pos x="16" y="9"/>
                </a:cxn>
                <a:cxn ang="0">
                  <a:pos x="3" y="0"/>
                </a:cxn>
              </a:cxnLst>
              <a:rect l="0" t="0" r="0" b="0"/>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w="9525">
              <a:noFill/>
            </a:ln>
          </p:spPr>
          <p:txBody>
            <a:bodyPr/>
            <a:lstStyle/>
            <a:p>
              <a:endParaRPr lang="zh-CN" altLang="en-US"/>
            </a:p>
          </p:txBody>
        </p:sp>
        <p:sp>
          <p:nvSpPr>
            <p:cNvPr id="28736" name="Freeform 66"/>
            <p:cNvSpPr/>
            <p:nvPr/>
          </p:nvSpPr>
          <p:spPr>
            <a:xfrm>
              <a:off x="3694" y="1052"/>
              <a:ext cx="14" cy="25"/>
            </a:xfrm>
            <a:custGeom>
              <a:avLst/>
              <a:gdLst/>
              <a:ahLst/>
              <a:cxnLst>
                <a:cxn ang="0">
                  <a:pos x="9" y="1"/>
                </a:cxn>
                <a:cxn ang="0">
                  <a:pos x="0" y="2"/>
                </a:cxn>
                <a:cxn ang="0">
                  <a:pos x="5" y="7"/>
                </a:cxn>
                <a:cxn ang="0">
                  <a:pos x="9" y="1"/>
                </a:cxn>
              </a:cxnLst>
              <a:rect l="0" t="0" r="0" b="0"/>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w="9525">
              <a:noFill/>
            </a:ln>
          </p:spPr>
          <p:txBody>
            <a:bodyPr/>
            <a:lstStyle/>
            <a:p>
              <a:endParaRPr lang="zh-CN" altLang="en-US"/>
            </a:p>
          </p:txBody>
        </p:sp>
        <p:sp>
          <p:nvSpPr>
            <p:cNvPr id="28737" name="Freeform 67"/>
            <p:cNvSpPr/>
            <p:nvPr/>
          </p:nvSpPr>
          <p:spPr>
            <a:xfrm>
              <a:off x="3683" y="1030"/>
              <a:ext cx="11" cy="14"/>
            </a:xfrm>
            <a:custGeom>
              <a:avLst/>
              <a:gdLst/>
              <a:ahLst/>
              <a:cxnLst>
                <a:cxn ang="0">
                  <a:pos x="6" y="2"/>
                </a:cxn>
                <a:cxn ang="0">
                  <a:pos x="1" y="4"/>
                </a:cxn>
                <a:cxn ang="0">
                  <a:pos x="6" y="7"/>
                </a:cxn>
                <a:cxn ang="0">
                  <a:pos x="6"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ln>
          </p:spPr>
          <p:txBody>
            <a:bodyPr/>
            <a:lstStyle/>
            <a:p>
              <a:endParaRPr lang="zh-CN" altLang="en-US"/>
            </a:p>
          </p:txBody>
        </p:sp>
        <p:sp>
          <p:nvSpPr>
            <p:cNvPr id="28738" name="Freeform 68"/>
            <p:cNvSpPr/>
            <p:nvPr/>
          </p:nvSpPr>
          <p:spPr>
            <a:xfrm>
              <a:off x="3678" y="1013"/>
              <a:ext cx="14" cy="14"/>
            </a:xfrm>
            <a:custGeom>
              <a:avLst/>
              <a:gdLst/>
              <a:ahLst/>
              <a:cxnLst>
                <a:cxn ang="0">
                  <a:pos x="7" y="2"/>
                </a:cxn>
                <a:cxn ang="0">
                  <a:pos x="0" y="4"/>
                </a:cxn>
                <a:cxn ang="0">
                  <a:pos x="8" y="7"/>
                </a:cxn>
                <a:cxn ang="0">
                  <a:pos x="7" y="2"/>
                </a:cxn>
              </a:cxnLst>
              <a:rect l="0" t="0" r="0" b="0"/>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w="9525">
              <a:noFill/>
            </a:ln>
          </p:spPr>
          <p:txBody>
            <a:bodyPr/>
            <a:lstStyle/>
            <a:p>
              <a:endParaRPr lang="zh-CN" altLang="en-US"/>
            </a:p>
          </p:txBody>
        </p:sp>
        <p:sp>
          <p:nvSpPr>
            <p:cNvPr id="28739" name="Freeform 69"/>
            <p:cNvSpPr/>
            <p:nvPr/>
          </p:nvSpPr>
          <p:spPr>
            <a:xfrm>
              <a:off x="3664" y="976"/>
              <a:ext cx="13" cy="18"/>
            </a:xfrm>
            <a:custGeom>
              <a:avLst/>
              <a:gdLst/>
              <a:ahLst/>
              <a:cxnLst>
                <a:cxn ang="0">
                  <a:pos x="6" y="0"/>
                </a:cxn>
                <a:cxn ang="0">
                  <a:pos x="0" y="4"/>
                </a:cxn>
                <a:cxn ang="0">
                  <a:pos x="9" y="9"/>
                </a:cxn>
                <a:cxn ang="0">
                  <a:pos x="6" y="0"/>
                </a:cxn>
              </a:cxnLst>
              <a:rect l="0" t="0" r="0" b="0"/>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ln>
          </p:spPr>
          <p:txBody>
            <a:bodyPr/>
            <a:lstStyle/>
            <a:p>
              <a:endParaRPr lang="zh-CN" altLang="en-US"/>
            </a:p>
          </p:txBody>
        </p:sp>
        <p:sp>
          <p:nvSpPr>
            <p:cNvPr id="28740" name="Freeform 70"/>
            <p:cNvSpPr/>
            <p:nvPr/>
          </p:nvSpPr>
          <p:spPr>
            <a:xfrm>
              <a:off x="3667" y="999"/>
              <a:ext cx="18" cy="13"/>
            </a:xfrm>
            <a:custGeom>
              <a:avLst/>
              <a:gdLst/>
              <a:ahLst/>
              <a:cxnLst>
                <a:cxn ang="0">
                  <a:pos x="7" y="0"/>
                </a:cxn>
                <a:cxn ang="0">
                  <a:pos x="11" y="7"/>
                </a:cxn>
                <a:cxn ang="0">
                  <a:pos x="7" y="2"/>
                </a:cxn>
                <a:cxn ang="0">
                  <a:pos x="7" y="0"/>
                </a:cxn>
              </a:cxnLst>
              <a:rect l="0" t="0" r="0" b="0"/>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w="9525">
              <a:noFill/>
            </a:ln>
          </p:spPr>
          <p:txBody>
            <a:bodyPr/>
            <a:lstStyle/>
            <a:p>
              <a:endParaRPr lang="zh-CN" altLang="en-US"/>
            </a:p>
          </p:txBody>
        </p:sp>
        <p:sp>
          <p:nvSpPr>
            <p:cNvPr id="28741" name="Freeform 71"/>
            <p:cNvSpPr/>
            <p:nvPr/>
          </p:nvSpPr>
          <p:spPr>
            <a:xfrm>
              <a:off x="4628" y="1582"/>
              <a:ext cx="52" cy="56"/>
            </a:xfrm>
            <a:custGeom>
              <a:avLst/>
              <a:gdLst/>
              <a:ahLst/>
              <a:cxnLst>
                <a:cxn ang="0">
                  <a:pos x="7" y="2"/>
                </a:cxn>
                <a:cxn ang="0">
                  <a:pos x="3" y="6"/>
                </a:cxn>
                <a:cxn ang="0">
                  <a:pos x="10" y="13"/>
                </a:cxn>
                <a:cxn ang="0">
                  <a:pos x="17" y="18"/>
                </a:cxn>
                <a:cxn ang="0">
                  <a:pos x="26" y="21"/>
                </a:cxn>
                <a:cxn ang="0">
                  <a:pos x="33" y="27"/>
                </a:cxn>
                <a:cxn ang="0">
                  <a:pos x="34" y="19"/>
                </a:cxn>
                <a:cxn ang="0">
                  <a:pos x="28" y="12"/>
                </a:cxn>
                <a:cxn ang="0">
                  <a:pos x="16" y="6"/>
                </a:cxn>
                <a:cxn ang="0">
                  <a:pos x="7" y="2"/>
                </a:cxn>
              </a:cxnLst>
              <a:rect l="0" t="0" r="0" b="0"/>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w="9525">
              <a:noFill/>
            </a:ln>
          </p:spPr>
          <p:txBody>
            <a:bodyPr/>
            <a:lstStyle/>
            <a:p>
              <a:endParaRPr lang="zh-CN" altLang="en-US"/>
            </a:p>
          </p:txBody>
        </p:sp>
        <p:sp>
          <p:nvSpPr>
            <p:cNvPr id="28742" name="Freeform 72"/>
            <p:cNvSpPr/>
            <p:nvPr/>
          </p:nvSpPr>
          <p:spPr>
            <a:xfrm>
              <a:off x="4894" y="1536"/>
              <a:ext cx="61" cy="43"/>
            </a:xfrm>
            <a:custGeom>
              <a:avLst/>
              <a:gdLst/>
              <a:ahLst/>
              <a:cxnLst>
                <a:cxn ang="0">
                  <a:pos x="18" y="8"/>
                </a:cxn>
                <a:cxn ang="0">
                  <a:pos x="8" y="11"/>
                </a:cxn>
                <a:cxn ang="0">
                  <a:pos x="1" y="16"/>
                </a:cxn>
                <a:cxn ang="0">
                  <a:pos x="8" y="21"/>
                </a:cxn>
                <a:cxn ang="0">
                  <a:pos x="18" y="16"/>
                </a:cxn>
                <a:cxn ang="0">
                  <a:pos x="25" y="8"/>
                </a:cxn>
                <a:cxn ang="0">
                  <a:pos x="34" y="0"/>
                </a:cxn>
                <a:cxn ang="0">
                  <a:pos x="45" y="4"/>
                </a:cxn>
                <a:cxn ang="0">
                  <a:pos x="22" y="8"/>
                </a:cxn>
                <a:cxn ang="0">
                  <a:pos x="18" y="8"/>
                </a:cxn>
              </a:cxnLst>
              <a:rect l="0" t="0" r="0" b="0"/>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w="9525">
              <a:noFill/>
            </a:ln>
          </p:spPr>
          <p:txBody>
            <a:bodyPr/>
            <a:lstStyle/>
            <a:p>
              <a:endParaRPr lang="zh-CN" altLang="en-US"/>
            </a:p>
          </p:txBody>
        </p:sp>
        <p:sp>
          <p:nvSpPr>
            <p:cNvPr id="28743" name="Freeform 73"/>
            <p:cNvSpPr/>
            <p:nvPr/>
          </p:nvSpPr>
          <p:spPr>
            <a:xfrm>
              <a:off x="4710" y="1513"/>
              <a:ext cx="20" cy="21"/>
            </a:xfrm>
            <a:custGeom>
              <a:avLst/>
              <a:gdLst/>
              <a:ahLst/>
              <a:cxnLst>
                <a:cxn ang="0">
                  <a:pos x="6" y="0"/>
                </a:cxn>
                <a:cxn ang="0">
                  <a:pos x="0" y="5"/>
                </a:cxn>
                <a:cxn ang="0">
                  <a:pos x="8" y="11"/>
                </a:cxn>
                <a:cxn ang="0">
                  <a:pos x="6" y="0"/>
                </a:cxn>
              </a:cxnLst>
              <a:rect l="0" t="0" r="0" b="0"/>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w="9525">
              <a:noFill/>
            </a:ln>
          </p:spPr>
          <p:txBody>
            <a:bodyPr/>
            <a:lstStyle/>
            <a:p>
              <a:endParaRPr lang="zh-CN" altLang="en-US"/>
            </a:p>
          </p:txBody>
        </p:sp>
        <p:sp>
          <p:nvSpPr>
            <p:cNvPr id="28744" name="Freeform 74"/>
            <p:cNvSpPr/>
            <p:nvPr/>
          </p:nvSpPr>
          <p:spPr>
            <a:xfrm>
              <a:off x="4701" y="1492"/>
              <a:ext cx="23" cy="16"/>
            </a:xfrm>
            <a:custGeom>
              <a:avLst/>
              <a:gdLst/>
              <a:ahLst/>
              <a:cxnLst>
                <a:cxn ang="0">
                  <a:pos x="13" y="0"/>
                </a:cxn>
                <a:cxn ang="0">
                  <a:pos x="0" y="5"/>
                </a:cxn>
                <a:cxn ang="0">
                  <a:pos x="15" y="7"/>
                </a:cxn>
                <a:cxn ang="0">
                  <a:pos x="13" y="0"/>
                </a:cxn>
              </a:cxnLst>
              <a:rect l="0" t="0" r="0" b="0"/>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w="9525">
              <a:noFill/>
            </a:ln>
          </p:spPr>
          <p:txBody>
            <a:bodyPr/>
            <a:lstStyle/>
            <a:p>
              <a:endParaRPr lang="zh-CN" altLang="en-US"/>
            </a:p>
          </p:txBody>
        </p:sp>
        <p:sp>
          <p:nvSpPr>
            <p:cNvPr id="28745" name="Freeform 75"/>
            <p:cNvSpPr/>
            <p:nvPr/>
          </p:nvSpPr>
          <p:spPr>
            <a:xfrm>
              <a:off x="4525" y="1311"/>
              <a:ext cx="27" cy="31"/>
            </a:xfrm>
            <a:custGeom>
              <a:avLst/>
              <a:gdLst/>
              <a:ahLst/>
              <a:cxnLst>
                <a:cxn ang="0">
                  <a:pos x="17" y="0"/>
                </a:cxn>
                <a:cxn ang="0">
                  <a:pos x="6" y="4"/>
                </a:cxn>
                <a:cxn ang="0">
                  <a:pos x="7" y="11"/>
                </a:cxn>
                <a:cxn ang="0">
                  <a:pos x="14" y="13"/>
                </a:cxn>
                <a:cxn ang="0">
                  <a:pos x="17" y="0"/>
                </a:cxn>
              </a:cxnLst>
              <a:rect l="0" t="0" r="0" b="0"/>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ln>
          </p:spPr>
          <p:txBody>
            <a:bodyPr/>
            <a:lstStyle/>
            <a:p>
              <a:endParaRPr lang="zh-CN" altLang="en-US"/>
            </a:p>
          </p:txBody>
        </p:sp>
        <p:sp>
          <p:nvSpPr>
            <p:cNvPr id="28746" name="Freeform 76"/>
            <p:cNvSpPr/>
            <p:nvPr/>
          </p:nvSpPr>
          <p:spPr>
            <a:xfrm>
              <a:off x="4564" y="1351"/>
              <a:ext cx="30" cy="31"/>
            </a:xfrm>
            <a:custGeom>
              <a:avLst/>
              <a:gdLst/>
              <a:ahLst/>
              <a:cxnLst>
                <a:cxn ang="0">
                  <a:pos x="20" y="0"/>
                </a:cxn>
                <a:cxn ang="0">
                  <a:pos x="7" y="3"/>
                </a:cxn>
                <a:cxn ang="0">
                  <a:pos x="10" y="11"/>
                </a:cxn>
                <a:cxn ang="0">
                  <a:pos x="18" y="13"/>
                </a:cxn>
                <a:cxn ang="0">
                  <a:pos x="20" y="0"/>
                </a:cxn>
              </a:cxnLst>
              <a:rect l="0" t="0" r="0" b="0"/>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w="9525">
              <a:noFill/>
            </a:ln>
          </p:spPr>
          <p:txBody>
            <a:bodyPr/>
            <a:lstStyle/>
            <a:p>
              <a:endParaRPr lang="zh-CN" altLang="en-US"/>
            </a:p>
          </p:txBody>
        </p:sp>
        <p:sp>
          <p:nvSpPr>
            <p:cNvPr id="28747" name="Freeform 77"/>
            <p:cNvSpPr/>
            <p:nvPr/>
          </p:nvSpPr>
          <p:spPr>
            <a:xfrm>
              <a:off x="4595" y="1410"/>
              <a:ext cx="32" cy="26"/>
            </a:xfrm>
            <a:custGeom>
              <a:avLst/>
              <a:gdLst/>
              <a:ahLst/>
              <a:cxnLst>
                <a:cxn ang="0">
                  <a:pos x="20" y="1"/>
                </a:cxn>
                <a:cxn ang="0">
                  <a:pos x="6" y="1"/>
                </a:cxn>
                <a:cxn ang="0">
                  <a:pos x="8" y="9"/>
                </a:cxn>
                <a:cxn ang="0">
                  <a:pos x="16" y="10"/>
                </a:cxn>
                <a:cxn ang="0">
                  <a:pos x="20" y="1"/>
                </a:cxn>
              </a:cxnLst>
              <a:rect l="0" t="0" r="0" b="0"/>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w="9525">
              <a:noFill/>
            </a:ln>
          </p:spPr>
          <p:txBody>
            <a:bodyPr/>
            <a:lstStyle/>
            <a:p>
              <a:endParaRPr lang="zh-CN" altLang="en-US"/>
            </a:p>
          </p:txBody>
        </p:sp>
        <p:sp>
          <p:nvSpPr>
            <p:cNvPr id="28748" name="Freeform 78"/>
            <p:cNvSpPr/>
            <p:nvPr/>
          </p:nvSpPr>
          <p:spPr>
            <a:xfrm>
              <a:off x="4634" y="1400"/>
              <a:ext cx="32" cy="25"/>
            </a:xfrm>
            <a:custGeom>
              <a:avLst/>
              <a:gdLst/>
              <a:ahLst/>
              <a:cxnLst>
                <a:cxn ang="0">
                  <a:pos x="20" y="1"/>
                </a:cxn>
                <a:cxn ang="0">
                  <a:pos x="6" y="1"/>
                </a:cxn>
                <a:cxn ang="0">
                  <a:pos x="9" y="9"/>
                </a:cxn>
                <a:cxn ang="0">
                  <a:pos x="16" y="9"/>
                </a:cxn>
                <a:cxn ang="0">
                  <a:pos x="20" y="1"/>
                </a:cxn>
              </a:cxnLst>
              <a:rect l="0" t="0" r="0" b="0"/>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w="9525">
              <a:noFill/>
            </a:ln>
          </p:spPr>
          <p:txBody>
            <a:bodyPr/>
            <a:lstStyle/>
            <a:p>
              <a:endParaRPr lang="zh-CN" altLang="en-US"/>
            </a:p>
          </p:txBody>
        </p:sp>
        <p:sp>
          <p:nvSpPr>
            <p:cNvPr id="28749" name="Freeform 79"/>
            <p:cNvSpPr/>
            <p:nvPr/>
          </p:nvSpPr>
          <p:spPr>
            <a:xfrm>
              <a:off x="4623" y="1367"/>
              <a:ext cx="30" cy="19"/>
            </a:xfrm>
            <a:custGeom>
              <a:avLst/>
              <a:gdLst/>
              <a:ahLst/>
              <a:cxnLst>
                <a:cxn ang="0">
                  <a:pos x="20" y="1"/>
                </a:cxn>
                <a:cxn ang="0">
                  <a:pos x="7" y="1"/>
                </a:cxn>
                <a:cxn ang="0">
                  <a:pos x="8" y="6"/>
                </a:cxn>
                <a:cxn ang="0">
                  <a:pos x="15" y="6"/>
                </a:cxn>
                <a:cxn ang="0">
                  <a:pos x="20" y="1"/>
                </a:cxn>
              </a:cxnLst>
              <a:rect l="0" t="0" r="0" b="0"/>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w="9525">
              <a:noFill/>
            </a:ln>
          </p:spPr>
          <p:txBody>
            <a:bodyPr/>
            <a:lstStyle/>
            <a:p>
              <a:endParaRPr lang="zh-CN" altLang="en-US"/>
            </a:p>
          </p:txBody>
        </p:sp>
        <p:sp>
          <p:nvSpPr>
            <p:cNvPr id="28750" name="Freeform 80"/>
            <p:cNvSpPr/>
            <p:nvPr/>
          </p:nvSpPr>
          <p:spPr>
            <a:xfrm>
              <a:off x="4593" y="1343"/>
              <a:ext cx="30" cy="33"/>
            </a:xfrm>
            <a:custGeom>
              <a:avLst/>
              <a:gdLst/>
              <a:ahLst/>
              <a:cxnLst>
                <a:cxn ang="0">
                  <a:pos x="18" y="6"/>
                </a:cxn>
                <a:cxn ang="0">
                  <a:pos x="12" y="1"/>
                </a:cxn>
                <a:cxn ang="0">
                  <a:pos x="7" y="9"/>
                </a:cxn>
                <a:cxn ang="0">
                  <a:pos x="12" y="13"/>
                </a:cxn>
                <a:cxn ang="0">
                  <a:pos x="17" y="10"/>
                </a:cxn>
                <a:cxn ang="0">
                  <a:pos x="18" y="6"/>
                </a:cxn>
              </a:cxnLst>
              <a:rect l="0" t="0" r="0" b="0"/>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w="9525">
              <a:noFill/>
            </a:ln>
          </p:spPr>
          <p:txBody>
            <a:bodyPr/>
            <a:lstStyle/>
            <a:p>
              <a:endParaRPr lang="zh-CN" altLang="en-US"/>
            </a:p>
          </p:txBody>
        </p:sp>
        <p:sp>
          <p:nvSpPr>
            <p:cNvPr id="28751" name="Freeform 81"/>
            <p:cNvSpPr/>
            <p:nvPr/>
          </p:nvSpPr>
          <p:spPr>
            <a:xfrm>
              <a:off x="4556" y="1329"/>
              <a:ext cx="27" cy="24"/>
            </a:xfrm>
            <a:custGeom>
              <a:avLst/>
              <a:gdLst/>
              <a:ahLst/>
              <a:cxnLst>
                <a:cxn ang="0">
                  <a:pos x="14" y="3"/>
                </a:cxn>
                <a:cxn ang="0">
                  <a:pos x="6" y="1"/>
                </a:cxn>
                <a:cxn ang="0">
                  <a:pos x="7" y="8"/>
                </a:cxn>
                <a:cxn ang="0">
                  <a:pos x="14" y="9"/>
                </a:cxn>
                <a:cxn ang="0">
                  <a:pos x="14" y="3"/>
                </a:cxn>
              </a:cxnLst>
              <a:rect l="0" t="0" r="0" b="0"/>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ln>
          </p:spPr>
          <p:txBody>
            <a:bodyPr/>
            <a:lstStyle/>
            <a:p>
              <a:endParaRPr lang="zh-CN" altLang="en-US"/>
            </a:p>
          </p:txBody>
        </p:sp>
        <p:sp>
          <p:nvSpPr>
            <p:cNvPr id="28752" name="Freeform 82"/>
            <p:cNvSpPr/>
            <p:nvPr/>
          </p:nvSpPr>
          <p:spPr>
            <a:xfrm>
              <a:off x="4602" y="1378"/>
              <a:ext cx="27" cy="24"/>
            </a:xfrm>
            <a:custGeom>
              <a:avLst/>
              <a:gdLst/>
              <a:ahLst/>
              <a:cxnLst>
                <a:cxn ang="0">
                  <a:pos x="14" y="3"/>
                </a:cxn>
                <a:cxn ang="0">
                  <a:pos x="6" y="1"/>
                </a:cxn>
                <a:cxn ang="0">
                  <a:pos x="7" y="8"/>
                </a:cxn>
                <a:cxn ang="0">
                  <a:pos x="14" y="9"/>
                </a:cxn>
                <a:cxn ang="0">
                  <a:pos x="14" y="3"/>
                </a:cxn>
              </a:cxnLst>
              <a:rect l="0" t="0" r="0" b="0"/>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ln>
          </p:spPr>
          <p:txBody>
            <a:bodyPr/>
            <a:lstStyle/>
            <a:p>
              <a:endParaRPr lang="zh-CN" altLang="en-US"/>
            </a:p>
          </p:txBody>
        </p:sp>
        <p:sp>
          <p:nvSpPr>
            <p:cNvPr id="28753" name="Freeform 83"/>
            <p:cNvSpPr/>
            <p:nvPr/>
          </p:nvSpPr>
          <p:spPr>
            <a:xfrm>
              <a:off x="2750" y="93"/>
              <a:ext cx="162" cy="101"/>
            </a:xfrm>
            <a:custGeom>
              <a:avLst/>
              <a:gdLst/>
              <a:ahLst/>
              <a:cxnLst>
                <a:cxn ang="0">
                  <a:pos x="108" y="1"/>
                </a:cxn>
                <a:cxn ang="0">
                  <a:pos x="117" y="1"/>
                </a:cxn>
                <a:cxn ang="0">
                  <a:pos x="119" y="6"/>
                </a:cxn>
                <a:cxn ang="0">
                  <a:pos x="117" y="8"/>
                </a:cxn>
                <a:cxn ang="0">
                  <a:pos x="82" y="15"/>
                </a:cxn>
                <a:cxn ang="0">
                  <a:pos x="69" y="20"/>
                </a:cxn>
                <a:cxn ang="0">
                  <a:pos x="61" y="21"/>
                </a:cxn>
                <a:cxn ang="0">
                  <a:pos x="45" y="29"/>
                </a:cxn>
                <a:cxn ang="0">
                  <a:pos x="47" y="32"/>
                </a:cxn>
                <a:cxn ang="0">
                  <a:pos x="52" y="40"/>
                </a:cxn>
                <a:cxn ang="0">
                  <a:pos x="68" y="43"/>
                </a:cxn>
                <a:cxn ang="0">
                  <a:pos x="59" y="48"/>
                </a:cxn>
                <a:cxn ang="0">
                  <a:pos x="52" y="45"/>
                </a:cxn>
                <a:cxn ang="0">
                  <a:pos x="45" y="46"/>
                </a:cxn>
                <a:cxn ang="0">
                  <a:pos x="13" y="42"/>
                </a:cxn>
                <a:cxn ang="0">
                  <a:pos x="12" y="36"/>
                </a:cxn>
                <a:cxn ang="0">
                  <a:pos x="29" y="31"/>
                </a:cxn>
                <a:cxn ang="0">
                  <a:pos x="33" y="26"/>
                </a:cxn>
                <a:cxn ang="0">
                  <a:pos x="29" y="22"/>
                </a:cxn>
                <a:cxn ang="0">
                  <a:pos x="46" y="15"/>
                </a:cxn>
                <a:cxn ang="0">
                  <a:pos x="61" y="13"/>
                </a:cxn>
                <a:cxn ang="0">
                  <a:pos x="71" y="8"/>
                </a:cxn>
                <a:cxn ang="0">
                  <a:pos x="108" y="1"/>
                </a:cxn>
              </a:cxnLst>
              <a:rect l="0" t="0" r="0" b="0"/>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w="9525">
              <a:noFill/>
            </a:ln>
          </p:spPr>
          <p:txBody>
            <a:bodyPr/>
            <a:lstStyle/>
            <a:p>
              <a:endParaRPr lang="zh-CN" altLang="en-US"/>
            </a:p>
          </p:txBody>
        </p:sp>
        <p:sp>
          <p:nvSpPr>
            <p:cNvPr id="28754" name="Freeform 84"/>
            <p:cNvSpPr/>
            <p:nvPr/>
          </p:nvSpPr>
          <p:spPr>
            <a:xfrm>
              <a:off x="2847" y="191"/>
              <a:ext cx="46" cy="11"/>
            </a:xfrm>
            <a:custGeom>
              <a:avLst/>
              <a:gdLst/>
              <a:ahLst/>
              <a:cxnLst>
                <a:cxn ang="0">
                  <a:pos x="16" y="0"/>
                </a:cxn>
                <a:cxn ang="0">
                  <a:pos x="8" y="1"/>
                </a:cxn>
                <a:cxn ang="0">
                  <a:pos x="21" y="4"/>
                </a:cxn>
                <a:cxn ang="0">
                  <a:pos x="29" y="4"/>
                </a:cxn>
                <a:cxn ang="0">
                  <a:pos x="16" y="0"/>
                </a:cxn>
              </a:cxnLst>
              <a:rect l="0" t="0" r="0" b="0"/>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w="9525">
              <a:noFill/>
            </a:ln>
          </p:spPr>
          <p:txBody>
            <a:bodyPr/>
            <a:lstStyle/>
            <a:p>
              <a:endParaRPr lang="zh-CN" altLang="en-US"/>
            </a:p>
          </p:txBody>
        </p:sp>
        <p:sp>
          <p:nvSpPr>
            <p:cNvPr id="28755" name="Freeform 85"/>
            <p:cNvSpPr/>
            <p:nvPr/>
          </p:nvSpPr>
          <p:spPr>
            <a:xfrm>
              <a:off x="3082" y="45"/>
              <a:ext cx="49" cy="26"/>
            </a:xfrm>
            <a:custGeom>
              <a:avLst/>
              <a:gdLst/>
              <a:ahLst/>
              <a:cxnLst>
                <a:cxn ang="0">
                  <a:pos x="36" y="1"/>
                </a:cxn>
                <a:cxn ang="0">
                  <a:pos x="15" y="8"/>
                </a:cxn>
                <a:cxn ang="0">
                  <a:pos x="7" y="12"/>
                </a:cxn>
                <a:cxn ang="0">
                  <a:pos x="6" y="1"/>
                </a:cxn>
                <a:cxn ang="0">
                  <a:pos x="13" y="0"/>
                </a:cxn>
                <a:cxn ang="0">
                  <a:pos x="36" y="1"/>
                </a:cxn>
              </a:cxnLst>
              <a:rect l="0" t="0" r="0" b="0"/>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w="9525">
              <a:noFill/>
            </a:ln>
          </p:spPr>
          <p:txBody>
            <a:bodyPr/>
            <a:lstStyle/>
            <a:p>
              <a:endParaRPr lang="zh-CN" altLang="en-US"/>
            </a:p>
          </p:txBody>
        </p:sp>
        <p:sp>
          <p:nvSpPr>
            <p:cNvPr id="28756" name="Freeform 86"/>
            <p:cNvSpPr/>
            <p:nvPr/>
          </p:nvSpPr>
          <p:spPr>
            <a:xfrm>
              <a:off x="3117" y="57"/>
              <a:ext cx="58" cy="19"/>
            </a:xfrm>
            <a:custGeom>
              <a:avLst/>
              <a:gdLst/>
              <a:ahLst/>
              <a:cxnLst>
                <a:cxn ang="0">
                  <a:pos x="18" y="0"/>
                </a:cxn>
                <a:cxn ang="0">
                  <a:pos x="7" y="2"/>
                </a:cxn>
                <a:cxn ang="0">
                  <a:pos x="36" y="10"/>
                </a:cxn>
                <a:cxn ang="0">
                  <a:pos x="39" y="10"/>
                </a:cxn>
                <a:cxn ang="0">
                  <a:pos x="18" y="0"/>
                </a:cxn>
              </a:cxnLst>
              <a:rect l="0" t="0" r="0" b="0"/>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w="9525">
              <a:noFill/>
            </a:ln>
          </p:spPr>
          <p:txBody>
            <a:bodyPr/>
            <a:lstStyle/>
            <a:p>
              <a:endParaRPr lang="zh-CN" altLang="en-US"/>
            </a:p>
          </p:txBody>
        </p:sp>
        <p:sp>
          <p:nvSpPr>
            <p:cNvPr id="28757" name="Freeform 87"/>
            <p:cNvSpPr/>
            <p:nvPr/>
          </p:nvSpPr>
          <p:spPr>
            <a:xfrm>
              <a:off x="3179" y="60"/>
              <a:ext cx="58" cy="30"/>
            </a:xfrm>
            <a:custGeom>
              <a:avLst/>
              <a:gdLst/>
              <a:ahLst/>
              <a:cxnLst>
                <a:cxn ang="0">
                  <a:pos x="34" y="3"/>
                </a:cxn>
                <a:cxn ang="0">
                  <a:pos x="18" y="3"/>
                </a:cxn>
                <a:cxn ang="0">
                  <a:pos x="7" y="3"/>
                </a:cxn>
                <a:cxn ang="0">
                  <a:pos x="5" y="12"/>
                </a:cxn>
                <a:cxn ang="0">
                  <a:pos x="22" y="15"/>
                </a:cxn>
                <a:cxn ang="0">
                  <a:pos x="41" y="9"/>
                </a:cxn>
                <a:cxn ang="0">
                  <a:pos x="34" y="3"/>
                </a:cxn>
              </a:cxnLst>
              <a:rect l="0" t="0" r="0" b="0"/>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w="9525">
              <a:noFill/>
            </a:ln>
          </p:spPr>
          <p:txBody>
            <a:bodyPr/>
            <a:lstStyle/>
            <a:p>
              <a:endParaRPr lang="zh-CN" altLang="en-US"/>
            </a:p>
          </p:txBody>
        </p:sp>
        <p:sp>
          <p:nvSpPr>
            <p:cNvPr id="28758" name="Freeform 88"/>
            <p:cNvSpPr/>
            <p:nvPr/>
          </p:nvSpPr>
          <p:spPr>
            <a:xfrm>
              <a:off x="3581" y="85"/>
              <a:ext cx="101" cy="29"/>
            </a:xfrm>
            <a:custGeom>
              <a:avLst/>
              <a:gdLst/>
              <a:ahLst/>
              <a:cxnLst>
                <a:cxn ang="0">
                  <a:pos x="9" y="0"/>
                </a:cxn>
                <a:cxn ang="0">
                  <a:pos x="5" y="6"/>
                </a:cxn>
                <a:cxn ang="0">
                  <a:pos x="32" y="11"/>
                </a:cxn>
                <a:cxn ang="0">
                  <a:pos x="49" y="13"/>
                </a:cxn>
                <a:cxn ang="0">
                  <a:pos x="73" y="8"/>
                </a:cxn>
                <a:cxn ang="0">
                  <a:pos x="50" y="1"/>
                </a:cxn>
                <a:cxn ang="0">
                  <a:pos x="9" y="0"/>
                </a:cxn>
              </a:cxnLst>
              <a:rect l="0" t="0" r="0" b="0"/>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w="9525">
              <a:noFill/>
            </a:ln>
          </p:spPr>
          <p:txBody>
            <a:bodyPr/>
            <a:lstStyle/>
            <a:p>
              <a:endParaRPr lang="zh-CN" altLang="en-US"/>
            </a:p>
          </p:txBody>
        </p:sp>
        <p:sp>
          <p:nvSpPr>
            <p:cNvPr id="28759" name="Freeform 89"/>
            <p:cNvSpPr/>
            <p:nvPr/>
          </p:nvSpPr>
          <p:spPr>
            <a:xfrm>
              <a:off x="3684" y="84"/>
              <a:ext cx="53" cy="23"/>
            </a:xfrm>
            <a:custGeom>
              <a:avLst/>
              <a:gdLst/>
              <a:ahLst/>
              <a:cxnLst>
                <a:cxn ang="0">
                  <a:pos x="20" y="1"/>
                </a:cxn>
                <a:cxn ang="0">
                  <a:pos x="38" y="4"/>
                </a:cxn>
                <a:cxn ang="0">
                  <a:pos x="19" y="12"/>
                </a:cxn>
                <a:cxn ang="0">
                  <a:pos x="3" y="9"/>
                </a:cxn>
                <a:cxn ang="0">
                  <a:pos x="20" y="1"/>
                </a:cxn>
              </a:cxnLst>
              <a:rect l="0" t="0" r="0" b="0"/>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w="9525">
              <a:noFill/>
            </a:ln>
          </p:spPr>
          <p:txBody>
            <a:bodyPr/>
            <a:lstStyle/>
            <a:p>
              <a:endParaRPr lang="zh-CN" altLang="en-US"/>
            </a:p>
          </p:txBody>
        </p:sp>
        <p:sp>
          <p:nvSpPr>
            <p:cNvPr id="28760" name="Freeform 90"/>
            <p:cNvSpPr/>
            <p:nvPr/>
          </p:nvSpPr>
          <p:spPr>
            <a:xfrm>
              <a:off x="3660" y="111"/>
              <a:ext cx="42" cy="16"/>
            </a:xfrm>
            <a:custGeom>
              <a:avLst/>
              <a:gdLst/>
              <a:ahLst/>
              <a:cxnLst>
                <a:cxn ang="0">
                  <a:pos x="13" y="1"/>
                </a:cxn>
                <a:cxn ang="0">
                  <a:pos x="3" y="1"/>
                </a:cxn>
                <a:cxn ang="0">
                  <a:pos x="24" y="8"/>
                </a:cxn>
                <a:cxn ang="0">
                  <a:pos x="13" y="1"/>
                </a:cxn>
              </a:cxnLst>
              <a:rect l="0" t="0" r="0" b="0"/>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w="9525">
              <a:noFill/>
            </a:ln>
          </p:spPr>
          <p:txBody>
            <a:bodyPr/>
            <a:lstStyle/>
            <a:p>
              <a:endParaRPr lang="zh-CN" altLang="en-US"/>
            </a:p>
          </p:txBody>
        </p:sp>
        <p:sp>
          <p:nvSpPr>
            <p:cNvPr id="28761" name="Freeform 91"/>
            <p:cNvSpPr/>
            <p:nvPr/>
          </p:nvSpPr>
          <p:spPr>
            <a:xfrm>
              <a:off x="3950" y="321"/>
              <a:ext cx="87" cy="106"/>
            </a:xfrm>
            <a:custGeom>
              <a:avLst/>
              <a:gdLst/>
              <a:ahLst/>
              <a:cxnLst>
                <a:cxn ang="0">
                  <a:pos x="3" y="0"/>
                </a:cxn>
                <a:cxn ang="0">
                  <a:pos x="0" y="6"/>
                </a:cxn>
                <a:cxn ang="0">
                  <a:pos x="9" y="14"/>
                </a:cxn>
                <a:cxn ang="0">
                  <a:pos x="20" y="24"/>
                </a:cxn>
                <a:cxn ang="0">
                  <a:pos x="22" y="36"/>
                </a:cxn>
                <a:cxn ang="0">
                  <a:pos x="49" y="52"/>
                </a:cxn>
                <a:cxn ang="0">
                  <a:pos x="53" y="42"/>
                </a:cxn>
                <a:cxn ang="0">
                  <a:pos x="46" y="35"/>
                </a:cxn>
                <a:cxn ang="0">
                  <a:pos x="38" y="31"/>
                </a:cxn>
                <a:cxn ang="0">
                  <a:pos x="32" y="25"/>
                </a:cxn>
                <a:cxn ang="0">
                  <a:pos x="26" y="15"/>
                </a:cxn>
                <a:cxn ang="0">
                  <a:pos x="3" y="4"/>
                </a:cxn>
                <a:cxn ang="0">
                  <a:pos x="3" y="0"/>
                </a:cxn>
              </a:cxnLst>
              <a:rect l="0" t="0" r="0" b="0"/>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w="9525">
              <a:noFill/>
            </a:ln>
          </p:spPr>
          <p:txBody>
            <a:bodyPr/>
            <a:lstStyle/>
            <a:p>
              <a:endParaRPr lang="zh-CN" altLang="en-US"/>
            </a:p>
          </p:txBody>
        </p:sp>
        <p:sp>
          <p:nvSpPr>
            <p:cNvPr id="28762" name="Freeform 92"/>
            <p:cNvSpPr/>
            <p:nvPr/>
          </p:nvSpPr>
          <p:spPr>
            <a:xfrm>
              <a:off x="4020" y="431"/>
              <a:ext cx="63" cy="73"/>
            </a:xfrm>
            <a:custGeom>
              <a:avLst/>
              <a:gdLst/>
              <a:ahLst/>
              <a:cxnLst>
                <a:cxn ang="0">
                  <a:pos x="39" y="8"/>
                </a:cxn>
                <a:cxn ang="0">
                  <a:pos x="46" y="14"/>
                </a:cxn>
                <a:cxn ang="0">
                  <a:pos x="19" y="30"/>
                </a:cxn>
                <a:cxn ang="0">
                  <a:pos x="20" y="35"/>
                </a:cxn>
                <a:cxn ang="0">
                  <a:pos x="12" y="33"/>
                </a:cxn>
                <a:cxn ang="0">
                  <a:pos x="3" y="30"/>
                </a:cxn>
                <a:cxn ang="0">
                  <a:pos x="0" y="29"/>
                </a:cxn>
                <a:cxn ang="0">
                  <a:pos x="7" y="21"/>
                </a:cxn>
                <a:cxn ang="0">
                  <a:pos x="8" y="18"/>
                </a:cxn>
                <a:cxn ang="0">
                  <a:pos x="2" y="9"/>
                </a:cxn>
                <a:cxn ang="0">
                  <a:pos x="3" y="5"/>
                </a:cxn>
                <a:cxn ang="0">
                  <a:pos x="16" y="8"/>
                </a:cxn>
                <a:cxn ang="0">
                  <a:pos x="22" y="13"/>
                </a:cxn>
                <a:cxn ang="0">
                  <a:pos x="39" y="8"/>
                </a:cxn>
              </a:cxnLst>
              <a:rect l="0" t="0" r="0" b="0"/>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w="9525">
              <a:noFill/>
            </a:ln>
          </p:spPr>
          <p:txBody>
            <a:bodyPr/>
            <a:lstStyle/>
            <a:p>
              <a:endParaRPr lang="zh-CN" altLang="en-US"/>
            </a:p>
          </p:txBody>
        </p:sp>
        <p:sp>
          <p:nvSpPr>
            <p:cNvPr id="28763" name="Freeform 93"/>
            <p:cNvSpPr/>
            <p:nvPr/>
          </p:nvSpPr>
          <p:spPr>
            <a:xfrm>
              <a:off x="3978" y="506"/>
              <a:ext cx="126" cy="176"/>
            </a:xfrm>
            <a:custGeom>
              <a:avLst/>
              <a:gdLst/>
              <a:ahLst/>
              <a:cxnLst>
                <a:cxn ang="0">
                  <a:pos x="53" y="34"/>
                </a:cxn>
                <a:cxn ang="0">
                  <a:pos x="42" y="36"/>
                </a:cxn>
                <a:cxn ang="0">
                  <a:pos x="41" y="45"/>
                </a:cxn>
                <a:cxn ang="0">
                  <a:pos x="14" y="50"/>
                </a:cxn>
                <a:cxn ang="0">
                  <a:pos x="5" y="57"/>
                </a:cxn>
                <a:cxn ang="0">
                  <a:pos x="13" y="62"/>
                </a:cxn>
                <a:cxn ang="0">
                  <a:pos x="5" y="67"/>
                </a:cxn>
                <a:cxn ang="0">
                  <a:pos x="16" y="86"/>
                </a:cxn>
                <a:cxn ang="0">
                  <a:pos x="18" y="73"/>
                </a:cxn>
                <a:cxn ang="0">
                  <a:pos x="14" y="66"/>
                </a:cxn>
                <a:cxn ang="0">
                  <a:pos x="27" y="60"/>
                </a:cxn>
                <a:cxn ang="0">
                  <a:pos x="34" y="54"/>
                </a:cxn>
                <a:cxn ang="0">
                  <a:pos x="42" y="59"/>
                </a:cxn>
                <a:cxn ang="0">
                  <a:pos x="28" y="65"/>
                </a:cxn>
                <a:cxn ang="0">
                  <a:pos x="35" y="68"/>
                </a:cxn>
                <a:cxn ang="0">
                  <a:pos x="44" y="61"/>
                </a:cxn>
                <a:cxn ang="0">
                  <a:pos x="54" y="63"/>
                </a:cxn>
                <a:cxn ang="0">
                  <a:pos x="67" y="50"/>
                </a:cxn>
                <a:cxn ang="0">
                  <a:pos x="73" y="53"/>
                </a:cxn>
                <a:cxn ang="0">
                  <a:pos x="87" y="50"/>
                </a:cxn>
                <a:cxn ang="0">
                  <a:pos x="94" y="45"/>
                </a:cxn>
                <a:cxn ang="0">
                  <a:pos x="91" y="38"/>
                </a:cxn>
                <a:cxn ang="0">
                  <a:pos x="86" y="33"/>
                </a:cxn>
                <a:cxn ang="0">
                  <a:pos x="79" y="14"/>
                </a:cxn>
                <a:cxn ang="0">
                  <a:pos x="60" y="0"/>
                </a:cxn>
                <a:cxn ang="0">
                  <a:pos x="50" y="4"/>
                </a:cxn>
                <a:cxn ang="0">
                  <a:pos x="62" y="12"/>
                </a:cxn>
                <a:cxn ang="0">
                  <a:pos x="62" y="22"/>
                </a:cxn>
                <a:cxn ang="0">
                  <a:pos x="53" y="34"/>
                </a:cxn>
              </a:cxnLst>
              <a:rect l="0" t="0" r="0" b="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w="9525">
              <a:noFill/>
            </a:ln>
          </p:spPr>
          <p:txBody>
            <a:bodyPr/>
            <a:lstStyle/>
            <a:p>
              <a:endParaRPr lang="zh-CN" altLang="en-US"/>
            </a:p>
          </p:txBody>
        </p:sp>
        <p:sp>
          <p:nvSpPr>
            <p:cNvPr id="28764" name="Freeform 94"/>
            <p:cNvSpPr/>
            <p:nvPr/>
          </p:nvSpPr>
          <p:spPr>
            <a:xfrm>
              <a:off x="2758" y="35"/>
              <a:ext cx="60" cy="28"/>
            </a:xfrm>
            <a:custGeom>
              <a:avLst/>
              <a:gdLst/>
              <a:ahLst/>
              <a:cxnLst>
                <a:cxn ang="0">
                  <a:pos x="38" y="0"/>
                </a:cxn>
                <a:cxn ang="0">
                  <a:pos x="41" y="7"/>
                </a:cxn>
                <a:cxn ang="0">
                  <a:pos x="26" y="8"/>
                </a:cxn>
                <a:cxn ang="0">
                  <a:pos x="20" y="14"/>
                </a:cxn>
                <a:cxn ang="0">
                  <a:pos x="4" y="13"/>
                </a:cxn>
                <a:cxn ang="0">
                  <a:pos x="1" y="12"/>
                </a:cxn>
                <a:cxn ang="0">
                  <a:pos x="21" y="7"/>
                </a:cxn>
                <a:cxn ang="0">
                  <a:pos x="38" y="0"/>
                </a:cxn>
              </a:cxnLst>
              <a:rect l="0" t="0" r="0" b="0"/>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w="9525">
              <a:noFill/>
            </a:ln>
          </p:spPr>
          <p:txBody>
            <a:bodyPr/>
            <a:lstStyle/>
            <a:p>
              <a:endParaRPr lang="zh-CN" altLang="en-US"/>
            </a:p>
          </p:txBody>
        </p:sp>
        <p:sp>
          <p:nvSpPr>
            <p:cNvPr id="28765" name="Freeform 95"/>
            <p:cNvSpPr/>
            <p:nvPr/>
          </p:nvSpPr>
          <p:spPr>
            <a:xfrm>
              <a:off x="2635" y="43"/>
              <a:ext cx="22" cy="21"/>
            </a:xfrm>
            <a:custGeom>
              <a:avLst/>
              <a:gdLst/>
              <a:ahLst/>
              <a:cxnLst>
                <a:cxn ang="0">
                  <a:pos x="11" y="0"/>
                </a:cxn>
                <a:cxn ang="0">
                  <a:pos x="0" y="7"/>
                </a:cxn>
                <a:cxn ang="0">
                  <a:pos x="11" y="10"/>
                </a:cxn>
                <a:cxn ang="0">
                  <a:pos x="11" y="0"/>
                </a:cxn>
              </a:cxnLst>
              <a:rect l="0" t="0" r="0" b="0"/>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w="9525">
              <a:noFill/>
            </a:ln>
          </p:spPr>
          <p:txBody>
            <a:bodyPr/>
            <a:lstStyle/>
            <a:p>
              <a:endParaRPr lang="zh-CN" altLang="en-US"/>
            </a:p>
          </p:txBody>
        </p:sp>
        <p:sp>
          <p:nvSpPr>
            <p:cNvPr id="28766" name="Freeform 96"/>
            <p:cNvSpPr/>
            <p:nvPr/>
          </p:nvSpPr>
          <p:spPr>
            <a:xfrm>
              <a:off x="2663" y="42"/>
              <a:ext cx="42" cy="25"/>
            </a:xfrm>
            <a:custGeom>
              <a:avLst/>
              <a:gdLst/>
              <a:ahLst/>
              <a:cxnLst>
                <a:cxn ang="0">
                  <a:pos x="9" y="2"/>
                </a:cxn>
                <a:cxn ang="0">
                  <a:pos x="0" y="6"/>
                </a:cxn>
                <a:cxn ang="0">
                  <a:pos x="3" y="10"/>
                </a:cxn>
                <a:cxn ang="0">
                  <a:pos x="11" y="12"/>
                </a:cxn>
                <a:cxn ang="0">
                  <a:pos x="25" y="9"/>
                </a:cxn>
                <a:cxn ang="0">
                  <a:pos x="9" y="2"/>
                </a:cxn>
              </a:cxnLst>
              <a:rect l="0" t="0" r="0" b="0"/>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w="9525">
              <a:noFill/>
            </a:ln>
          </p:spPr>
          <p:txBody>
            <a:bodyPr/>
            <a:lstStyle/>
            <a:p>
              <a:endParaRPr lang="zh-CN" altLang="en-US"/>
            </a:p>
          </p:txBody>
        </p:sp>
        <p:sp>
          <p:nvSpPr>
            <p:cNvPr id="28767" name="Freeform 97"/>
            <p:cNvSpPr/>
            <p:nvPr/>
          </p:nvSpPr>
          <p:spPr>
            <a:xfrm>
              <a:off x="2733" y="34"/>
              <a:ext cx="23" cy="15"/>
            </a:xfrm>
            <a:custGeom>
              <a:avLst/>
              <a:gdLst/>
              <a:ahLst/>
              <a:cxnLst>
                <a:cxn ang="0">
                  <a:pos x="7" y="0"/>
                </a:cxn>
                <a:cxn ang="0">
                  <a:pos x="3" y="3"/>
                </a:cxn>
                <a:cxn ang="0">
                  <a:pos x="12" y="7"/>
                </a:cxn>
                <a:cxn ang="0">
                  <a:pos x="7" y="0"/>
                </a:cxn>
              </a:cxnLst>
              <a:rect l="0" t="0" r="0" b="0"/>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w="9525">
              <a:noFill/>
            </a:ln>
          </p:spPr>
          <p:txBody>
            <a:bodyPr/>
            <a:lstStyle/>
            <a:p>
              <a:endParaRPr lang="zh-CN" altLang="en-US"/>
            </a:p>
          </p:txBody>
        </p:sp>
        <p:sp>
          <p:nvSpPr>
            <p:cNvPr id="28768" name="Freeform 98"/>
            <p:cNvSpPr/>
            <p:nvPr/>
          </p:nvSpPr>
          <p:spPr>
            <a:xfrm>
              <a:off x="2712" y="50"/>
              <a:ext cx="17" cy="13"/>
            </a:xfrm>
            <a:custGeom>
              <a:avLst/>
              <a:gdLst/>
              <a:ahLst/>
              <a:cxnLst>
                <a:cxn ang="0">
                  <a:pos x="7" y="0"/>
                </a:cxn>
                <a:cxn ang="0">
                  <a:pos x="6" y="7"/>
                </a:cxn>
                <a:cxn ang="0">
                  <a:pos x="7" y="0"/>
                </a:cxn>
              </a:cxnLst>
              <a:rect l="0" t="0" r="0" b="0"/>
              <a:pathLst>
                <a:path w="20" h="18">
                  <a:moveTo>
                    <a:pt x="11" y="0"/>
                  </a:moveTo>
                  <a:cubicBezTo>
                    <a:pt x="1" y="14"/>
                    <a:pt x="0" y="9"/>
                    <a:pt x="9" y="18"/>
                  </a:cubicBezTo>
                  <a:cubicBezTo>
                    <a:pt x="20" y="14"/>
                    <a:pt x="16" y="18"/>
                    <a:pt x="11" y="0"/>
                  </a:cubicBezTo>
                  <a:close/>
                </a:path>
              </a:pathLst>
            </a:custGeom>
            <a:solidFill>
              <a:srgbClr val="363046">
                <a:alpha val="20000"/>
              </a:srgbClr>
            </a:solidFill>
            <a:ln w="9525">
              <a:noFill/>
            </a:ln>
          </p:spPr>
          <p:txBody>
            <a:bodyPr/>
            <a:lstStyle/>
            <a:p>
              <a:endParaRPr lang="zh-CN" altLang="en-US"/>
            </a:p>
          </p:txBody>
        </p:sp>
        <p:sp>
          <p:nvSpPr>
            <p:cNvPr id="28769" name="Freeform 99"/>
            <p:cNvSpPr/>
            <p:nvPr/>
          </p:nvSpPr>
          <p:spPr>
            <a:xfrm>
              <a:off x="4023" y="65"/>
              <a:ext cx="21" cy="31"/>
            </a:xfrm>
            <a:custGeom>
              <a:avLst/>
              <a:gdLst/>
              <a:ahLst/>
              <a:cxnLst>
                <a:cxn ang="0">
                  <a:pos x="16" y="0"/>
                </a:cxn>
                <a:cxn ang="0">
                  <a:pos x="5" y="6"/>
                </a:cxn>
                <a:cxn ang="0">
                  <a:pos x="0" y="12"/>
                </a:cxn>
                <a:cxn ang="0">
                  <a:pos x="11" y="14"/>
                </a:cxn>
                <a:cxn ang="0">
                  <a:pos x="16" y="0"/>
                </a:cxn>
              </a:cxnLst>
              <a:rect l="0" t="0" r="0" b="0"/>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w="9525">
              <a:noFill/>
            </a:ln>
          </p:spPr>
          <p:txBody>
            <a:bodyPr/>
            <a:lstStyle/>
            <a:p>
              <a:endParaRPr lang="zh-CN" altLang="en-US"/>
            </a:p>
          </p:txBody>
        </p:sp>
        <p:sp>
          <p:nvSpPr>
            <p:cNvPr id="28770" name="Freeform 100"/>
            <p:cNvSpPr/>
            <p:nvPr/>
          </p:nvSpPr>
          <p:spPr>
            <a:xfrm>
              <a:off x="3007" y="1423"/>
              <a:ext cx="35" cy="17"/>
            </a:xfrm>
            <a:custGeom>
              <a:avLst/>
              <a:gdLst/>
              <a:ahLst/>
              <a:cxnLst>
                <a:cxn ang="0">
                  <a:pos x="19" y="0"/>
                </a:cxn>
                <a:cxn ang="0">
                  <a:pos x="16" y="9"/>
                </a:cxn>
                <a:cxn ang="0">
                  <a:pos x="19" y="0"/>
                </a:cxn>
              </a:cxnLst>
              <a:rect l="0" t="0" r="0" b="0"/>
              <a:pathLst>
                <a:path w="41" h="24">
                  <a:moveTo>
                    <a:pt x="30" y="0"/>
                  </a:moveTo>
                  <a:cubicBezTo>
                    <a:pt x="4" y="4"/>
                    <a:pt x="0" y="17"/>
                    <a:pt x="26" y="24"/>
                  </a:cubicBezTo>
                  <a:cubicBezTo>
                    <a:pt x="41" y="19"/>
                    <a:pt x="38" y="10"/>
                    <a:pt x="30" y="0"/>
                  </a:cubicBezTo>
                  <a:close/>
                </a:path>
              </a:pathLst>
            </a:custGeom>
            <a:solidFill>
              <a:srgbClr val="363046">
                <a:alpha val="20000"/>
              </a:srgbClr>
            </a:solidFill>
            <a:ln w="9525">
              <a:noFill/>
            </a:ln>
          </p:spPr>
          <p:txBody>
            <a:bodyPr/>
            <a:lstStyle/>
            <a:p>
              <a:endParaRPr lang="zh-CN" altLang="en-US"/>
            </a:p>
          </p:txBody>
        </p:sp>
        <p:sp>
          <p:nvSpPr>
            <p:cNvPr id="28771" name="Freeform 101"/>
            <p:cNvSpPr/>
            <p:nvPr/>
          </p:nvSpPr>
          <p:spPr>
            <a:xfrm>
              <a:off x="3053" y="1416"/>
              <a:ext cx="11" cy="14"/>
            </a:xfrm>
            <a:custGeom>
              <a:avLst/>
              <a:gdLst/>
              <a:ahLst/>
              <a:cxnLst>
                <a:cxn ang="0">
                  <a:pos x="6" y="2"/>
                </a:cxn>
                <a:cxn ang="0">
                  <a:pos x="1" y="4"/>
                </a:cxn>
                <a:cxn ang="0">
                  <a:pos x="6" y="7"/>
                </a:cxn>
                <a:cxn ang="0">
                  <a:pos x="6"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ln>
          </p:spPr>
          <p:txBody>
            <a:bodyPr/>
            <a:lstStyle/>
            <a:p>
              <a:endParaRPr lang="zh-CN" altLang="en-US"/>
            </a:p>
          </p:txBody>
        </p:sp>
        <p:sp>
          <p:nvSpPr>
            <p:cNvPr id="28772" name="Freeform 102"/>
            <p:cNvSpPr/>
            <p:nvPr/>
          </p:nvSpPr>
          <p:spPr>
            <a:xfrm>
              <a:off x="2976" y="1272"/>
              <a:ext cx="10" cy="14"/>
            </a:xfrm>
            <a:custGeom>
              <a:avLst/>
              <a:gdLst/>
              <a:ahLst/>
              <a:cxnLst>
                <a:cxn ang="0">
                  <a:pos x="5" y="2"/>
                </a:cxn>
                <a:cxn ang="0">
                  <a:pos x="1" y="4"/>
                </a:cxn>
                <a:cxn ang="0">
                  <a:pos x="4" y="7"/>
                </a:cxn>
                <a:cxn ang="0">
                  <a:pos x="5"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ln>
          </p:spPr>
          <p:txBody>
            <a:bodyPr/>
            <a:lstStyle/>
            <a:p>
              <a:endParaRPr lang="zh-CN" altLang="en-US"/>
            </a:p>
          </p:txBody>
        </p:sp>
        <p:sp>
          <p:nvSpPr>
            <p:cNvPr id="28773" name="Freeform 103"/>
            <p:cNvSpPr/>
            <p:nvPr/>
          </p:nvSpPr>
          <p:spPr>
            <a:xfrm>
              <a:off x="3045" y="1204"/>
              <a:ext cx="12" cy="18"/>
            </a:xfrm>
            <a:custGeom>
              <a:avLst/>
              <a:gdLst/>
              <a:ahLst/>
              <a:cxnLst>
                <a:cxn ang="0">
                  <a:pos x="3" y="0"/>
                </a:cxn>
                <a:cxn ang="0">
                  <a:pos x="0" y="4"/>
                </a:cxn>
                <a:cxn ang="0">
                  <a:pos x="8" y="9"/>
                </a:cxn>
                <a:cxn ang="0">
                  <a:pos x="3" y="0"/>
                </a:cxn>
              </a:cxnLst>
              <a:rect l="0" t="0" r="0" b="0"/>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ln>
          </p:spPr>
          <p:txBody>
            <a:bodyPr/>
            <a:lstStyle/>
            <a:p>
              <a:endParaRPr lang="zh-CN" altLang="en-US"/>
            </a:p>
          </p:txBody>
        </p:sp>
        <p:sp>
          <p:nvSpPr>
            <p:cNvPr id="28774" name="Freeform 104"/>
            <p:cNvSpPr/>
            <p:nvPr/>
          </p:nvSpPr>
          <p:spPr>
            <a:xfrm>
              <a:off x="3017" y="1203"/>
              <a:ext cx="13" cy="18"/>
            </a:xfrm>
            <a:custGeom>
              <a:avLst/>
              <a:gdLst/>
              <a:ahLst/>
              <a:cxnLst>
                <a:cxn ang="0">
                  <a:pos x="6" y="0"/>
                </a:cxn>
                <a:cxn ang="0">
                  <a:pos x="0" y="4"/>
                </a:cxn>
                <a:cxn ang="0">
                  <a:pos x="9" y="9"/>
                </a:cxn>
                <a:cxn ang="0">
                  <a:pos x="6" y="0"/>
                </a:cxn>
              </a:cxnLst>
              <a:rect l="0" t="0" r="0" b="0"/>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ln>
          </p:spPr>
          <p:txBody>
            <a:bodyPr/>
            <a:lstStyle/>
            <a:p>
              <a:endParaRPr lang="zh-CN" altLang="en-US"/>
            </a:p>
          </p:txBody>
        </p:sp>
        <p:sp>
          <p:nvSpPr>
            <p:cNvPr id="28775" name="Freeform 105"/>
            <p:cNvSpPr/>
            <p:nvPr/>
          </p:nvSpPr>
          <p:spPr>
            <a:xfrm>
              <a:off x="3004" y="1224"/>
              <a:ext cx="12" cy="14"/>
            </a:xfrm>
            <a:custGeom>
              <a:avLst/>
              <a:gdLst/>
              <a:ahLst/>
              <a:cxnLst>
                <a:cxn ang="0">
                  <a:pos x="7" y="2"/>
                </a:cxn>
                <a:cxn ang="0">
                  <a:pos x="1" y="4"/>
                </a:cxn>
                <a:cxn ang="0">
                  <a:pos x="6" y="7"/>
                </a:cxn>
                <a:cxn ang="0">
                  <a:pos x="7"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ln>
          </p:spPr>
          <p:txBody>
            <a:bodyPr/>
            <a:lstStyle/>
            <a:p>
              <a:endParaRPr lang="zh-CN" altLang="en-US"/>
            </a:p>
          </p:txBody>
        </p:sp>
        <p:sp>
          <p:nvSpPr>
            <p:cNvPr id="28776" name="Freeform 106"/>
            <p:cNvSpPr/>
            <p:nvPr/>
          </p:nvSpPr>
          <p:spPr>
            <a:xfrm>
              <a:off x="2976" y="1256"/>
              <a:ext cx="10" cy="14"/>
            </a:xfrm>
            <a:custGeom>
              <a:avLst/>
              <a:gdLst/>
              <a:ahLst/>
              <a:cxnLst>
                <a:cxn ang="0">
                  <a:pos x="5" y="2"/>
                </a:cxn>
                <a:cxn ang="0">
                  <a:pos x="1" y="4"/>
                </a:cxn>
                <a:cxn ang="0">
                  <a:pos x="4" y="7"/>
                </a:cxn>
                <a:cxn ang="0">
                  <a:pos x="5"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ln>
          </p:spPr>
          <p:txBody>
            <a:bodyPr/>
            <a:lstStyle/>
            <a:p>
              <a:endParaRPr lang="zh-CN" altLang="en-US"/>
            </a:p>
          </p:txBody>
        </p:sp>
        <p:sp>
          <p:nvSpPr>
            <p:cNvPr id="28777" name="Freeform 107"/>
            <p:cNvSpPr/>
            <p:nvPr/>
          </p:nvSpPr>
          <p:spPr>
            <a:xfrm>
              <a:off x="2997" y="1243"/>
              <a:ext cx="12" cy="14"/>
            </a:xfrm>
            <a:custGeom>
              <a:avLst/>
              <a:gdLst/>
              <a:ahLst/>
              <a:cxnLst>
                <a:cxn ang="0">
                  <a:pos x="7" y="2"/>
                </a:cxn>
                <a:cxn ang="0">
                  <a:pos x="1" y="4"/>
                </a:cxn>
                <a:cxn ang="0">
                  <a:pos x="6" y="7"/>
                </a:cxn>
                <a:cxn ang="0">
                  <a:pos x="7"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ln>
          </p:spPr>
          <p:txBody>
            <a:bodyPr/>
            <a:lstStyle/>
            <a:p>
              <a:endParaRPr lang="zh-CN" altLang="en-US"/>
            </a:p>
          </p:txBody>
        </p:sp>
        <p:sp>
          <p:nvSpPr>
            <p:cNvPr id="28778" name="Freeform 108"/>
            <p:cNvSpPr/>
            <p:nvPr/>
          </p:nvSpPr>
          <p:spPr>
            <a:xfrm>
              <a:off x="2154" y="320"/>
              <a:ext cx="12" cy="14"/>
            </a:xfrm>
            <a:custGeom>
              <a:avLst/>
              <a:gdLst/>
              <a:ahLst/>
              <a:cxnLst>
                <a:cxn ang="0">
                  <a:pos x="7" y="2"/>
                </a:cxn>
                <a:cxn ang="0">
                  <a:pos x="1" y="4"/>
                </a:cxn>
                <a:cxn ang="0">
                  <a:pos x="6" y="7"/>
                </a:cxn>
                <a:cxn ang="0">
                  <a:pos x="7"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ln>
          </p:spPr>
          <p:txBody>
            <a:bodyPr/>
            <a:lstStyle/>
            <a:p>
              <a:endParaRPr lang="zh-CN" altLang="en-US"/>
            </a:p>
          </p:txBody>
        </p:sp>
        <p:sp>
          <p:nvSpPr>
            <p:cNvPr id="28779" name="Freeform 109"/>
            <p:cNvSpPr/>
            <p:nvPr/>
          </p:nvSpPr>
          <p:spPr>
            <a:xfrm>
              <a:off x="2084" y="288"/>
              <a:ext cx="12" cy="14"/>
            </a:xfrm>
            <a:custGeom>
              <a:avLst/>
              <a:gdLst/>
              <a:ahLst/>
              <a:cxnLst>
                <a:cxn ang="0">
                  <a:pos x="7" y="2"/>
                </a:cxn>
                <a:cxn ang="0">
                  <a:pos x="1" y="4"/>
                </a:cxn>
                <a:cxn ang="0">
                  <a:pos x="6" y="7"/>
                </a:cxn>
                <a:cxn ang="0">
                  <a:pos x="7"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ln>
          </p:spPr>
          <p:txBody>
            <a:bodyPr/>
            <a:lstStyle/>
            <a:p>
              <a:endParaRPr lang="zh-CN" altLang="en-US"/>
            </a:p>
          </p:txBody>
        </p:sp>
        <p:sp>
          <p:nvSpPr>
            <p:cNvPr id="28780" name="Freeform 110"/>
            <p:cNvSpPr/>
            <p:nvPr/>
          </p:nvSpPr>
          <p:spPr>
            <a:xfrm>
              <a:off x="1810" y="85"/>
              <a:ext cx="2370" cy="1537"/>
            </a:xfrm>
            <a:custGeom>
              <a:avLst/>
              <a:gdLst/>
              <a:ahLst/>
              <a:cxnLst>
                <a:cxn ang="0">
                  <a:pos x="688" y="533"/>
                </a:cxn>
                <a:cxn ang="0">
                  <a:pos x="507" y="486"/>
                </a:cxn>
                <a:cxn ang="0">
                  <a:pos x="240" y="527"/>
                </a:cxn>
                <a:cxn ang="0">
                  <a:pos x="70" y="621"/>
                </a:cxn>
                <a:cxn ang="0">
                  <a:pos x="18" y="769"/>
                </a:cxn>
                <a:cxn ang="0">
                  <a:pos x="222" y="866"/>
                </a:cxn>
                <a:cxn ang="0">
                  <a:pos x="468" y="851"/>
                </a:cxn>
                <a:cxn ang="0">
                  <a:pos x="604" y="930"/>
                </a:cxn>
                <a:cxn ang="0">
                  <a:pos x="688" y="1183"/>
                </a:cxn>
                <a:cxn ang="0">
                  <a:pos x="757" y="1330"/>
                </a:cxn>
                <a:cxn ang="0">
                  <a:pos x="1072" y="1286"/>
                </a:cxn>
                <a:cxn ang="0">
                  <a:pos x="1244" y="1128"/>
                </a:cxn>
                <a:cxn ang="0">
                  <a:pos x="1347" y="942"/>
                </a:cxn>
                <a:cxn ang="0">
                  <a:pos x="1520" y="816"/>
                </a:cxn>
                <a:cxn ang="0">
                  <a:pos x="1213" y="699"/>
                </a:cxn>
                <a:cxn ang="0">
                  <a:pos x="1244" y="669"/>
                </a:cxn>
                <a:cxn ang="0">
                  <a:pos x="1528" y="748"/>
                </a:cxn>
                <a:cxn ang="0">
                  <a:pos x="1672" y="647"/>
                </a:cxn>
                <a:cxn ang="0">
                  <a:pos x="1592" y="624"/>
                </a:cxn>
                <a:cxn ang="0">
                  <a:pos x="1415" y="584"/>
                </a:cxn>
                <a:cxn ang="0">
                  <a:pos x="1738" y="622"/>
                </a:cxn>
                <a:cxn ang="0">
                  <a:pos x="1973" y="697"/>
                </a:cxn>
                <a:cxn ang="0">
                  <a:pos x="2092" y="844"/>
                </a:cxn>
                <a:cxn ang="0">
                  <a:pos x="2448" y="692"/>
                </a:cxn>
                <a:cxn ang="0">
                  <a:pos x="2594" y="841"/>
                </a:cxn>
                <a:cxn ang="0">
                  <a:pos x="2600" y="714"/>
                </a:cxn>
                <a:cxn ang="0">
                  <a:pos x="2679" y="654"/>
                </a:cxn>
                <a:cxn ang="0">
                  <a:pos x="2715" y="445"/>
                </a:cxn>
                <a:cxn ang="0">
                  <a:pos x="2777" y="432"/>
                </a:cxn>
                <a:cxn ang="0">
                  <a:pos x="2807" y="349"/>
                </a:cxn>
                <a:cxn ang="0">
                  <a:pos x="2750" y="184"/>
                </a:cxn>
                <a:cxn ang="0">
                  <a:pos x="2892" y="88"/>
                </a:cxn>
                <a:cxn ang="0">
                  <a:pos x="2965" y="170"/>
                </a:cxn>
                <a:cxn ang="0">
                  <a:pos x="2958" y="101"/>
                </a:cxn>
                <a:cxn ang="0">
                  <a:pos x="3007" y="42"/>
                </a:cxn>
                <a:cxn ang="0">
                  <a:pos x="3104" y="0"/>
                </a:cxn>
                <a:cxn ang="0">
                  <a:pos x="2772" y="51"/>
                </a:cxn>
                <a:cxn ang="0">
                  <a:pos x="2410" y="68"/>
                </a:cxn>
                <a:cxn ang="0">
                  <a:pos x="2055" y="24"/>
                </a:cxn>
                <a:cxn ang="0">
                  <a:pos x="1723" y="53"/>
                </a:cxn>
                <a:cxn ang="0">
                  <a:pos x="1584" y="139"/>
                </a:cxn>
                <a:cxn ang="0">
                  <a:pos x="1409" y="112"/>
                </a:cxn>
                <a:cxn ang="0">
                  <a:pos x="1154" y="150"/>
                </a:cxn>
                <a:cxn ang="0">
                  <a:pos x="1015" y="114"/>
                </a:cxn>
                <a:cxn ang="0">
                  <a:pos x="555" y="203"/>
                </a:cxn>
                <a:cxn ang="0">
                  <a:pos x="816" y="174"/>
                </a:cxn>
                <a:cxn ang="0">
                  <a:pos x="971" y="225"/>
                </a:cxn>
                <a:cxn ang="0">
                  <a:pos x="675" y="292"/>
                </a:cxn>
                <a:cxn ang="0">
                  <a:pos x="419" y="340"/>
                </a:cxn>
                <a:cxn ang="0">
                  <a:pos x="254" y="438"/>
                </a:cxn>
                <a:cxn ang="0">
                  <a:pos x="431" y="451"/>
                </a:cxn>
                <a:cxn ang="0">
                  <a:pos x="580" y="468"/>
                </a:cxn>
                <a:cxn ang="0">
                  <a:pos x="750" y="482"/>
                </a:cxn>
                <a:cxn ang="0">
                  <a:pos x="741" y="419"/>
                </a:cxn>
                <a:cxn ang="0">
                  <a:pos x="901" y="448"/>
                </a:cxn>
                <a:cxn ang="0">
                  <a:pos x="1045" y="383"/>
                </a:cxn>
                <a:cxn ang="0">
                  <a:pos x="1176" y="393"/>
                </a:cxn>
                <a:cxn ang="0">
                  <a:pos x="973" y="489"/>
                </a:cxn>
              </a:cxnLst>
              <a:rect l="0" t="0" r="0" b="0"/>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w="9525">
              <a:noFill/>
            </a:ln>
          </p:spPr>
          <p:txBody>
            <a:bodyPr/>
            <a:lstStyle/>
            <a:p>
              <a:endParaRPr lang="zh-CN" altLang="en-US"/>
            </a:p>
          </p:txBody>
        </p:sp>
      </p:grpSp>
      <p:pic>
        <p:nvPicPr>
          <p:cNvPr id="4" name="图片 3"/>
          <p:cNvPicPr>
            <a:picLocks noChangeAspect="1"/>
          </p:cNvPicPr>
          <p:nvPr/>
        </p:nvPicPr>
        <p:blipFill>
          <a:blip r:embed="rId2"/>
          <a:srcRect l="3531" t="27233" r="70965" b="33740"/>
          <a:stretch>
            <a:fillRect/>
          </a:stretch>
        </p:blipFill>
        <p:spPr>
          <a:xfrm>
            <a:off x="1285240" y="3100070"/>
            <a:ext cx="1807210" cy="1542415"/>
          </a:xfrm>
          <a:prstGeom prst="rect">
            <a:avLst/>
          </a:prstGeom>
        </p:spPr>
      </p:pic>
    </p:spTree>
  </p:cSld>
  <p:clrMapOvr>
    <a:masterClrMapping/>
  </p:clrMapOvr>
  <p:transition>
    <p:wheel spokes="3"/>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3"/>
          <p:cNvGrpSpPr/>
          <p:nvPr/>
        </p:nvGrpSpPr>
        <p:grpSpPr>
          <a:xfrm>
            <a:off x="755650" y="1916113"/>
            <a:ext cx="7866063" cy="3148012"/>
            <a:chOff x="0" y="0"/>
            <a:chExt cx="4955" cy="1982"/>
          </a:xfrm>
        </p:grpSpPr>
        <p:sp>
          <p:nvSpPr>
            <p:cNvPr id="28674" name="Freeform 4"/>
            <p:cNvSpPr/>
            <p:nvPr/>
          </p:nvSpPr>
          <p:spPr>
            <a:xfrm>
              <a:off x="91" y="88"/>
              <a:ext cx="1457" cy="1812"/>
            </a:xfrm>
            <a:custGeom>
              <a:avLst/>
              <a:gdLst/>
              <a:ahLst/>
              <a:cxnLst>
                <a:cxn ang="0">
                  <a:pos x="74" y="89"/>
                </a:cxn>
                <a:cxn ang="0">
                  <a:pos x="205" y="72"/>
                </a:cxn>
                <a:cxn ang="0">
                  <a:pos x="277" y="83"/>
                </a:cxn>
                <a:cxn ang="0">
                  <a:pos x="265" y="153"/>
                </a:cxn>
                <a:cxn ang="0">
                  <a:pos x="173" y="200"/>
                </a:cxn>
                <a:cxn ang="0">
                  <a:pos x="140" y="245"/>
                </a:cxn>
                <a:cxn ang="0">
                  <a:pos x="182" y="331"/>
                </a:cxn>
                <a:cxn ang="0">
                  <a:pos x="201" y="331"/>
                </a:cxn>
                <a:cxn ang="0">
                  <a:pos x="209" y="312"/>
                </a:cxn>
                <a:cxn ang="0">
                  <a:pos x="306" y="397"/>
                </a:cxn>
                <a:cxn ang="0">
                  <a:pos x="415" y="413"/>
                </a:cxn>
                <a:cxn ang="0">
                  <a:pos x="507" y="465"/>
                </a:cxn>
                <a:cxn ang="0">
                  <a:pos x="545" y="489"/>
                </a:cxn>
                <a:cxn ang="0">
                  <a:pos x="492" y="554"/>
                </a:cxn>
                <a:cxn ang="0">
                  <a:pos x="585" y="613"/>
                </a:cxn>
                <a:cxn ang="0">
                  <a:pos x="660" y="696"/>
                </a:cxn>
                <a:cxn ang="0">
                  <a:pos x="698" y="795"/>
                </a:cxn>
                <a:cxn ang="0">
                  <a:pos x="762" y="874"/>
                </a:cxn>
                <a:cxn ang="0">
                  <a:pos x="817" y="867"/>
                </a:cxn>
                <a:cxn ang="0">
                  <a:pos x="794" y="823"/>
                </a:cxn>
                <a:cxn ang="0">
                  <a:pos x="822" y="793"/>
                </a:cxn>
                <a:cxn ang="0">
                  <a:pos x="873" y="767"/>
                </a:cxn>
                <a:cxn ang="0">
                  <a:pos x="925" y="715"/>
                </a:cxn>
                <a:cxn ang="0">
                  <a:pos x="1001" y="671"/>
                </a:cxn>
                <a:cxn ang="0">
                  <a:pos x="1036" y="600"/>
                </a:cxn>
                <a:cxn ang="0">
                  <a:pos x="990" y="529"/>
                </a:cxn>
                <a:cxn ang="0">
                  <a:pos x="878" y="485"/>
                </a:cxn>
                <a:cxn ang="0">
                  <a:pos x="705" y="441"/>
                </a:cxn>
                <a:cxn ang="0">
                  <a:pos x="622" y="434"/>
                </a:cxn>
                <a:cxn ang="0">
                  <a:pos x="577" y="436"/>
                </a:cxn>
                <a:cxn ang="0">
                  <a:pos x="507" y="451"/>
                </a:cxn>
                <a:cxn ang="0">
                  <a:pos x="484" y="404"/>
                </a:cxn>
                <a:cxn ang="0">
                  <a:pos x="470" y="365"/>
                </a:cxn>
                <a:cxn ang="0">
                  <a:pos x="403" y="380"/>
                </a:cxn>
                <a:cxn ang="0">
                  <a:pos x="363" y="327"/>
                </a:cxn>
                <a:cxn ang="0">
                  <a:pos x="473" y="314"/>
                </a:cxn>
                <a:cxn ang="0">
                  <a:pos x="537" y="312"/>
                </a:cxn>
                <a:cxn ang="0">
                  <a:pos x="573" y="310"/>
                </a:cxn>
                <a:cxn ang="0">
                  <a:pos x="675" y="259"/>
                </a:cxn>
                <a:cxn ang="0">
                  <a:pos x="756" y="233"/>
                </a:cxn>
                <a:cxn ang="0">
                  <a:pos x="816" y="219"/>
                </a:cxn>
                <a:cxn ang="0">
                  <a:pos x="856" y="185"/>
                </a:cxn>
                <a:cxn ang="0">
                  <a:pos x="822" y="177"/>
                </a:cxn>
                <a:cxn ang="0">
                  <a:pos x="975" y="157"/>
                </a:cxn>
                <a:cxn ang="0">
                  <a:pos x="898" y="118"/>
                </a:cxn>
                <a:cxn ang="0">
                  <a:pos x="848" y="91"/>
                </a:cxn>
                <a:cxn ang="0">
                  <a:pos x="780" y="125"/>
                </a:cxn>
                <a:cxn ang="0">
                  <a:pos x="709" y="153"/>
                </a:cxn>
                <a:cxn ang="0">
                  <a:pos x="653" y="104"/>
                </a:cxn>
                <a:cxn ang="0">
                  <a:pos x="774" y="83"/>
                </a:cxn>
                <a:cxn ang="0">
                  <a:pos x="809" y="68"/>
                </a:cxn>
                <a:cxn ang="0">
                  <a:pos x="848" y="60"/>
                </a:cxn>
                <a:cxn ang="0">
                  <a:pos x="821" y="50"/>
                </a:cxn>
                <a:cxn ang="0">
                  <a:pos x="806" y="41"/>
                </a:cxn>
                <a:cxn ang="0">
                  <a:pos x="767" y="35"/>
                </a:cxn>
                <a:cxn ang="0">
                  <a:pos x="706" y="47"/>
                </a:cxn>
                <a:cxn ang="0">
                  <a:pos x="606" y="41"/>
                </a:cxn>
                <a:cxn ang="0">
                  <a:pos x="351" y="0"/>
                </a:cxn>
                <a:cxn ang="0">
                  <a:pos x="220" y="11"/>
                </a:cxn>
                <a:cxn ang="0">
                  <a:pos x="185" y="35"/>
                </a:cxn>
                <a:cxn ang="0">
                  <a:pos x="82" y="60"/>
                </a:cxn>
                <a:cxn ang="0">
                  <a:pos x="82" y="74"/>
                </a:cxn>
                <a:cxn ang="0">
                  <a:pos x="2" y="87"/>
                </a:cxn>
              </a:cxnLst>
              <a:rect l="0" t="0" r="0" b="0"/>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w="9525">
              <a:noFill/>
            </a:ln>
          </p:spPr>
          <p:txBody>
            <a:bodyPr/>
            <a:lstStyle/>
            <a:p>
              <a:endParaRPr lang="zh-CN" altLang="en-US"/>
            </a:p>
          </p:txBody>
        </p:sp>
        <p:sp>
          <p:nvSpPr>
            <p:cNvPr id="28675" name="Freeform 5"/>
            <p:cNvSpPr/>
            <p:nvPr/>
          </p:nvSpPr>
          <p:spPr>
            <a:xfrm>
              <a:off x="45" y="261"/>
              <a:ext cx="39" cy="26"/>
            </a:xfrm>
            <a:custGeom>
              <a:avLst/>
              <a:gdLst/>
              <a:ahLst/>
              <a:cxnLst>
                <a:cxn ang="0">
                  <a:pos x="10" y="1"/>
                </a:cxn>
                <a:cxn ang="0">
                  <a:pos x="0" y="7"/>
                </a:cxn>
                <a:cxn ang="0">
                  <a:pos x="14" y="12"/>
                </a:cxn>
                <a:cxn ang="0">
                  <a:pos x="28" y="8"/>
                </a:cxn>
                <a:cxn ang="0">
                  <a:pos x="18" y="0"/>
                </a:cxn>
                <a:cxn ang="0">
                  <a:pos x="10" y="1"/>
                </a:cxn>
              </a:cxnLst>
              <a:rect l="0" t="0" r="0" b="0"/>
              <a:pathLst>
                <a:path w="46" h="38">
                  <a:moveTo>
                    <a:pt x="16" y="4"/>
                  </a:moveTo>
                  <a:lnTo>
                    <a:pt x="0" y="22"/>
                  </a:lnTo>
                  <a:lnTo>
                    <a:pt x="22" y="38"/>
                  </a:lnTo>
                  <a:lnTo>
                    <a:pt x="46" y="26"/>
                  </a:lnTo>
                  <a:lnTo>
                    <a:pt x="30" y="0"/>
                  </a:lnTo>
                  <a:lnTo>
                    <a:pt x="16" y="4"/>
                  </a:lnTo>
                  <a:close/>
                </a:path>
              </a:pathLst>
            </a:custGeom>
            <a:solidFill>
              <a:srgbClr val="666699">
                <a:alpha val="20000"/>
              </a:srgbClr>
            </a:solidFill>
            <a:ln w="9525">
              <a:noFill/>
            </a:ln>
          </p:spPr>
          <p:txBody>
            <a:bodyPr/>
            <a:lstStyle/>
            <a:p>
              <a:endParaRPr lang="zh-CN" altLang="en-US"/>
            </a:p>
          </p:txBody>
        </p:sp>
        <p:sp>
          <p:nvSpPr>
            <p:cNvPr id="28676" name="Freeform 6"/>
            <p:cNvSpPr/>
            <p:nvPr/>
          </p:nvSpPr>
          <p:spPr>
            <a:xfrm>
              <a:off x="398" y="376"/>
              <a:ext cx="45" cy="30"/>
            </a:xfrm>
            <a:custGeom>
              <a:avLst/>
              <a:gdLst/>
              <a:ahLst/>
              <a:cxnLst>
                <a:cxn ang="0">
                  <a:pos x="8" y="0"/>
                </a:cxn>
                <a:cxn ang="0">
                  <a:pos x="17" y="14"/>
                </a:cxn>
                <a:cxn ang="0">
                  <a:pos x="27" y="14"/>
                </a:cxn>
                <a:cxn ang="0">
                  <a:pos x="25" y="5"/>
                </a:cxn>
                <a:cxn ang="0">
                  <a:pos x="17" y="1"/>
                </a:cxn>
                <a:cxn ang="0">
                  <a:pos x="8" y="0"/>
                </a:cxn>
              </a:cxnLst>
              <a:rect l="0" t="0" r="0" b="0"/>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w="9525">
              <a:noFill/>
            </a:ln>
          </p:spPr>
          <p:txBody>
            <a:bodyPr/>
            <a:lstStyle/>
            <a:p>
              <a:endParaRPr lang="zh-CN" altLang="en-US"/>
            </a:p>
          </p:txBody>
        </p:sp>
        <p:sp>
          <p:nvSpPr>
            <p:cNvPr id="28677" name="Freeform 7"/>
            <p:cNvSpPr/>
            <p:nvPr/>
          </p:nvSpPr>
          <p:spPr>
            <a:xfrm>
              <a:off x="1297" y="428"/>
              <a:ext cx="113" cy="69"/>
            </a:xfrm>
            <a:custGeom>
              <a:avLst/>
              <a:gdLst/>
              <a:ahLst/>
              <a:cxnLst>
                <a:cxn ang="0">
                  <a:pos x="62" y="0"/>
                </a:cxn>
                <a:cxn ang="0">
                  <a:pos x="51" y="3"/>
                </a:cxn>
                <a:cxn ang="0">
                  <a:pos x="35" y="8"/>
                </a:cxn>
                <a:cxn ang="0">
                  <a:pos x="25" y="14"/>
                </a:cxn>
                <a:cxn ang="0">
                  <a:pos x="14" y="18"/>
                </a:cxn>
                <a:cxn ang="0">
                  <a:pos x="41" y="29"/>
                </a:cxn>
                <a:cxn ang="0">
                  <a:pos x="51" y="32"/>
                </a:cxn>
                <a:cxn ang="0">
                  <a:pos x="54" y="32"/>
                </a:cxn>
                <a:cxn ang="0">
                  <a:pos x="57" y="30"/>
                </a:cxn>
                <a:cxn ang="0">
                  <a:pos x="62" y="35"/>
                </a:cxn>
                <a:cxn ang="0">
                  <a:pos x="78" y="30"/>
                </a:cxn>
                <a:cxn ang="0">
                  <a:pos x="83" y="26"/>
                </a:cxn>
                <a:cxn ang="0">
                  <a:pos x="65" y="14"/>
                </a:cxn>
                <a:cxn ang="0">
                  <a:pos x="73" y="8"/>
                </a:cxn>
                <a:cxn ang="0">
                  <a:pos x="72" y="1"/>
                </a:cxn>
                <a:cxn ang="0">
                  <a:pos x="62" y="0"/>
                </a:cxn>
              </a:cxnLst>
              <a:rect l="0" t="0" r="0" b="0"/>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w="9525">
              <a:noFill/>
            </a:ln>
          </p:spPr>
          <p:txBody>
            <a:bodyPr/>
            <a:lstStyle/>
            <a:p>
              <a:endParaRPr lang="zh-CN" altLang="en-US"/>
            </a:p>
          </p:txBody>
        </p:sp>
        <p:sp>
          <p:nvSpPr>
            <p:cNvPr id="28678" name="Freeform 8"/>
            <p:cNvSpPr/>
            <p:nvPr/>
          </p:nvSpPr>
          <p:spPr>
            <a:xfrm>
              <a:off x="752" y="787"/>
              <a:ext cx="182" cy="79"/>
            </a:xfrm>
            <a:custGeom>
              <a:avLst/>
              <a:gdLst/>
              <a:ahLst/>
              <a:cxnLst>
                <a:cxn ang="0">
                  <a:pos x="29" y="4"/>
                </a:cxn>
                <a:cxn ang="0">
                  <a:pos x="11" y="4"/>
                </a:cxn>
                <a:cxn ang="0">
                  <a:pos x="3" y="6"/>
                </a:cxn>
                <a:cxn ang="0">
                  <a:pos x="15" y="18"/>
                </a:cxn>
                <a:cxn ang="0">
                  <a:pos x="33" y="16"/>
                </a:cxn>
                <a:cxn ang="0">
                  <a:pos x="59" y="19"/>
                </a:cxn>
                <a:cxn ang="0">
                  <a:pos x="70" y="21"/>
                </a:cxn>
                <a:cxn ang="0">
                  <a:pos x="84" y="31"/>
                </a:cxn>
                <a:cxn ang="0">
                  <a:pos x="89" y="40"/>
                </a:cxn>
                <a:cxn ang="0">
                  <a:pos x="100" y="35"/>
                </a:cxn>
                <a:cxn ang="0">
                  <a:pos x="106" y="34"/>
                </a:cxn>
                <a:cxn ang="0">
                  <a:pos x="118" y="36"/>
                </a:cxn>
                <a:cxn ang="0">
                  <a:pos x="123" y="28"/>
                </a:cxn>
                <a:cxn ang="0">
                  <a:pos x="96" y="19"/>
                </a:cxn>
                <a:cxn ang="0">
                  <a:pos x="66" y="7"/>
                </a:cxn>
                <a:cxn ang="0">
                  <a:pos x="33" y="9"/>
                </a:cxn>
                <a:cxn ang="0">
                  <a:pos x="29" y="4"/>
                </a:cxn>
              </a:cxnLst>
              <a:rect l="0" t="0" r="0" b="0"/>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w="9525">
              <a:noFill/>
            </a:ln>
          </p:spPr>
          <p:txBody>
            <a:bodyPr/>
            <a:lstStyle/>
            <a:p>
              <a:endParaRPr lang="zh-CN" altLang="en-US"/>
            </a:p>
          </p:txBody>
        </p:sp>
        <p:sp>
          <p:nvSpPr>
            <p:cNvPr id="28679" name="Freeform 9"/>
            <p:cNvSpPr/>
            <p:nvPr/>
          </p:nvSpPr>
          <p:spPr>
            <a:xfrm>
              <a:off x="902" y="847"/>
              <a:ext cx="114" cy="38"/>
            </a:xfrm>
            <a:custGeom>
              <a:avLst/>
              <a:gdLst/>
              <a:ahLst/>
              <a:cxnLst>
                <a:cxn ang="0">
                  <a:pos x="36" y="0"/>
                </a:cxn>
                <a:cxn ang="0">
                  <a:pos x="27" y="2"/>
                </a:cxn>
                <a:cxn ang="0">
                  <a:pos x="20" y="11"/>
                </a:cxn>
                <a:cxn ang="0">
                  <a:pos x="9" y="12"/>
                </a:cxn>
                <a:cxn ang="0">
                  <a:pos x="3" y="15"/>
                </a:cxn>
                <a:cxn ang="0">
                  <a:pos x="8" y="19"/>
                </a:cxn>
                <a:cxn ang="0">
                  <a:pos x="84" y="12"/>
                </a:cxn>
                <a:cxn ang="0">
                  <a:pos x="77" y="6"/>
                </a:cxn>
                <a:cxn ang="0">
                  <a:pos x="66" y="3"/>
                </a:cxn>
                <a:cxn ang="0">
                  <a:pos x="64" y="8"/>
                </a:cxn>
                <a:cxn ang="0">
                  <a:pos x="56" y="6"/>
                </a:cxn>
                <a:cxn ang="0">
                  <a:pos x="42" y="5"/>
                </a:cxn>
                <a:cxn ang="0">
                  <a:pos x="36" y="0"/>
                </a:cxn>
              </a:cxnLst>
              <a:rect l="0" t="0" r="0" b="0"/>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w="9525">
              <a:noFill/>
            </a:ln>
          </p:spPr>
          <p:txBody>
            <a:bodyPr/>
            <a:lstStyle/>
            <a:p>
              <a:endParaRPr lang="zh-CN" altLang="en-US"/>
            </a:p>
          </p:txBody>
        </p:sp>
        <p:sp>
          <p:nvSpPr>
            <p:cNvPr id="28680" name="Freeform 10"/>
            <p:cNvSpPr/>
            <p:nvPr/>
          </p:nvSpPr>
          <p:spPr>
            <a:xfrm>
              <a:off x="1023" y="871"/>
              <a:ext cx="43" cy="17"/>
            </a:xfrm>
            <a:custGeom>
              <a:avLst/>
              <a:gdLst/>
              <a:ahLst/>
              <a:cxnLst>
                <a:cxn ang="0">
                  <a:pos x="8" y="0"/>
                </a:cxn>
                <a:cxn ang="0">
                  <a:pos x="4" y="6"/>
                </a:cxn>
                <a:cxn ang="0">
                  <a:pos x="16" y="9"/>
                </a:cxn>
                <a:cxn ang="0">
                  <a:pos x="20" y="1"/>
                </a:cxn>
                <a:cxn ang="0">
                  <a:pos x="8" y="0"/>
                </a:cxn>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w="9525">
              <a:noFill/>
            </a:ln>
          </p:spPr>
          <p:txBody>
            <a:bodyPr/>
            <a:lstStyle/>
            <a:p>
              <a:endParaRPr lang="zh-CN" altLang="en-US"/>
            </a:p>
          </p:txBody>
        </p:sp>
        <p:sp>
          <p:nvSpPr>
            <p:cNvPr id="28681" name="Freeform 11"/>
            <p:cNvSpPr/>
            <p:nvPr/>
          </p:nvSpPr>
          <p:spPr>
            <a:xfrm>
              <a:off x="1087" y="874"/>
              <a:ext cx="14" cy="24"/>
            </a:xfrm>
            <a:custGeom>
              <a:avLst/>
              <a:gdLst/>
              <a:ahLst/>
              <a:cxnLst>
                <a:cxn ang="0">
                  <a:pos x="9" y="0"/>
                </a:cxn>
                <a:cxn ang="0">
                  <a:pos x="0" y="5"/>
                </a:cxn>
                <a:cxn ang="0">
                  <a:pos x="10" y="12"/>
                </a:cxn>
                <a:cxn ang="0">
                  <a:pos x="8" y="6"/>
                </a:cxn>
                <a:cxn ang="0">
                  <a:pos x="10" y="2"/>
                </a:cxn>
                <a:cxn ang="0">
                  <a:pos x="9" y="0"/>
                </a:cxn>
              </a:cxnLst>
              <a:rect l="0" t="0" r="0" b="0"/>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w="9525">
              <a:noFill/>
            </a:ln>
          </p:spPr>
          <p:txBody>
            <a:bodyPr/>
            <a:lstStyle/>
            <a:p>
              <a:endParaRPr lang="zh-CN" altLang="en-US"/>
            </a:p>
          </p:txBody>
        </p:sp>
        <p:sp>
          <p:nvSpPr>
            <p:cNvPr id="28682" name="Freeform 12"/>
            <p:cNvSpPr/>
            <p:nvPr/>
          </p:nvSpPr>
          <p:spPr>
            <a:xfrm>
              <a:off x="876" y="83"/>
              <a:ext cx="207" cy="82"/>
            </a:xfrm>
            <a:custGeom>
              <a:avLst/>
              <a:gdLst/>
              <a:ahLst/>
              <a:cxnLst>
                <a:cxn ang="0">
                  <a:pos x="41" y="1"/>
                </a:cxn>
                <a:cxn ang="0">
                  <a:pos x="16" y="11"/>
                </a:cxn>
                <a:cxn ang="0">
                  <a:pos x="3" y="13"/>
                </a:cxn>
                <a:cxn ang="0">
                  <a:pos x="0" y="13"/>
                </a:cxn>
                <a:cxn ang="0">
                  <a:pos x="16" y="20"/>
                </a:cxn>
                <a:cxn ang="0">
                  <a:pos x="24" y="22"/>
                </a:cxn>
                <a:cxn ang="0">
                  <a:pos x="44" y="16"/>
                </a:cxn>
                <a:cxn ang="0">
                  <a:pos x="52" y="15"/>
                </a:cxn>
                <a:cxn ang="0">
                  <a:pos x="53" y="19"/>
                </a:cxn>
                <a:cxn ang="0">
                  <a:pos x="41" y="21"/>
                </a:cxn>
                <a:cxn ang="0">
                  <a:pos x="46" y="25"/>
                </a:cxn>
                <a:cxn ang="0">
                  <a:pos x="26" y="30"/>
                </a:cxn>
                <a:cxn ang="0">
                  <a:pos x="45" y="37"/>
                </a:cxn>
                <a:cxn ang="0">
                  <a:pos x="53" y="39"/>
                </a:cxn>
                <a:cxn ang="0">
                  <a:pos x="76" y="35"/>
                </a:cxn>
                <a:cxn ang="0">
                  <a:pos x="96" y="36"/>
                </a:cxn>
                <a:cxn ang="0">
                  <a:pos x="108" y="40"/>
                </a:cxn>
                <a:cxn ang="0">
                  <a:pos x="131" y="37"/>
                </a:cxn>
                <a:cxn ang="0">
                  <a:pos x="143" y="35"/>
                </a:cxn>
                <a:cxn ang="0">
                  <a:pos x="142" y="27"/>
                </a:cxn>
                <a:cxn ang="0">
                  <a:pos x="150" y="24"/>
                </a:cxn>
                <a:cxn ang="0">
                  <a:pos x="153" y="16"/>
                </a:cxn>
                <a:cxn ang="0">
                  <a:pos x="135" y="20"/>
                </a:cxn>
                <a:cxn ang="0">
                  <a:pos x="129" y="15"/>
                </a:cxn>
                <a:cxn ang="0">
                  <a:pos x="110" y="15"/>
                </a:cxn>
                <a:cxn ang="0">
                  <a:pos x="86" y="3"/>
                </a:cxn>
                <a:cxn ang="0">
                  <a:pos x="60" y="4"/>
                </a:cxn>
                <a:cxn ang="0">
                  <a:pos x="53" y="1"/>
                </a:cxn>
                <a:cxn ang="0">
                  <a:pos x="41" y="1"/>
                </a:cxn>
              </a:cxnLst>
              <a:rect l="0" t="0" r="0" b="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w="9525">
              <a:noFill/>
            </a:ln>
          </p:spPr>
          <p:txBody>
            <a:bodyPr/>
            <a:lstStyle/>
            <a:p>
              <a:endParaRPr lang="zh-CN" altLang="en-US"/>
            </a:p>
          </p:txBody>
        </p:sp>
        <p:sp>
          <p:nvSpPr>
            <p:cNvPr id="28683" name="Freeform 13"/>
            <p:cNvSpPr/>
            <p:nvPr/>
          </p:nvSpPr>
          <p:spPr>
            <a:xfrm>
              <a:off x="968" y="45"/>
              <a:ext cx="168" cy="56"/>
            </a:xfrm>
            <a:custGeom>
              <a:avLst/>
              <a:gdLst/>
              <a:ahLst/>
              <a:cxnLst>
                <a:cxn ang="0">
                  <a:pos x="63" y="4"/>
                </a:cxn>
                <a:cxn ang="0">
                  <a:pos x="9" y="8"/>
                </a:cxn>
                <a:cxn ang="0">
                  <a:pos x="6" y="12"/>
                </a:cxn>
                <a:cxn ang="0">
                  <a:pos x="36" y="17"/>
                </a:cxn>
                <a:cxn ang="0">
                  <a:pos x="87" y="25"/>
                </a:cxn>
                <a:cxn ang="0">
                  <a:pos x="114" y="24"/>
                </a:cxn>
                <a:cxn ang="0">
                  <a:pos x="121" y="22"/>
                </a:cxn>
                <a:cxn ang="0">
                  <a:pos x="114" y="15"/>
                </a:cxn>
                <a:cxn ang="0">
                  <a:pos x="106" y="12"/>
                </a:cxn>
                <a:cxn ang="0">
                  <a:pos x="84" y="9"/>
                </a:cxn>
                <a:cxn ang="0">
                  <a:pos x="63" y="4"/>
                </a:cxn>
              </a:cxnLst>
              <a:rect l="0" t="0" r="0" b="0"/>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w="9525">
              <a:noFill/>
            </a:ln>
          </p:spPr>
          <p:txBody>
            <a:bodyPr/>
            <a:lstStyle/>
            <a:p>
              <a:endParaRPr lang="zh-CN" altLang="en-US"/>
            </a:p>
          </p:txBody>
        </p:sp>
        <p:sp>
          <p:nvSpPr>
            <p:cNvPr id="28684" name="Freeform 14"/>
            <p:cNvSpPr/>
            <p:nvPr/>
          </p:nvSpPr>
          <p:spPr>
            <a:xfrm>
              <a:off x="1204" y="110"/>
              <a:ext cx="268" cy="178"/>
            </a:xfrm>
            <a:custGeom>
              <a:avLst/>
              <a:gdLst/>
              <a:ahLst/>
              <a:cxnLst>
                <a:cxn ang="0">
                  <a:pos x="43" y="3"/>
                </a:cxn>
                <a:cxn ang="0">
                  <a:pos x="33" y="8"/>
                </a:cxn>
                <a:cxn ang="0">
                  <a:pos x="14" y="13"/>
                </a:cxn>
                <a:cxn ang="0">
                  <a:pos x="35" y="27"/>
                </a:cxn>
                <a:cxn ang="0">
                  <a:pos x="51" y="29"/>
                </a:cxn>
                <a:cxn ang="0">
                  <a:pos x="67" y="34"/>
                </a:cxn>
                <a:cxn ang="0">
                  <a:pos x="82" y="29"/>
                </a:cxn>
                <a:cxn ang="0">
                  <a:pos x="93" y="35"/>
                </a:cxn>
                <a:cxn ang="0">
                  <a:pos x="97" y="43"/>
                </a:cxn>
                <a:cxn ang="0">
                  <a:pos x="74" y="52"/>
                </a:cxn>
                <a:cxn ang="0">
                  <a:pos x="58" y="60"/>
                </a:cxn>
                <a:cxn ang="0">
                  <a:pos x="45" y="58"/>
                </a:cxn>
                <a:cxn ang="0">
                  <a:pos x="36" y="57"/>
                </a:cxn>
                <a:cxn ang="0">
                  <a:pos x="28" y="64"/>
                </a:cxn>
                <a:cxn ang="0">
                  <a:pos x="25" y="68"/>
                </a:cxn>
                <a:cxn ang="0">
                  <a:pos x="47" y="71"/>
                </a:cxn>
                <a:cxn ang="0">
                  <a:pos x="61" y="70"/>
                </a:cxn>
                <a:cxn ang="0">
                  <a:pos x="74" y="80"/>
                </a:cxn>
                <a:cxn ang="0">
                  <a:pos x="82" y="81"/>
                </a:cxn>
                <a:cxn ang="0">
                  <a:pos x="90" y="82"/>
                </a:cxn>
                <a:cxn ang="0">
                  <a:pos x="100" y="86"/>
                </a:cxn>
                <a:cxn ang="0">
                  <a:pos x="117" y="81"/>
                </a:cxn>
                <a:cxn ang="0">
                  <a:pos x="131" y="81"/>
                </a:cxn>
                <a:cxn ang="0">
                  <a:pos x="148" y="73"/>
                </a:cxn>
                <a:cxn ang="0">
                  <a:pos x="146" y="64"/>
                </a:cxn>
                <a:cxn ang="0">
                  <a:pos x="141" y="60"/>
                </a:cxn>
                <a:cxn ang="0">
                  <a:pos x="150" y="57"/>
                </a:cxn>
                <a:cxn ang="0">
                  <a:pos x="158" y="63"/>
                </a:cxn>
                <a:cxn ang="0">
                  <a:pos x="160" y="68"/>
                </a:cxn>
                <a:cxn ang="0">
                  <a:pos x="169" y="67"/>
                </a:cxn>
                <a:cxn ang="0">
                  <a:pos x="196" y="58"/>
                </a:cxn>
                <a:cxn ang="0">
                  <a:pos x="189" y="50"/>
                </a:cxn>
                <a:cxn ang="0">
                  <a:pos x="168" y="42"/>
                </a:cxn>
                <a:cxn ang="0">
                  <a:pos x="171" y="37"/>
                </a:cxn>
                <a:cxn ang="0">
                  <a:pos x="179" y="35"/>
                </a:cxn>
                <a:cxn ang="0">
                  <a:pos x="163" y="22"/>
                </a:cxn>
                <a:cxn ang="0">
                  <a:pos x="150" y="20"/>
                </a:cxn>
                <a:cxn ang="0">
                  <a:pos x="143" y="19"/>
                </a:cxn>
                <a:cxn ang="0">
                  <a:pos x="130" y="11"/>
                </a:cxn>
                <a:cxn ang="0">
                  <a:pos x="100" y="15"/>
                </a:cxn>
                <a:cxn ang="0">
                  <a:pos x="107" y="9"/>
                </a:cxn>
                <a:cxn ang="0">
                  <a:pos x="90" y="6"/>
                </a:cxn>
                <a:cxn ang="0">
                  <a:pos x="77" y="6"/>
                </a:cxn>
                <a:cxn ang="0">
                  <a:pos x="43" y="3"/>
                </a:cxn>
              </a:cxnLst>
              <a:rect l="0" t="0" r="0" b="0"/>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w="9525">
              <a:noFill/>
            </a:ln>
          </p:spPr>
          <p:txBody>
            <a:bodyPr/>
            <a:lstStyle/>
            <a:p>
              <a:endParaRPr lang="zh-CN" altLang="en-US"/>
            </a:p>
          </p:txBody>
        </p:sp>
        <p:sp>
          <p:nvSpPr>
            <p:cNvPr id="28685" name="Freeform 15"/>
            <p:cNvSpPr/>
            <p:nvPr/>
          </p:nvSpPr>
          <p:spPr>
            <a:xfrm>
              <a:off x="1202" y="34"/>
              <a:ext cx="51" cy="34"/>
            </a:xfrm>
            <a:custGeom>
              <a:avLst/>
              <a:gdLst/>
              <a:ahLst/>
              <a:cxnLst>
                <a:cxn ang="0">
                  <a:pos x="16" y="0"/>
                </a:cxn>
                <a:cxn ang="0">
                  <a:pos x="0" y="3"/>
                </a:cxn>
                <a:cxn ang="0">
                  <a:pos x="19" y="12"/>
                </a:cxn>
                <a:cxn ang="0">
                  <a:pos x="30" y="16"/>
                </a:cxn>
                <a:cxn ang="0">
                  <a:pos x="37" y="9"/>
                </a:cxn>
                <a:cxn ang="0">
                  <a:pos x="29" y="2"/>
                </a:cxn>
                <a:cxn ang="0">
                  <a:pos x="16" y="0"/>
                </a:cxn>
              </a:cxnLst>
              <a:rect l="0" t="0" r="0" b="0"/>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w="9525">
              <a:noFill/>
            </a:ln>
          </p:spPr>
          <p:txBody>
            <a:bodyPr/>
            <a:lstStyle/>
            <a:p>
              <a:endParaRPr lang="zh-CN" altLang="en-US"/>
            </a:p>
          </p:txBody>
        </p:sp>
        <p:sp>
          <p:nvSpPr>
            <p:cNvPr id="28686" name="Freeform 16"/>
            <p:cNvSpPr/>
            <p:nvPr/>
          </p:nvSpPr>
          <p:spPr>
            <a:xfrm>
              <a:off x="1105" y="99"/>
              <a:ext cx="75" cy="39"/>
            </a:xfrm>
            <a:custGeom>
              <a:avLst/>
              <a:gdLst/>
              <a:ahLst/>
              <a:cxnLst>
                <a:cxn ang="0">
                  <a:pos x="29" y="2"/>
                </a:cxn>
                <a:cxn ang="0">
                  <a:pos x="16" y="8"/>
                </a:cxn>
                <a:cxn ang="0">
                  <a:pos x="3" y="8"/>
                </a:cxn>
                <a:cxn ang="0">
                  <a:pos x="10" y="18"/>
                </a:cxn>
                <a:cxn ang="0">
                  <a:pos x="50" y="11"/>
                </a:cxn>
                <a:cxn ang="0">
                  <a:pos x="57" y="5"/>
                </a:cxn>
                <a:cxn ang="0">
                  <a:pos x="38" y="2"/>
                </a:cxn>
                <a:cxn ang="0">
                  <a:pos x="29" y="2"/>
                </a:cxn>
              </a:cxnLst>
              <a:rect l="0" t="0" r="0" b="0"/>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w="9525">
              <a:noFill/>
            </a:ln>
          </p:spPr>
          <p:txBody>
            <a:bodyPr/>
            <a:lstStyle/>
            <a:p>
              <a:endParaRPr lang="zh-CN" altLang="en-US"/>
            </a:p>
          </p:txBody>
        </p:sp>
        <p:sp>
          <p:nvSpPr>
            <p:cNvPr id="28687" name="Freeform 17"/>
            <p:cNvSpPr/>
            <p:nvPr/>
          </p:nvSpPr>
          <p:spPr>
            <a:xfrm>
              <a:off x="1184" y="107"/>
              <a:ext cx="62" cy="23"/>
            </a:xfrm>
            <a:custGeom>
              <a:avLst/>
              <a:gdLst/>
              <a:ahLst/>
              <a:cxnLst>
                <a:cxn ang="0">
                  <a:pos x="25" y="0"/>
                </a:cxn>
                <a:cxn ang="0">
                  <a:pos x="6" y="5"/>
                </a:cxn>
                <a:cxn ang="0">
                  <a:pos x="14" y="11"/>
                </a:cxn>
                <a:cxn ang="0">
                  <a:pos x="31" y="9"/>
                </a:cxn>
                <a:cxn ang="0">
                  <a:pos x="39" y="6"/>
                </a:cxn>
                <a:cxn ang="0">
                  <a:pos x="25" y="0"/>
                </a:cxn>
              </a:cxnLst>
              <a:rect l="0" t="0" r="0" b="0"/>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w="9525">
              <a:noFill/>
            </a:ln>
          </p:spPr>
          <p:txBody>
            <a:bodyPr/>
            <a:lstStyle/>
            <a:p>
              <a:endParaRPr lang="zh-CN" altLang="en-US"/>
            </a:p>
          </p:txBody>
        </p:sp>
        <p:sp>
          <p:nvSpPr>
            <p:cNvPr id="28688" name="Freeform 18"/>
            <p:cNvSpPr/>
            <p:nvPr/>
          </p:nvSpPr>
          <p:spPr>
            <a:xfrm>
              <a:off x="1150" y="73"/>
              <a:ext cx="74" cy="32"/>
            </a:xfrm>
            <a:custGeom>
              <a:avLst/>
              <a:gdLst/>
              <a:ahLst/>
              <a:cxnLst>
                <a:cxn ang="0">
                  <a:pos x="38" y="4"/>
                </a:cxn>
                <a:cxn ang="0">
                  <a:pos x="18" y="1"/>
                </a:cxn>
                <a:cxn ang="0">
                  <a:pos x="0" y="6"/>
                </a:cxn>
                <a:cxn ang="0">
                  <a:pos x="26" y="11"/>
                </a:cxn>
                <a:cxn ang="0">
                  <a:pos x="43" y="14"/>
                </a:cxn>
                <a:cxn ang="0">
                  <a:pos x="56" y="6"/>
                </a:cxn>
                <a:cxn ang="0">
                  <a:pos x="54" y="2"/>
                </a:cxn>
                <a:cxn ang="0">
                  <a:pos x="43" y="0"/>
                </a:cxn>
                <a:cxn ang="0">
                  <a:pos x="38" y="4"/>
                </a:cxn>
              </a:cxnLst>
              <a:rect l="0" t="0" r="0" b="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w="9525">
              <a:noFill/>
            </a:ln>
          </p:spPr>
          <p:txBody>
            <a:bodyPr/>
            <a:lstStyle/>
            <a:p>
              <a:endParaRPr lang="zh-CN" altLang="en-US"/>
            </a:p>
          </p:txBody>
        </p:sp>
        <p:sp>
          <p:nvSpPr>
            <p:cNvPr id="28689" name="Freeform 19"/>
            <p:cNvSpPr/>
            <p:nvPr/>
          </p:nvSpPr>
          <p:spPr>
            <a:xfrm>
              <a:off x="1119" y="43"/>
              <a:ext cx="51" cy="22"/>
            </a:xfrm>
            <a:custGeom>
              <a:avLst/>
              <a:gdLst/>
              <a:ahLst/>
              <a:cxnLst>
                <a:cxn ang="0">
                  <a:pos x="11" y="1"/>
                </a:cxn>
                <a:cxn ang="0">
                  <a:pos x="0" y="6"/>
                </a:cxn>
                <a:cxn ang="0">
                  <a:pos x="14" y="10"/>
                </a:cxn>
                <a:cxn ang="0">
                  <a:pos x="19" y="7"/>
                </a:cxn>
                <a:cxn ang="0">
                  <a:pos x="35" y="4"/>
                </a:cxn>
                <a:cxn ang="0">
                  <a:pos x="30" y="0"/>
                </a:cxn>
                <a:cxn ang="0">
                  <a:pos x="11" y="1"/>
                </a:cxn>
              </a:cxnLst>
              <a:rect l="0" t="0" r="0" b="0"/>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w="9525">
              <a:noFill/>
            </a:ln>
          </p:spPr>
          <p:txBody>
            <a:bodyPr/>
            <a:lstStyle/>
            <a:p>
              <a:endParaRPr lang="zh-CN" altLang="en-US"/>
            </a:p>
          </p:txBody>
        </p:sp>
        <p:sp>
          <p:nvSpPr>
            <p:cNvPr id="28690" name="Freeform 20"/>
            <p:cNvSpPr/>
            <p:nvPr/>
          </p:nvSpPr>
          <p:spPr>
            <a:xfrm>
              <a:off x="1250" y="46"/>
              <a:ext cx="131" cy="72"/>
            </a:xfrm>
            <a:custGeom>
              <a:avLst/>
              <a:gdLst/>
              <a:ahLst/>
              <a:cxnLst>
                <a:cxn ang="0">
                  <a:pos x="24" y="0"/>
                </a:cxn>
                <a:cxn ang="0">
                  <a:pos x="9" y="2"/>
                </a:cxn>
                <a:cxn ang="0">
                  <a:pos x="3" y="13"/>
                </a:cxn>
                <a:cxn ang="0">
                  <a:pos x="8" y="20"/>
                </a:cxn>
                <a:cxn ang="0">
                  <a:pos x="0" y="25"/>
                </a:cxn>
                <a:cxn ang="0">
                  <a:pos x="35" y="30"/>
                </a:cxn>
                <a:cxn ang="0">
                  <a:pos x="53" y="32"/>
                </a:cxn>
                <a:cxn ang="0">
                  <a:pos x="97" y="30"/>
                </a:cxn>
                <a:cxn ang="0">
                  <a:pos x="49" y="25"/>
                </a:cxn>
                <a:cxn ang="0">
                  <a:pos x="35" y="22"/>
                </a:cxn>
                <a:cxn ang="0">
                  <a:pos x="28" y="18"/>
                </a:cxn>
                <a:cxn ang="0">
                  <a:pos x="32" y="12"/>
                </a:cxn>
                <a:cxn ang="0">
                  <a:pos x="24" y="0"/>
                </a:cxn>
              </a:cxnLst>
              <a:rect l="0" t="0" r="0" b="0"/>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w="9525">
              <a:noFill/>
            </a:ln>
          </p:spPr>
          <p:txBody>
            <a:bodyPr/>
            <a:lstStyle/>
            <a:p>
              <a:endParaRPr lang="zh-CN" altLang="en-US"/>
            </a:p>
          </p:txBody>
        </p:sp>
        <p:sp>
          <p:nvSpPr>
            <p:cNvPr id="28691" name="Freeform 21"/>
            <p:cNvSpPr/>
            <p:nvPr/>
          </p:nvSpPr>
          <p:spPr>
            <a:xfrm>
              <a:off x="0" y="275"/>
              <a:ext cx="29" cy="14"/>
            </a:xfrm>
            <a:custGeom>
              <a:avLst/>
              <a:gdLst/>
              <a:ahLst/>
              <a:cxnLst>
                <a:cxn ang="0">
                  <a:pos x="21" y="0"/>
                </a:cxn>
                <a:cxn ang="0">
                  <a:pos x="15" y="7"/>
                </a:cxn>
                <a:cxn ang="0">
                  <a:pos x="3" y="6"/>
                </a:cxn>
                <a:cxn ang="0">
                  <a:pos x="3" y="2"/>
                </a:cxn>
                <a:cxn ang="0">
                  <a:pos x="21" y="0"/>
                </a:cxn>
              </a:cxnLst>
              <a:rect l="0" t="0" r="0" b="0"/>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w="9525">
              <a:noFill/>
            </a:ln>
          </p:spPr>
          <p:txBody>
            <a:bodyPr/>
            <a:lstStyle/>
            <a:p>
              <a:endParaRPr lang="zh-CN" altLang="en-US"/>
            </a:p>
          </p:txBody>
        </p:sp>
        <p:sp>
          <p:nvSpPr>
            <p:cNvPr id="28692" name="Freeform 22"/>
            <p:cNvSpPr/>
            <p:nvPr/>
          </p:nvSpPr>
          <p:spPr>
            <a:xfrm>
              <a:off x="871" y="753"/>
              <a:ext cx="18" cy="11"/>
            </a:xfrm>
            <a:custGeom>
              <a:avLst/>
              <a:gdLst/>
              <a:ahLst/>
              <a:cxnLst>
                <a:cxn ang="0">
                  <a:pos x="3" y="0"/>
                </a:cxn>
                <a:cxn ang="0">
                  <a:pos x="8" y="6"/>
                </a:cxn>
                <a:cxn ang="0">
                  <a:pos x="3" y="0"/>
                </a:cxn>
              </a:cxnLst>
              <a:rect l="0" t="0" r="0" b="0"/>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ln>
          </p:spPr>
          <p:txBody>
            <a:bodyPr/>
            <a:lstStyle/>
            <a:p>
              <a:endParaRPr lang="zh-CN" altLang="en-US"/>
            </a:p>
          </p:txBody>
        </p:sp>
        <p:sp>
          <p:nvSpPr>
            <p:cNvPr id="28693" name="Freeform 23"/>
            <p:cNvSpPr/>
            <p:nvPr/>
          </p:nvSpPr>
          <p:spPr>
            <a:xfrm>
              <a:off x="874" y="776"/>
              <a:ext cx="19" cy="11"/>
            </a:xfrm>
            <a:custGeom>
              <a:avLst/>
              <a:gdLst/>
              <a:ahLst/>
              <a:cxnLst>
                <a:cxn ang="0">
                  <a:pos x="3" y="0"/>
                </a:cxn>
                <a:cxn ang="0">
                  <a:pos x="10" y="6"/>
                </a:cxn>
                <a:cxn ang="0">
                  <a:pos x="3" y="0"/>
                </a:cxn>
              </a:cxnLst>
              <a:rect l="0" t="0" r="0" b="0"/>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ln>
          </p:spPr>
          <p:txBody>
            <a:bodyPr/>
            <a:lstStyle/>
            <a:p>
              <a:endParaRPr lang="zh-CN" altLang="en-US"/>
            </a:p>
          </p:txBody>
        </p:sp>
        <p:sp>
          <p:nvSpPr>
            <p:cNvPr id="28694" name="Freeform 24"/>
            <p:cNvSpPr/>
            <p:nvPr/>
          </p:nvSpPr>
          <p:spPr>
            <a:xfrm>
              <a:off x="1109" y="899"/>
              <a:ext cx="17" cy="12"/>
            </a:xfrm>
            <a:custGeom>
              <a:avLst/>
              <a:gdLst/>
              <a:ahLst/>
              <a:cxnLst>
                <a:cxn ang="0">
                  <a:pos x="2" y="0"/>
                </a:cxn>
                <a:cxn ang="0">
                  <a:pos x="7" y="7"/>
                </a:cxn>
                <a:cxn ang="0">
                  <a:pos x="2" y="0"/>
                </a:cxn>
              </a:cxnLst>
              <a:rect l="0" t="0" r="0" b="0"/>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ln>
          </p:spPr>
          <p:txBody>
            <a:bodyPr/>
            <a:lstStyle/>
            <a:p>
              <a:endParaRPr lang="zh-CN" altLang="en-US"/>
            </a:p>
          </p:txBody>
        </p:sp>
        <p:sp>
          <p:nvSpPr>
            <p:cNvPr id="28695" name="Freeform 25"/>
            <p:cNvSpPr/>
            <p:nvPr/>
          </p:nvSpPr>
          <p:spPr>
            <a:xfrm>
              <a:off x="1251" y="447"/>
              <a:ext cx="44" cy="17"/>
            </a:xfrm>
            <a:custGeom>
              <a:avLst/>
              <a:gdLst/>
              <a:ahLst/>
              <a:cxnLst>
                <a:cxn ang="0">
                  <a:pos x="8" y="0"/>
                </a:cxn>
                <a:cxn ang="0">
                  <a:pos x="4" y="6"/>
                </a:cxn>
                <a:cxn ang="0">
                  <a:pos x="17" y="9"/>
                </a:cxn>
                <a:cxn ang="0">
                  <a:pos x="21" y="1"/>
                </a:cxn>
                <a:cxn ang="0">
                  <a:pos x="8" y="0"/>
                </a:cxn>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ln>
          </p:spPr>
          <p:txBody>
            <a:bodyPr/>
            <a:lstStyle/>
            <a:p>
              <a:endParaRPr lang="zh-CN" altLang="en-US"/>
            </a:p>
          </p:txBody>
        </p:sp>
        <p:sp>
          <p:nvSpPr>
            <p:cNvPr id="28696" name="Freeform 26"/>
            <p:cNvSpPr/>
            <p:nvPr/>
          </p:nvSpPr>
          <p:spPr>
            <a:xfrm>
              <a:off x="1136" y="255"/>
              <a:ext cx="44" cy="17"/>
            </a:xfrm>
            <a:custGeom>
              <a:avLst/>
              <a:gdLst/>
              <a:ahLst/>
              <a:cxnLst>
                <a:cxn ang="0">
                  <a:pos x="8" y="0"/>
                </a:cxn>
                <a:cxn ang="0">
                  <a:pos x="4" y="6"/>
                </a:cxn>
                <a:cxn ang="0">
                  <a:pos x="17" y="9"/>
                </a:cxn>
                <a:cxn ang="0">
                  <a:pos x="21" y="1"/>
                </a:cxn>
                <a:cxn ang="0">
                  <a:pos x="8" y="0"/>
                </a:cxn>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ln>
          </p:spPr>
          <p:txBody>
            <a:bodyPr/>
            <a:lstStyle/>
            <a:p>
              <a:endParaRPr lang="zh-CN" altLang="en-US"/>
            </a:p>
          </p:txBody>
        </p:sp>
        <p:sp>
          <p:nvSpPr>
            <p:cNvPr id="28697" name="Freeform 27"/>
            <p:cNvSpPr/>
            <p:nvPr/>
          </p:nvSpPr>
          <p:spPr>
            <a:xfrm>
              <a:off x="1211" y="88"/>
              <a:ext cx="45" cy="17"/>
            </a:xfrm>
            <a:custGeom>
              <a:avLst/>
              <a:gdLst/>
              <a:ahLst/>
              <a:cxnLst>
                <a:cxn ang="0">
                  <a:pos x="9" y="0"/>
                </a:cxn>
                <a:cxn ang="0">
                  <a:pos x="4" y="6"/>
                </a:cxn>
                <a:cxn ang="0">
                  <a:pos x="19" y="9"/>
                </a:cxn>
                <a:cxn ang="0">
                  <a:pos x="23" y="1"/>
                </a:cxn>
                <a:cxn ang="0">
                  <a:pos x="9" y="0"/>
                </a:cxn>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ln>
          </p:spPr>
          <p:txBody>
            <a:bodyPr/>
            <a:lstStyle/>
            <a:p>
              <a:endParaRPr lang="zh-CN" altLang="en-US"/>
            </a:p>
          </p:txBody>
        </p:sp>
        <p:sp>
          <p:nvSpPr>
            <p:cNvPr id="28698" name="Freeform 28"/>
            <p:cNvSpPr/>
            <p:nvPr/>
          </p:nvSpPr>
          <p:spPr>
            <a:xfrm>
              <a:off x="1284" y="189"/>
              <a:ext cx="43" cy="17"/>
            </a:xfrm>
            <a:custGeom>
              <a:avLst/>
              <a:gdLst/>
              <a:ahLst/>
              <a:cxnLst>
                <a:cxn ang="0">
                  <a:pos x="8" y="0"/>
                </a:cxn>
                <a:cxn ang="0">
                  <a:pos x="4" y="6"/>
                </a:cxn>
                <a:cxn ang="0">
                  <a:pos x="16" y="9"/>
                </a:cxn>
                <a:cxn ang="0">
                  <a:pos x="20" y="1"/>
                </a:cxn>
                <a:cxn ang="0">
                  <a:pos x="8" y="0"/>
                </a:cxn>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ln>
          </p:spPr>
          <p:txBody>
            <a:bodyPr/>
            <a:lstStyle/>
            <a:p>
              <a:endParaRPr lang="zh-CN" altLang="en-US"/>
            </a:p>
          </p:txBody>
        </p:sp>
        <p:sp>
          <p:nvSpPr>
            <p:cNvPr id="28699" name="Freeform 29"/>
            <p:cNvSpPr/>
            <p:nvPr/>
          </p:nvSpPr>
          <p:spPr>
            <a:xfrm>
              <a:off x="1302" y="0"/>
              <a:ext cx="801" cy="323"/>
            </a:xfrm>
            <a:custGeom>
              <a:avLst/>
              <a:gdLst/>
              <a:ahLst/>
              <a:cxnLst>
                <a:cxn ang="0">
                  <a:pos x="18" y="19"/>
                </a:cxn>
                <a:cxn ang="0">
                  <a:pos x="3" y="31"/>
                </a:cxn>
                <a:cxn ang="0">
                  <a:pos x="23" y="34"/>
                </a:cxn>
                <a:cxn ang="0">
                  <a:pos x="10" y="40"/>
                </a:cxn>
                <a:cxn ang="0">
                  <a:pos x="67" y="46"/>
                </a:cxn>
                <a:cxn ang="0">
                  <a:pos x="91" y="45"/>
                </a:cxn>
                <a:cxn ang="0">
                  <a:pos x="160" y="27"/>
                </a:cxn>
                <a:cxn ang="0">
                  <a:pos x="192" y="22"/>
                </a:cxn>
                <a:cxn ang="0">
                  <a:pos x="208" y="27"/>
                </a:cxn>
                <a:cxn ang="0">
                  <a:pos x="175" y="30"/>
                </a:cxn>
                <a:cxn ang="0">
                  <a:pos x="155" y="38"/>
                </a:cxn>
                <a:cxn ang="0">
                  <a:pos x="163" y="41"/>
                </a:cxn>
                <a:cxn ang="0">
                  <a:pos x="166" y="54"/>
                </a:cxn>
                <a:cxn ang="0">
                  <a:pos x="224" y="66"/>
                </a:cxn>
                <a:cxn ang="0">
                  <a:pos x="216" y="72"/>
                </a:cxn>
                <a:cxn ang="0">
                  <a:pos x="235" y="84"/>
                </a:cxn>
                <a:cxn ang="0">
                  <a:pos x="223" y="91"/>
                </a:cxn>
                <a:cxn ang="0">
                  <a:pos x="208" y="101"/>
                </a:cxn>
                <a:cxn ang="0">
                  <a:pos x="188" y="111"/>
                </a:cxn>
                <a:cxn ang="0">
                  <a:pos x="187" y="144"/>
                </a:cxn>
                <a:cxn ang="0">
                  <a:pos x="213" y="152"/>
                </a:cxn>
                <a:cxn ang="0">
                  <a:pos x="249" y="153"/>
                </a:cxn>
                <a:cxn ang="0">
                  <a:pos x="264" y="144"/>
                </a:cxn>
                <a:cxn ang="0">
                  <a:pos x="324" y="122"/>
                </a:cxn>
                <a:cxn ang="0">
                  <a:pos x="366" y="115"/>
                </a:cxn>
                <a:cxn ang="0">
                  <a:pos x="414" y="105"/>
                </a:cxn>
                <a:cxn ang="0">
                  <a:pos x="461" y="99"/>
                </a:cxn>
                <a:cxn ang="0">
                  <a:pos x="488" y="89"/>
                </a:cxn>
                <a:cxn ang="0">
                  <a:pos x="513" y="69"/>
                </a:cxn>
                <a:cxn ang="0">
                  <a:pos x="514" y="53"/>
                </a:cxn>
                <a:cxn ang="0">
                  <a:pos x="514" y="43"/>
                </a:cxn>
                <a:cxn ang="0">
                  <a:pos x="533" y="31"/>
                </a:cxn>
                <a:cxn ang="0">
                  <a:pos x="561" y="32"/>
                </a:cxn>
                <a:cxn ang="0">
                  <a:pos x="591" y="17"/>
                </a:cxn>
                <a:cxn ang="0">
                  <a:pos x="569" y="19"/>
                </a:cxn>
                <a:cxn ang="0">
                  <a:pos x="543" y="15"/>
                </a:cxn>
                <a:cxn ang="0">
                  <a:pos x="510" y="7"/>
                </a:cxn>
                <a:cxn ang="0">
                  <a:pos x="412" y="9"/>
                </a:cxn>
                <a:cxn ang="0">
                  <a:pos x="375" y="13"/>
                </a:cxn>
                <a:cxn ang="0">
                  <a:pos x="356" y="13"/>
                </a:cxn>
                <a:cxn ang="0">
                  <a:pos x="331" y="19"/>
                </a:cxn>
                <a:cxn ang="0">
                  <a:pos x="306" y="10"/>
                </a:cxn>
                <a:cxn ang="0">
                  <a:pos x="277" y="14"/>
                </a:cxn>
                <a:cxn ang="0">
                  <a:pos x="235" y="17"/>
                </a:cxn>
                <a:cxn ang="0">
                  <a:pos x="263" y="13"/>
                </a:cxn>
                <a:cxn ang="0">
                  <a:pos x="226" y="3"/>
                </a:cxn>
                <a:cxn ang="0">
                  <a:pos x="214" y="1"/>
                </a:cxn>
                <a:cxn ang="0">
                  <a:pos x="202" y="3"/>
                </a:cxn>
                <a:cxn ang="0">
                  <a:pos x="153" y="6"/>
                </a:cxn>
                <a:cxn ang="0">
                  <a:pos x="103" y="10"/>
                </a:cxn>
                <a:cxn ang="0">
                  <a:pos x="69" y="9"/>
                </a:cxn>
                <a:cxn ang="0">
                  <a:pos x="72" y="24"/>
                </a:cxn>
                <a:cxn ang="0">
                  <a:pos x="67" y="17"/>
                </a:cxn>
                <a:cxn ang="0">
                  <a:pos x="39" y="14"/>
                </a:cxn>
              </a:cxnLst>
              <a:rect l="0" t="0" r="0" b="0"/>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w="9525">
              <a:noFill/>
            </a:ln>
          </p:spPr>
          <p:txBody>
            <a:bodyPr/>
            <a:lstStyle/>
            <a:p>
              <a:endParaRPr lang="zh-CN" altLang="en-US"/>
            </a:p>
          </p:txBody>
        </p:sp>
        <p:sp>
          <p:nvSpPr>
            <p:cNvPr id="28700" name="Freeform 30"/>
            <p:cNvSpPr/>
            <p:nvPr/>
          </p:nvSpPr>
          <p:spPr>
            <a:xfrm>
              <a:off x="1547" y="172"/>
              <a:ext cx="45" cy="22"/>
            </a:xfrm>
            <a:custGeom>
              <a:avLst/>
              <a:gdLst/>
              <a:ahLst/>
              <a:cxnLst>
                <a:cxn ang="0">
                  <a:pos x="22" y="0"/>
                </a:cxn>
                <a:cxn ang="0">
                  <a:pos x="5" y="7"/>
                </a:cxn>
                <a:cxn ang="0">
                  <a:pos x="16" y="10"/>
                </a:cxn>
                <a:cxn ang="0">
                  <a:pos x="27" y="10"/>
                </a:cxn>
                <a:cxn ang="0">
                  <a:pos x="22" y="0"/>
                </a:cxn>
              </a:cxnLst>
              <a:rect l="0" t="0" r="0" b="0"/>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ln>
          </p:spPr>
          <p:txBody>
            <a:bodyPr/>
            <a:lstStyle/>
            <a:p>
              <a:endParaRPr lang="zh-CN" altLang="en-US"/>
            </a:p>
          </p:txBody>
        </p:sp>
        <p:sp>
          <p:nvSpPr>
            <p:cNvPr id="28701" name="Freeform 31"/>
            <p:cNvSpPr/>
            <p:nvPr/>
          </p:nvSpPr>
          <p:spPr>
            <a:xfrm>
              <a:off x="1873" y="234"/>
              <a:ext cx="147" cy="50"/>
            </a:xfrm>
            <a:custGeom>
              <a:avLst/>
              <a:gdLst/>
              <a:ahLst/>
              <a:cxnLst>
                <a:cxn ang="0">
                  <a:pos x="63" y="3"/>
                </a:cxn>
                <a:cxn ang="0">
                  <a:pos x="41" y="1"/>
                </a:cxn>
                <a:cxn ang="0">
                  <a:pos x="33" y="0"/>
                </a:cxn>
                <a:cxn ang="0">
                  <a:pos x="0" y="9"/>
                </a:cxn>
                <a:cxn ang="0">
                  <a:pos x="18" y="13"/>
                </a:cxn>
                <a:cxn ang="0">
                  <a:pos x="26" y="20"/>
                </a:cxn>
                <a:cxn ang="0">
                  <a:pos x="41" y="23"/>
                </a:cxn>
                <a:cxn ang="0">
                  <a:pos x="49" y="24"/>
                </a:cxn>
                <a:cxn ang="0">
                  <a:pos x="81" y="20"/>
                </a:cxn>
                <a:cxn ang="0">
                  <a:pos x="108" y="15"/>
                </a:cxn>
                <a:cxn ang="0">
                  <a:pos x="92" y="6"/>
                </a:cxn>
                <a:cxn ang="0">
                  <a:pos x="85" y="1"/>
                </a:cxn>
                <a:cxn ang="0">
                  <a:pos x="63" y="3"/>
                </a:cxn>
              </a:cxnLst>
              <a:rect l="0" t="0" r="0" b="0"/>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w="9525">
              <a:noFill/>
            </a:ln>
          </p:spPr>
          <p:txBody>
            <a:bodyPr/>
            <a:lstStyle/>
            <a:p>
              <a:endParaRPr lang="zh-CN" altLang="en-US"/>
            </a:p>
          </p:txBody>
        </p:sp>
        <p:sp>
          <p:nvSpPr>
            <p:cNvPr id="28702" name="Freeform 32"/>
            <p:cNvSpPr/>
            <p:nvPr/>
          </p:nvSpPr>
          <p:spPr>
            <a:xfrm>
              <a:off x="1989" y="81"/>
              <a:ext cx="45" cy="23"/>
            </a:xfrm>
            <a:custGeom>
              <a:avLst/>
              <a:gdLst/>
              <a:ahLst/>
              <a:cxnLst>
                <a:cxn ang="0">
                  <a:pos x="22" y="0"/>
                </a:cxn>
                <a:cxn ang="0">
                  <a:pos x="5" y="7"/>
                </a:cxn>
                <a:cxn ang="0">
                  <a:pos x="16" y="12"/>
                </a:cxn>
                <a:cxn ang="0">
                  <a:pos x="27" y="12"/>
                </a:cxn>
                <a:cxn ang="0">
                  <a:pos x="22" y="0"/>
                </a:cxn>
              </a:cxnLst>
              <a:rect l="0" t="0" r="0" b="0"/>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ln>
          </p:spPr>
          <p:txBody>
            <a:bodyPr/>
            <a:lstStyle/>
            <a:p>
              <a:endParaRPr lang="zh-CN" altLang="en-US"/>
            </a:p>
          </p:txBody>
        </p:sp>
        <p:sp>
          <p:nvSpPr>
            <p:cNvPr id="28703" name="Freeform 33"/>
            <p:cNvSpPr/>
            <p:nvPr/>
          </p:nvSpPr>
          <p:spPr>
            <a:xfrm>
              <a:off x="2298" y="51"/>
              <a:ext cx="178" cy="59"/>
            </a:xfrm>
            <a:custGeom>
              <a:avLst/>
              <a:gdLst/>
              <a:ahLst/>
              <a:cxnLst>
                <a:cxn ang="0">
                  <a:pos x="124" y="2"/>
                </a:cxn>
                <a:cxn ang="0">
                  <a:pos x="67" y="3"/>
                </a:cxn>
                <a:cxn ang="0">
                  <a:pos x="70" y="8"/>
                </a:cxn>
                <a:cxn ang="0">
                  <a:pos x="68" y="11"/>
                </a:cxn>
                <a:cxn ang="0">
                  <a:pos x="58" y="9"/>
                </a:cxn>
                <a:cxn ang="0">
                  <a:pos x="50" y="6"/>
                </a:cxn>
                <a:cxn ang="0">
                  <a:pos x="15" y="9"/>
                </a:cxn>
                <a:cxn ang="0">
                  <a:pos x="20" y="17"/>
                </a:cxn>
                <a:cxn ang="0">
                  <a:pos x="35" y="18"/>
                </a:cxn>
                <a:cxn ang="0">
                  <a:pos x="48" y="24"/>
                </a:cxn>
                <a:cxn ang="0">
                  <a:pos x="58" y="28"/>
                </a:cxn>
                <a:cxn ang="0">
                  <a:pos x="70" y="23"/>
                </a:cxn>
                <a:cxn ang="0">
                  <a:pos x="79" y="19"/>
                </a:cxn>
                <a:cxn ang="0">
                  <a:pos x="82" y="16"/>
                </a:cxn>
                <a:cxn ang="0">
                  <a:pos x="107" y="12"/>
                </a:cxn>
                <a:cxn ang="0">
                  <a:pos x="121" y="10"/>
                </a:cxn>
                <a:cxn ang="0">
                  <a:pos x="129" y="9"/>
                </a:cxn>
                <a:cxn ang="0">
                  <a:pos x="124" y="2"/>
                </a:cxn>
              </a:cxnLst>
              <a:rect l="0" t="0" r="0" b="0"/>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w="9525">
              <a:noFill/>
            </a:ln>
          </p:spPr>
          <p:txBody>
            <a:bodyPr/>
            <a:lstStyle/>
            <a:p>
              <a:endParaRPr lang="zh-CN" altLang="en-US"/>
            </a:p>
          </p:txBody>
        </p:sp>
        <p:sp>
          <p:nvSpPr>
            <p:cNvPr id="28704" name="Freeform 34"/>
            <p:cNvSpPr/>
            <p:nvPr/>
          </p:nvSpPr>
          <p:spPr>
            <a:xfrm>
              <a:off x="2410" y="82"/>
              <a:ext cx="55" cy="20"/>
            </a:xfrm>
            <a:custGeom>
              <a:avLst/>
              <a:gdLst/>
              <a:ahLst/>
              <a:cxnLst>
                <a:cxn ang="0">
                  <a:pos x="23" y="2"/>
                </a:cxn>
                <a:cxn ang="0">
                  <a:pos x="5" y="1"/>
                </a:cxn>
                <a:cxn ang="0">
                  <a:pos x="15" y="10"/>
                </a:cxn>
                <a:cxn ang="0">
                  <a:pos x="34" y="5"/>
                </a:cxn>
                <a:cxn ang="0">
                  <a:pos x="23" y="2"/>
                </a:cxn>
              </a:cxnLst>
              <a:rect l="0" t="0" r="0" b="0"/>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w="9525">
              <a:noFill/>
            </a:ln>
          </p:spPr>
          <p:txBody>
            <a:bodyPr/>
            <a:lstStyle/>
            <a:p>
              <a:endParaRPr lang="zh-CN" altLang="en-US"/>
            </a:p>
          </p:txBody>
        </p:sp>
        <p:sp>
          <p:nvSpPr>
            <p:cNvPr id="28705" name="Freeform 35"/>
            <p:cNvSpPr/>
            <p:nvPr/>
          </p:nvSpPr>
          <p:spPr>
            <a:xfrm>
              <a:off x="2074" y="337"/>
              <a:ext cx="125" cy="123"/>
            </a:xfrm>
            <a:custGeom>
              <a:avLst/>
              <a:gdLst/>
              <a:ahLst/>
              <a:cxnLst>
                <a:cxn ang="0">
                  <a:pos x="15" y="6"/>
                </a:cxn>
                <a:cxn ang="0">
                  <a:pos x="0" y="8"/>
                </a:cxn>
                <a:cxn ang="0">
                  <a:pos x="9" y="15"/>
                </a:cxn>
                <a:cxn ang="0">
                  <a:pos x="21" y="30"/>
                </a:cxn>
                <a:cxn ang="0">
                  <a:pos x="33" y="31"/>
                </a:cxn>
                <a:cxn ang="0">
                  <a:pos x="32" y="36"/>
                </a:cxn>
                <a:cxn ang="0">
                  <a:pos x="18" y="38"/>
                </a:cxn>
                <a:cxn ang="0">
                  <a:pos x="10" y="45"/>
                </a:cxn>
                <a:cxn ang="0">
                  <a:pos x="11" y="47"/>
                </a:cxn>
                <a:cxn ang="0">
                  <a:pos x="19" y="48"/>
                </a:cxn>
                <a:cxn ang="0">
                  <a:pos x="11" y="57"/>
                </a:cxn>
                <a:cxn ang="0">
                  <a:pos x="13" y="59"/>
                </a:cxn>
                <a:cxn ang="0">
                  <a:pos x="21" y="59"/>
                </a:cxn>
                <a:cxn ang="0">
                  <a:pos x="37" y="57"/>
                </a:cxn>
                <a:cxn ang="0">
                  <a:pos x="58" y="59"/>
                </a:cxn>
                <a:cxn ang="0">
                  <a:pos x="68" y="57"/>
                </a:cxn>
                <a:cxn ang="0">
                  <a:pos x="76" y="56"/>
                </a:cxn>
                <a:cxn ang="0">
                  <a:pos x="80" y="48"/>
                </a:cxn>
                <a:cxn ang="0">
                  <a:pos x="92" y="45"/>
                </a:cxn>
                <a:cxn ang="0">
                  <a:pos x="68" y="37"/>
                </a:cxn>
                <a:cxn ang="0">
                  <a:pos x="55" y="29"/>
                </a:cxn>
                <a:cxn ang="0">
                  <a:pos x="51" y="24"/>
                </a:cxn>
                <a:cxn ang="0">
                  <a:pos x="40" y="21"/>
                </a:cxn>
                <a:cxn ang="0">
                  <a:pos x="54" y="15"/>
                </a:cxn>
                <a:cxn ang="0">
                  <a:pos x="40" y="10"/>
                </a:cxn>
                <a:cxn ang="0">
                  <a:pos x="44" y="4"/>
                </a:cxn>
                <a:cxn ang="0">
                  <a:pos x="28" y="1"/>
                </a:cxn>
                <a:cxn ang="0">
                  <a:pos x="19" y="3"/>
                </a:cxn>
                <a:cxn ang="0">
                  <a:pos x="15" y="6"/>
                </a:cxn>
              </a:cxnLst>
              <a:rect l="0" t="0" r="0" b="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w="9525">
              <a:noFill/>
            </a:ln>
          </p:spPr>
          <p:txBody>
            <a:bodyPr/>
            <a:lstStyle/>
            <a:p>
              <a:endParaRPr lang="zh-CN" altLang="en-US"/>
            </a:p>
          </p:txBody>
        </p:sp>
        <p:sp>
          <p:nvSpPr>
            <p:cNvPr id="28706" name="Freeform 36"/>
            <p:cNvSpPr/>
            <p:nvPr/>
          </p:nvSpPr>
          <p:spPr>
            <a:xfrm>
              <a:off x="2012" y="381"/>
              <a:ext cx="79" cy="64"/>
            </a:xfrm>
            <a:custGeom>
              <a:avLst/>
              <a:gdLst/>
              <a:ahLst/>
              <a:cxnLst>
                <a:cxn ang="0">
                  <a:pos x="37" y="2"/>
                </a:cxn>
                <a:cxn ang="0">
                  <a:pos x="52" y="3"/>
                </a:cxn>
                <a:cxn ang="0">
                  <a:pos x="58" y="9"/>
                </a:cxn>
                <a:cxn ang="0">
                  <a:pos x="50" y="16"/>
                </a:cxn>
                <a:cxn ang="0">
                  <a:pos x="29" y="26"/>
                </a:cxn>
                <a:cxn ang="0">
                  <a:pos x="11" y="31"/>
                </a:cxn>
                <a:cxn ang="0">
                  <a:pos x="5" y="24"/>
                </a:cxn>
                <a:cxn ang="0">
                  <a:pos x="13" y="22"/>
                </a:cxn>
                <a:cxn ang="0">
                  <a:pos x="9" y="15"/>
                </a:cxn>
                <a:cxn ang="0">
                  <a:pos x="25" y="9"/>
                </a:cxn>
                <a:cxn ang="0">
                  <a:pos x="37" y="2"/>
                </a:cxn>
              </a:cxnLst>
              <a:rect l="0" t="0" r="0" b="0"/>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w="9525">
              <a:noFill/>
            </a:ln>
          </p:spPr>
          <p:txBody>
            <a:bodyPr/>
            <a:lstStyle/>
            <a:p>
              <a:endParaRPr lang="zh-CN" altLang="en-US"/>
            </a:p>
          </p:txBody>
        </p:sp>
        <p:sp>
          <p:nvSpPr>
            <p:cNvPr id="28707" name="Freeform 37"/>
            <p:cNvSpPr/>
            <p:nvPr/>
          </p:nvSpPr>
          <p:spPr>
            <a:xfrm>
              <a:off x="3951" y="1450"/>
              <a:ext cx="545" cy="463"/>
            </a:xfrm>
            <a:custGeom>
              <a:avLst/>
              <a:gdLst/>
              <a:ahLst/>
              <a:cxnLst>
                <a:cxn ang="0">
                  <a:pos x="136" y="4"/>
                </a:cxn>
                <a:cxn ang="0">
                  <a:pos x="113" y="6"/>
                </a:cxn>
                <a:cxn ang="0">
                  <a:pos x="92" y="18"/>
                </a:cxn>
                <a:cxn ang="0">
                  <a:pos x="66" y="20"/>
                </a:cxn>
                <a:cxn ang="0">
                  <a:pos x="53" y="26"/>
                </a:cxn>
                <a:cxn ang="0">
                  <a:pos x="44" y="40"/>
                </a:cxn>
                <a:cxn ang="0">
                  <a:pos x="23" y="58"/>
                </a:cxn>
                <a:cxn ang="0">
                  <a:pos x="0" y="62"/>
                </a:cxn>
                <a:cxn ang="0">
                  <a:pos x="46" y="112"/>
                </a:cxn>
                <a:cxn ang="0">
                  <a:pos x="77" y="147"/>
                </a:cxn>
                <a:cxn ang="0">
                  <a:pos x="92" y="153"/>
                </a:cxn>
                <a:cxn ang="0">
                  <a:pos x="108" y="156"/>
                </a:cxn>
                <a:cxn ang="0">
                  <a:pos x="146" y="149"/>
                </a:cxn>
                <a:cxn ang="0">
                  <a:pos x="161" y="146"/>
                </a:cxn>
                <a:cxn ang="0">
                  <a:pos x="191" y="156"/>
                </a:cxn>
                <a:cxn ang="0">
                  <a:pos x="207" y="182"/>
                </a:cxn>
                <a:cxn ang="0">
                  <a:pos x="214" y="180"/>
                </a:cxn>
                <a:cxn ang="0">
                  <a:pos x="220" y="176"/>
                </a:cxn>
                <a:cxn ang="0">
                  <a:pos x="235" y="189"/>
                </a:cxn>
                <a:cxn ang="0">
                  <a:pos x="258" y="197"/>
                </a:cxn>
                <a:cxn ang="0">
                  <a:pos x="278" y="208"/>
                </a:cxn>
                <a:cxn ang="0">
                  <a:pos x="283" y="212"/>
                </a:cxn>
                <a:cxn ang="0">
                  <a:pos x="291" y="215"/>
                </a:cxn>
                <a:cxn ang="0">
                  <a:pos x="309" y="226"/>
                </a:cxn>
                <a:cxn ang="0">
                  <a:pos x="314" y="218"/>
                </a:cxn>
                <a:cxn ang="0">
                  <a:pos x="344" y="227"/>
                </a:cxn>
                <a:cxn ang="0">
                  <a:pos x="375" y="226"/>
                </a:cxn>
                <a:cxn ang="0">
                  <a:pos x="393" y="184"/>
                </a:cxn>
                <a:cxn ang="0">
                  <a:pos x="403" y="160"/>
                </a:cxn>
                <a:cxn ang="0">
                  <a:pos x="396" y="126"/>
                </a:cxn>
                <a:cxn ang="0">
                  <a:pos x="342" y="93"/>
                </a:cxn>
                <a:cxn ang="0">
                  <a:pos x="338" y="81"/>
                </a:cxn>
                <a:cxn ang="0">
                  <a:pos x="294" y="62"/>
                </a:cxn>
                <a:cxn ang="0">
                  <a:pos x="301" y="53"/>
                </a:cxn>
                <a:cxn ang="0">
                  <a:pos x="291" y="46"/>
                </a:cxn>
                <a:cxn ang="0">
                  <a:pos x="265" y="27"/>
                </a:cxn>
                <a:cxn ang="0">
                  <a:pos x="251" y="11"/>
                </a:cxn>
                <a:cxn ang="0">
                  <a:pos x="248" y="6"/>
                </a:cxn>
                <a:cxn ang="0">
                  <a:pos x="232" y="52"/>
                </a:cxn>
                <a:cxn ang="0">
                  <a:pos x="207" y="40"/>
                </a:cxn>
                <a:cxn ang="0">
                  <a:pos x="186" y="39"/>
                </a:cxn>
                <a:cxn ang="0">
                  <a:pos x="173" y="30"/>
                </a:cxn>
                <a:cxn ang="0">
                  <a:pos x="168" y="22"/>
                </a:cxn>
                <a:cxn ang="0">
                  <a:pos x="177" y="19"/>
                </a:cxn>
                <a:cxn ang="0">
                  <a:pos x="153" y="6"/>
                </a:cxn>
                <a:cxn ang="0">
                  <a:pos x="138" y="4"/>
                </a:cxn>
                <a:cxn ang="0">
                  <a:pos x="131" y="3"/>
                </a:cxn>
                <a:cxn ang="0">
                  <a:pos x="136" y="4"/>
                </a:cxn>
              </a:cxnLst>
              <a:rect l="0" t="0" r="0" b="0"/>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w="9525">
              <a:noFill/>
            </a:ln>
          </p:spPr>
          <p:txBody>
            <a:bodyPr/>
            <a:lstStyle/>
            <a:p>
              <a:endParaRPr lang="zh-CN" altLang="en-US"/>
            </a:p>
          </p:txBody>
        </p:sp>
        <p:sp>
          <p:nvSpPr>
            <p:cNvPr id="28708" name="Freeform 38"/>
            <p:cNvSpPr/>
            <p:nvPr/>
          </p:nvSpPr>
          <p:spPr>
            <a:xfrm>
              <a:off x="4120" y="1206"/>
              <a:ext cx="367" cy="196"/>
            </a:xfrm>
            <a:custGeom>
              <a:avLst/>
              <a:gdLst/>
              <a:ahLst/>
              <a:cxnLst>
                <a:cxn ang="0">
                  <a:pos x="53" y="20"/>
                </a:cxn>
                <a:cxn ang="0">
                  <a:pos x="44" y="12"/>
                </a:cxn>
                <a:cxn ang="0">
                  <a:pos x="40" y="6"/>
                </a:cxn>
                <a:cxn ang="0">
                  <a:pos x="34" y="4"/>
                </a:cxn>
                <a:cxn ang="0">
                  <a:pos x="10" y="6"/>
                </a:cxn>
                <a:cxn ang="0">
                  <a:pos x="28" y="14"/>
                </a:cxn>
                <a:cxn ang="0">
                  <a:pos x="30" y="17"/>
                </a:cxn>
                <a:cxn ang="0">
                  <a:pos x="16" y="24"/>
                </a:cxn>
                <a:cxn ang="0">
                  <a:pos x="56" y="31"/>
                </a:cxn>
                <a:cxn ang="0">
                  <a:pos x="79" y="38"/>
                </a:cxn>
                <a:cxn ang="0">
                  <a:pos x="82" y="43"/>
                </a:cxn>
                <a:cxn ang="0">
                  <a:pos x="90" y="45"/>
                </a:cxn>
                <a:cxn ang="0">
                  <a:pos x="95" y="53"/>
                </a:cxn>
                <a:cxn ang="0">
                  <a:pos x="84" y="67"/>
                </a:cxn>
                <a:cxn ang="0">
                  <a:pos x="115" y="64"/>
                </a:cxn>
                <a:cxn ang="0">
                  <a:pos x="122" y="74"/>
                </a:cxn>
                <a:cxn ang="0">
                  <a:pos x="138" y="77"/>
                </a:cxn>
                <a:cxn ang="0">
                  <a:pos x="146" y="78"/>
                </a:cxn>
                <a:cxn ang="0">
                  <a:pos x="161" y="77"/>
                </a:cxn>
                <a:cxn ang="0">
                  <a:pos x="177" y="67"/>
                </a:cxn>
                <a:cxn ang="0">
                  <a:pos x="215" y="86"/>
                </a:cxn>
                <a:cxn ang="0">
                  <a:pos x="233" y="96"/>
                </a:cxn>
                <a:cxn ang="0">
                  <a:pos x="230" y="77"/>
                </a:cxn>
                <a:cxn ang="0">
                  <a:pos x="215" y="69"/>
                </a:cxn>
                <a:cxn ang="0">
                  <a:pos x="238" y="58"/>
                </a:cxn>
                <a:cxn ang="0">
                  <a:pos x="260" y="53"/>
                </a:cxn>
                <a:cxn ang="0">
                  <a:pos x="269" y="52"/>
                </a:cxn>
                <a:cxn ang="0">
                  <a:pos x="271" y="48"/>
                </a:cxn>
                <a:cxn ang="0">
                  <a:pos x="227" y="51"/>
                </a:cxn>
                <a:cxn ang="0">
                  <a:pos x="195" y="48"/>
                </a:cxn>
                <a:cxn ang="0">
                  <a:pos x="191" y="44"/>
                </a:cxn>
                <a:cxn ang="0">
                  <a:pos x="187" y="40"/>
                </a:cxn>
                <a:cxn ang="0">
                  <a:pos x="141" y="27"/>
                </a:cxn>
                <a:cxn ang="0">
                  <a:pos x="103" y="20"/>
                </a:cxn>
                <a:cxn ang="0">
                  <a:pos x="87" y="17"/>
                </a:cxn>
                <a:cxn ang="0">
                  <a:pos x="51" y="17"/>
                </a:cxn>
                <a:cxn ang="0">
                  <a:pos x="44" y="10"/>
                </a:cxn>
                <a:cxn ang="0">
                  <a:pos x="44" y="0"/>
                </a:cxn>
              </a:cxnLst>
              <a:rect l="0" t="0" r="0" b="0"/>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w="9525">
              <a:noFill/>
            </a:ln>
          </p:spPr>
          <p:txBody>
            <a:bodyPr/>
            <a:lstStyle/>
            <a:p>
              <a:endParaRPr lang="zh-CN" altLang="en-US"/>
            </a:p>
          </p:txBody>
        </p:sp>
        <p:sp>
          <p:nvSpPr>
            <p:cNvPr id="28709" name="Freeform 39"/>
            <p:cNvSpPr/>
            <p:nvPr/>
          </p:nvSpPr>
          <p:spPr>
            <a:xfrm>
              <a:off x="4395" y="1928"/>
              <a:ext cx="52" cy="54"/>
            </a:xfrm>
            <a:custGeom>
              <a:avLst/>
              <a:gdLst/>
              <a:ahLst/>
              <a:cxnLst>
                <a:cxn ang="0">
                  <a:pos x="21" y="6"/>
                </a:cxn>
                <a:cxn ang="0">
                  <a:pos x="0" y="6"/>
                </a:cxn>
                <a:cxn ang="0">
                  <a:pos x="13" y="14"/>
                </a:cxn>
                <a:cxn ang="0">
                  <a:pos x="18" y="22"/>
                </a:cxn>
                <a:cxn ang="0">
                  <a:pos x="21" y="26"/>
                </a:cxn>
                <a:cxn ang="0">
                  <a:pos x="39" y="17"/>
                </a:cxn>
                <a:cxn ang="0">
                  <a:pos x="21" y="6"/>
                </a:cxn>
              </a:cxnLst>
              <a:rect l="0" t="0" r="0" b="0"/>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w="9525">
              <a:noFill/>
            </a:ln>
          </p:spPr>
          <p:txBody>
            <a:bodyPr/>
            <a:lstStyle/>
            <a:p>
              <a:endParaRPr lang="zh-CN" altLang="en-US"/>
            </a:p>
          </p:txBody>
        </p:sp>
        <p:sp>
          <p:nvSpPr>
            <p:cNvPr id="28710" name="Freeform 40"/>
            <p:cNvSpPr/>
            <p:nvPr/>
          </p:nvSpPr>
          <p:spPr>
            <a:xfrm>
              <a:off x="4551" y="1844"/>
              <a:ext cx="189" cy="79"/>
            </a:xfrm>
            <a:custGeom>
              <a:avLst/>
              <a:gdLst/>
              <a:ahLst/>
              <a:cxnLst>
                <a:cxn ang="0">
                  <a:pos x="30" y="25"/>
                </a:cxn>
                <a:cxn ang="0">
                  <a:pos x="25" y="21"/>
                </a:cxn>
                <a:cxn ang="0">
                  <a:pos x="9" y="24"/>
                </a:cxn>
                <a:cxn ang="0">
                  <a:pos x="25" y="38"/>
                </a:cxn>
                <a:cxn ang="0">
                  <a:pos x="79" y="30"/>
                </a:cxn>
                <a:cxn ang="0">
                  <a:pos x="95" y="25"/>
                </a:cxn>
                <a:cxn ang="0">
                  <a:pos x="110" y="22"/>
                </a:cxn>
                <a:cxn ang="0">
                  <a:pos x="141" y="6"/>
                </a:cxn>
                <a:cxn ang="0">
                  <a:pos x="135" y="0"/>
                </a:cxn>
                <a:cxn ang="0">
                  <a:pos x="115" y="6"/>
                </a:cxn>
                <a:cxn ang="0">
                  <a:pos x="68" y="14"/>
                </a:cxn>
                <a:cxn ang="0">
                  <a:pos x="54" y="15"/>
                </a:cxn>
                <a:cxn ang="0">
                  <a:pos x="38" y="18"/>
                </a:cxn>
                <a:cxn ang="0">
                  <a:pos x="30" y="25"/>
                </a:cxn>
              </a:cxnLst>
              <a:rect l="0" t="0" r="0" b="0"/>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w="9525">
              <a:noFill/>
            </a:ln>
          </p:spPr>
          <p:txBody>
            <a:bodyPr/>
            <a:lstStyle/>
            <a:p>
              <a:endParaRPr lang="zh-CN" altLang="en-US"/>
            </a:p>
          </p:txBody>
        </p:sp>
        <p:sp>
          <p:nvSpPr>
            <p:cNvPr id="28711" name="Freeform 41"/>
            <p:cNvSpPr/>
            <p:nvPr/>
          </p:nvSpPr>
          <p:spPr>
            <a:xfrm>
              <a:off x="4747" y="1797"/>
              <a:ext cx="119" cy="86"/>
            </a:xfrm>
            <a:custGeom>
              <a:avLst/>
              <a:gdLst/>
              <a:ahLst/>
              <a:cxnLst>
                <a:cxn ang="0">
                  <a:pos x="8" y="21"/>
                </a:cxn>
                <a:cxn ang="0">
                  <a:pos x="5" y="30"/>
                </a:cxn>
                <a:cxn ang="0">
                  <a:pos x="0" y="38"/>
                </a:cxn>
                <a:cxn ang="0">
                  <a:pos x="23" y="41"/>
                </a:cxn>
                <a:cxn ang="0">
                  <a:pos x="33" y="34"/>
                </a:cxn>
                <a:cxn ang="0">
                  <a:pos x="78" y="24"/>
                </a:cxn>
                <a:cxn ang="0">
                  <a:pos x="85" y="16"/>
                </a:cxn>
                <a:cxn ang="0">
                  <a:pos x="70" y="10"/>
                </a:cxn>
                <a:cxn ang="0">
                  <a:pos x="63" y="7"/>
                </a:cxn>
                <a:cxn ang="0">
                  <a:pos x="40" y="4"/>
                </a:cxn>
                <a:cxn ang="0">
                  <a:pos x="33" y="13"/>
                </a:cxn>
                <a:cxn ang="0">
                  <a:pos x="8" y="21"/>
                </a:cxn>
              </a:cxnLst>
              <a:rect l="0" t="0" r="0" b="0"/>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w="9525">
              <a:noFill/>
            </a:ln>
          </p:spPr>
          <p:txBody>
            <a:bodyPr/>
            <a:lstStyle/>
            <a:p>
              <a:endParaRPr lang="zh-CN" altLang="en-US"/>
            </a:p>
          </p:txBody>
        </p:sp>
        <p:sp>
          <p:nvSpPr>
            <p:cNvPr id="28712" name="Freeform 42"/>
            <p:cNvSpPr/>
            <p:nvPr/>
          </p:nvSpPr>
          <p:spPr>
            <a:xfrm>
              <a:off x="4810" y="1759"/>
              <a:ext cx="43" cy="24"/>
            </a:xfrm>
            <a:custGeom>
              <a:avLst/>
              <a:gdLst/>
              <a:ahLst/>
              <a:cxnLst>
                <a:cxn ang="0">
                  <a:pos x="19" y="0"/>
                </a:cxn>
                <a:cxn ang="0">
                  <a:pos x="5" y="3"/>
                </a:cxn>
                <a:cxn ang="0">
                  <a:pos x="16" y="11"/>
                </a:cxn>
                <a:cxn ang="0">
                  <a:pos x="26" y="8"/>
                </a:cxn>
                <a:cxn ang="0">
                  <a:pos x="19" y="0"/>
                </a:cxn>
              </a:cxnLst>
              <a:rect l="0" t="0" r="0" b="0"/>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w="9525">
              <a:noFill/>
            </a:ln>
          </p:spPr>
          <p:txBody>
            <a:bodyPr/>
            <a:lstStyle/>
            <a:p>
              <a:endParaRPr lang="zh-CN" altLang="en-US"/>
            </a:p>
          </p:txBody>
        </p:sp>
        <p:sp>
          <p:nvSpPr>
            <p:cNvPr id="28713" name="Freeform 43"/>
            <p:cNvSpPr/>
            <p:nvPr/>
          </p:nvSpPr>
          <p:spPr>
            <a:xfrm>
              <a:off x="2828" y="1304"/>
              <a:ext cx="142" cy="188"/>
            </a:xfrm>
            <a:custGeom>
              <a:avLst/>
              <a:gdLst/>
              <a:ahLst/>
              <a:cxnLst>
                <a:cxn ang="0">
                  <a:pos x="83" y="0"/>
                </a:cxn>
                <a:cxn ang="0">
                  <a:pos x="68" y="10"/>
                </a:cxn>
                <a:cxn ang="0">
                  <a:pos x="57" y="22"/>
                </a:cxn>
                <a:cxn ang="0">
                  <a:pos x="23" y="29"/>
                </a:cxn>
                <a:cxn ang="0">
                  <a:pos x="18" y="33"/>
                </a:cxn>
                <a:cxn ang="0">
                  <a:pos x="10" y="34"/>
                </a:cxn>
                <a:cxn ang="0">
                  <a:pos x="13" y="46"/>
                </a:cxn>
                <a:cxn ang="0">
                  <a:pos x="18" y="53"/>
                </a:cxn>
                <a:cxn ang="0">
                  <a:pos x="0" y="69"/>
                </a:cxn>
                <a:cxn ang="0">
                  <a:pos x="18" y="90"/>
                </a:cxn>
                <a:cxn ang="0">
                  <a:pos x="34" y="93"/>
                </a:cxn>
                <a:cxn ang="0">
                  <a:pos x="57" y="75"/>
                </a:cxn>
                <a:cxn ang="0">
                  <a:pos x="68" y="67"/>
                </a:cxn>
                <a:cxn ang="0">
                  <a:pos x="83" y="40"/>
                </a:cxn>
                <a:cxn ang="0">
                  <a:pos x="91" y="26"/>
                </a:cxn>
                <a:cxn ang="0">
                  <a:pos x="106" y="25"/>
                </a:cxn>
                <a:cxn ang="0">
                  <a:pos x="83" y="0"/>
                </a:cxn>
              </a:cxnLst>
              <a:rect l="0" t="0" r="0" b="0"/>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w="9525">
              <a:noFill/>
            </a:ln>
          </p:spPr>
          <p:txBody>
            <a:bodyPr/>
            <a:lstStyle/>
            <a:p>
              <a:endParaRPr lang="zh-CN" altLang="en-US"/>
            </a:p>
          </p:txBody>
        </p:sp>
        <p:sp>
          <p:nvSpPr>
            <p:cNvPr id="28714" name="Freeform 44"/>
            <p:cNvSpPr/>
            <p:nvPr/>
          </p:nvSpPr>
          <p:spPr>
            <a:xfrm>
              <a:off x="3440" y="1013"/>
              <a:ext cx="57" cy="57"/>
            </a:xfrm>
            <a:custGeom>
              <a:avLst/>
              <a:gdLst/>
              <a:ahLst/>
              <a:cxnLst>
                <a:cxn ang="0">
                  <a:pos x="19" y="0"/>
                </a:cxn>
                <a:cxn ang="0">
                  <a:pos x="16" y="21"/>
                </a:cxn>
                <a:cxn ang="0">
                  <a:pos x="19" y="26"/>
                </a:cxn>
                <a:cxn ang="0">
                  <a:pos x="26" y="27"/>
                </a:cxn>
                <a:cxn ang="0">
                  <a:pos x="36" y="26"/>
                </a:cxn>
                <a:cxn ang="0">
                  <a:pos x="19" y="0"/>
                </a:cxn>
              </a:cxnLst>
              <a:rect l="0" t="0" r="0" b="0"/>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w="9525">
              <a:noFill/>
            </a:ln>
          </p:spPr>
          <p:txBody>
            <a:bodyPr/>
            <a:lstStyle/>
            <a:p>
              <a:endParaRPr lang="zh-CN" altLang="en-US"/>
            </a:p>
          </p:txBody>
        </p:sp>
        <p:sp>
          <p:nvSpPr>
            <p:cNvPr id="28715" name="Freeform 45"/>
            <p:cNvSpPr/>
            <p:nvPr/>
          </p:nvSpPr>
          <p:spPr>
            <a:xfrm>
              <a:off x="3823" y="1074"/>
              <a:ext cx="128" cy="171"/>
            </a:xfrm>
            <a:custGeom>
              <a:avLst/>
              <a:gdLst/>
              <a:ahLst/>
              <a:cxnLst>
                <a:cxn ang="0">
                  <a:pos x="62" y="0"/>
                </a:cxn>
                <a:cxn ang="0">
                  <a:pos x="39" y="29"/>
                </a:cxn>
                <a:cxn ang="0">
                  <a:pos x="23" y="32"/>
                </a:cxn>
                <a:cxn ang="0">
                  <a:pos x="8" y="37"/>
                </a:cxn>
                <a:cxn ang="0">
                  <a:pos x="26" y="65"/>
                </a:cxn>
                <a:cxn ang="0">
                  <a:pos x="34" y="77"/>
                </a:cxn>
                <a:cxn ang="0">
                  <a:pos x="39" y="81"/>
                </a:cxn>
                <a:cxn ang="0">
                  <a:pos x="54" y="84"/>
                </a:cxn>
                <a:cxn ang="0">
                  <a:pos x="62" y="67"/>
                </a:cxn>
                <a:cxn ang="0">
                  <a:pos x="80" y="58"/>
                </a:cxn>
                <a:cxn ang="0">
                  <a:pos x="73" y="24"/>
                </a:cxn>
                <a:cxn ang="0">
                  <a:pos x="91" y="17"/>
                </a:cxn>
                <a:cxn ang="0">
                  <a:pos x="73" y="7"/>
                </a:cxn>
                <a:cxn ang="0">
                  <a:pos x="62" y="0"/>
                </a:cxn>
              </a:cxnLst>
              <a:rect l="0" t="0" r="0" b="0"/>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w="9525">
              <a:noFill/>
            </a:ln>
          </p:spPr>
          <p:txBody>
            <a:bodyPr/>
            <a:lstStyle/>
            <a:p>
              <a:endParaRPr lang="zh-CN" altLang="en-US"/>
            </a:p>
          </p:txBody>
        </p:sp>
        <p:sp>
          <p:nvSpPr>
            <p:cNvPr id="28716" name="Freeform 46"/>
            <p:cNvSpPr/>
            <p:nvPr/>
          </p:nvSpPr>
          <p:spPr>
            <a:xfrm>
              <a:off x="3715" y="1021"/>
              <a:ext cx="83" cy="128"/>
            </a:xfrm>
            <a:custGeom>
              <a:avLst/>
              <a:gdLst/>
              <a:ahLst/>
              <a:cxnLst>
                <a:cxn ang="0">
                  <a:pos x="31" y="1"/>
                </a:cxn>
                <a:cxn ang="0">
                  <a:pos x="33" y="12"/>
                </a:cxn>
                <a:cxn ang="0">
                  <a:pos x="39" y="21"/>
                </a:cxn>
                <a:cxn ang="0">
                  <a:pos x="41" y="31"/>
                </a:cxn>
                <a:cxn ang="0">
                  <a:pos x="44" y="36"/>
                </a:cxn>
                <a:cxn ang="0">
                  <a:pos x="46" y="43"/>
                </a:cxn>
                <a:cxn ang="0">
                  <a:pos x="36" y="31"/>
                </a:cxn>
                <a:cxn ang="0">
                  <a:pos x="22" y="27"/>
                </a:cxn>
                <a:cxn ang="0">
                  <a:pos x="3" y="29"/>
                </a:cxn>
                <a:cxn ang="0">
                  <a:pos x="5" y="35"/>
                </a:cxn>
                <a:cxn ang="0">
                  <a:pos x="26" y="39"/>
                </a:cxn>
                <a:cxn ang="0">
                  <a:pos x="36" y="46"/>
                </a:cxn>
                <a:cxn ang="0">
                  <a:pos x="46" y="46"/>
                </a:cxn>
                <a:cxn ang="0">
                  <a:pos x="50" y="51"/>
                </a:cxn>
                <a:cxn ang="0">
                  <a:pos x="62" y="61"/>
                </a:cxn>
                <a:cxn ang="0">
                  <a:pos x="53" y="43"/>
                </a:cxn>
                <a:cxn ang="0">
                  <a:pos x="52" y="31"/>
                </a:cxn>
                <a:cxn ang="0">
                  <a:pos x="46" y="22"/>
                </a:cxn>
                <a:cxn ang="0">
                  <a:pos x="41" y="14"/>
                </a:cxn>
                <a:cxn ang="0">
                  <a:pos x="36" y="7"/>
                </a:cxn>
                <a:cxn ang="0">
                  <a:pos x="31" y="1"/>
                </a:cxn>
              </a:cxnLst>
              <a:rect l="0" t="0" r="0" b="0"/>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w="9525">
              <a:noFill/>
            </a:ln>
          </p:spPr>
          <p:txBody>
            <a:bodyPr/>
            <a:lstStyle/>
            <a:p>
              <a:endParaRPr lang="zh-CN" altLang="en-US"/>
            </a:p>
          </p:txBody>
        </p:sp>
        <p:sp>
          <p:nvSpPr>
            <p:cNvPr id="28717" name="Freeform 47"/>
            <p:cNvSpPr/>
            <p:nvPr/>
          </p:nvSpPr>
          <p:spPr>
            <a:xfrm>
              <a:off x="3771" y="1124"/>
              <a:ext cx="46" cy="122"/>
            </a:xfrm>
            <a:custGeom>
              <a:avLst/>
              <a:gdLst/>
              <a:ahLst/>
              <a:cxnLst>
                <a:cxn ang="0">
                  <a:pos x="3" y="0"/>
                </a:cxn>
                <a:cxn ang="0">
                  <a:pos x="0" y="8"/>
                </a:cxn>
                <a:cxn ang="0">
                  <a:pos x="6" y="18"/>
                </a:cxn>
                <a:cxn ang="0">
                  <a:pos x="11" y="32"/>
                </a:cxn>
                <a:cxn ang="0">
                  <a:pos x="21" y="44"/>
                </a:cxn>
                <a:cxn ang="0">
                  <a:pos x="33" y="59"/>
                </a:cxn>
                <a:cxn ang="0">
                  <a:pos x="25" y="39"/>
                </a:cxn>
                <a:cxn ang="0">
                  <a:pos x="21" y="31"/>
                </a:cxn>
                <a:cxn ang="0">
                  <a:pos x="17" y="21"/>
                </a:cxn>
                <a:cxn ang="0">
                  <a:pos x="15" y="15"/>
                </a:cxn>
                <a:cxn ang="0">
                  <a:pos x="10" y="13"/>
                </a:cxn>
                <a:cxn ang="0">
                  <a:pos x="3" y="0"/>
                </a:cxn>
              </a:cxnLst>
              <a:rect l="0" t="0" r="0" b="0"/>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w="9525">
              <a:noFill/>
            </a:ln>
          </p:spPr>
          <p:txBody>
            <a:bodyPr/>
            <a:lstStyle/>
            <a:p>
              <a:endParaRPr lang="zh-CN" altLang="en-US"/>
            </a:p>
          </p:txBody>
        </p:sp>
        <p:sp>
          <p:nvSpPr>
            <p:cNvPr id="28718" name="Freeform 48"/>
            <p:cNvSpPr/>
            <p:nvPr/>
          </p:nvSpPr>
          <p:spPr>
            <a:xfrm>
              <a:off x="3823" y="1252"/>
              <a:ext cx="75" cy="50"/>
            </a:xfrm>
            <a:custGeom>
              <a:avLst/>
              <a:gdLst/>
              <a:ahLst/>
              <a:cxnLst>
                <a:cxn ang="0">
                  <a:pos x="2" y="0"/>
                </a:cxn>
                <a:cxn ang="0">
                  <a:pos x="5" y="11"/>
                </a:cxn>
                <a:cxn ang="0">
                  <a:pos x="15" y="14"/>
                </a:cxn>
                <a:cxn ang="0">
                  <a:pos x="32" y="16"/>
                </a:cxn>
                <a:cxn ang="0">
                  <a:pos x="41" y="18"/>
                </a:cxn>
                <a:cxn ang="0">
                  <a:pos x="50" y="21"/>
                </a:cxn>
                <a:cxn ang="0">
                  <a:pos x="57" y="22"/>
                </a:cxn>
                <a:cxn ang="0">
                  <a:pos x="48" y="12"/>
                </a:cxn>
                <a:cxn ang="0">
                  <a:pos x="42" y="7"/>
                </a:cxn>
                <a:cxn ang="0">
                  <a:pos x="24" y="8"/>
                </a:cxn>
                <a:cxn ang="0">
                  <a:pos x="16" y="6"/>
                </a:cxn>
                <a:cxn ang="0">
                  <a:pos x="3" y="0"/>
                </a:cxn>
                <a:cxn ang="0">
                  <a:pos x="2" y="0"/>
                </a:cxn>
              </a:cxnLst>
              <a:rect l="0" t="0" r="0" b="0"/>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w="9525">
              <a:noFill/>
            </a:ln>
          </p:spPr>
          <p:txBody>
            <a:bodyPr/>
            <a:lstStyle/>
            <a:p>
              <a:endParaRPr lang="zh-CN" altLang="en-US"/>
            </a:p>
          </p:txBody>
        </p:sp>
        <p:sp>
          <p:nvSpPr>
            <p:cNvPr id="28719" name="Freeform 49"/>
            <p:cNvSpPr/>
            <p:nvPr/>
          </p:nvSpPr>
          <p:spPr>
            <a:xfrm>
              <a:off x="3943" y="1163"/>
              <a:ext cx="95" cy="109"/>
            </a:xfrm>
            <a:custGeom>
              <a:avLst/>
              <a:gdLst/>
              <a:ahLst/>
              <a:cxnLst>
                <a:cxn ang="0">
                  <a:pos x="62" y="0"/>
                </a:cxn>
                <a:cxn ang="0">
                  <a:pos x="47" y="3"/>
                </a:cxn>
                <a:cxn ang="0">
                  <a:pos x="15" y="5"/>
                </a:cxn>
                <a:cxn ang="0">
                  <a:pos x="9" y="11"/>
                </a:cxn>
                <a:cxn ang="0">
                  <a:pos x="7" y="21"/>
                </a:cxn>
                <a:cxn ang="0">
                  <a:pos x="9" y="25"/>
                </a:cxn>
                <a:cxn ang="0">
                  <a:pos x="3" y="30"/>
                </a:cxn>
                <a:cxn ang="0">
                  <a:pos x="9" y="37"/>
                </a:cxn>
                <a:cxn ang="0">
                  <a:pos x="15" y="43"/>
                </a:cxn>
                <a:cxn ang="0">
                  <a:pos x="9" y="50"/>
                </a:cxn>
                <a:cxn ang="0">
                  <a:pos x="15" y="53"/>
                </a:cxn>
                <a:cxn ang="0">
                  <a:pos x="27" y="50"/>
                </a:cxn>
                <a:cxn ang="0">
                  <a:pos x="32" y="31"/>
                </a:cxn>
                <a:cxn ang="0">
                  <a:pos x="35" y="43"/>
                </a:cxn>
                <a:cxn ang="0">
                  <a:pos x="41" y="50"/>
                </a:cxn>
                <a:cxn ang="0">
                  <a:pos x="39" y="38"/>
                </a:cxn>
                <a:cxn ang="0">
                  <a:pos x="45" y="25"/>
                </a:cxn>
                <a:cxn ang="0">
                  <a:pos x="43" y="17"/>
                </a:cxn>
                <a:cxn ang="0">
                  <a:pos x="33" y="20"/>
                </a:cxn>
                <a:cxn ang="0">
                  <a:pos x="22" y="19"/>
                </a:cxn>
                <a:cxn ang="0">
                  <a:pos x="26" y="12"/>
                </a:cxn>
                <a:cxn ang="0">
                  <a:pos x="39" y="12"/>
                </a:cxn>
                <a:cxn ang="0">
                  <a:pos x="49" y="13"/>
                </a:cxn>
                <a:cxn ang="0">
                  <a:pos x="62" y="10"/>
                </a:cxn>
                <a:cxn ang="0">
                  <a:pos x="69" y="4"/>
                </a:cxn>
                <a:cxn ang="0">
                  <a:pos x="62" y="0"/>
                </a:cxn>
              </a:cxnLst>
              <a:rect l="0" t="0" r="0" b="0"/>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w="9525">
              <a:noFill/>
            </a:ln>
          </p:spPr>
          <p:txBody>
            <a:bodyPr/>
            <a:lstStyle/>
            <a:p>
              <a:endParaRPr lang="zh-CN" altLang="en-US"/>
            </a:p>
          </p:txBody>
        </p:sp>
        <p:sp>
          <p:nvSpPr>
            <p:cNvPr id="28720" name="Freeform 50"/>
            <p:cNvSpPr/>
            <p:nvPr/>
          </p:nvSpPr>
          <p:spPr>
            <a:xfrm>
              <a:off x="3911" y="772"/>
              <a:ext cx="25" cy="67"/>
            </a:xfrm>
            <a:custGeom>
              <a:avLst/>
              <a:gdLst/>
              <a:ahLst/>
              <a:cxnLst>
                <a:cxn ang="0">
                  <a:pos x="7" y="0"/>
                </a:cxn>
                <a:cxn ang="0">
                  <a:pos x="0" y="6"/>
                </a:cxn>
                <a:cxn ang="0">
                  <a:pos x="3" y="14"/>
                </a:cxn>
                <a:cxn ang="0">
                  <a:pos x="1" y="22"/>
                </a:cxn>
                <a:cxn ang="0">
                  <a:pos x="9" y="34"/>
                </a:cxn>
                <a:cxn ang="0">
                  <a:pos x="18" y="29"/>
                </a:cxn>
                <a:cxn ang="0">
                  <a:pos x="13" y="22"/>
                </a:cxn>
                <a:cxn ang="0">
                  <a:pos x="7" y="0"/>
                </a:cxn>
              </a:cxnLst>
              <a:rect l="0" t="0" r="0" b="0"/>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w="9525">
              <a:noFill/>
            </a:ln>
          </p:spPr>
          <p:txBody>
            <a:bodyPr/>
            <a:lstStyle/>
            <a:p>
              <a:endParaRPr lang="zh-CN" altLang="en-US"/>
            </a:p>
          </p:txBody>
        </p:sp>
        <p:sp>
          <p:nvSpPr>
            <p:cNvPr id="28721" name="Freeform 51"/>
            <p:cNvSpPr/>
            <p:nvPr/>
          </p:nvSpPr>
          <p:spPr>
            <a:xfrm>
              <a:off x="3927" y="883"/>
              <a:ext cx="70" cy="111"/>
            </a:xfrm>
            <a:custGeom>
              <a:avLst/>
              <a:gdLst/>
              <a:ahLst/>
              <a:cxnLst>
                <a:cxn ang="0">
                  <a:pos x="8" y="1"/>
                </a:cxn>
                <a:cxn ang="0">
                  <a:pos x="0" y="7"/>
                </a:cxn>
                <a:cxn ang="0">
                  <a:pos x="5" y="17"/>
                </a:cxn>
                <a:cxn ang="0">
                  <a:pos x="3" y="37"/>
                </a:cxn>
                <a:cxn ang="0">
                  <a:pos x="11" y="36"/>
                </a:cxn>
                <a:cxn ang="0">
                  <a:pos x="13" y="40"/>
                </a:cxn>
                <a:cxn ang="0">
                  <a:pos x="19" y="42"/>
                </a:cxn>
                <a:cxn ang="0">
                  <a:pos x="25" y="48"/>
                </a:cxn>
                <a:cxn ang="0">
                  <a:pos x="30" y="44"/>
                </a:cxn>
                <a:cxn ang="0">
                  <a:pos x="41" y="46"/>
                </a:cxn>
                <a:cxn ang="0">
                  <a:pos x="41" y="38"/>
                </a:cxn>
                <a:cxn ang="0">
                  <a:pos x="30" y="36"/>
                </a:cxn>
                <a:cxn ang="0">
                  <a:pos x="25" y="32"/>
                </a:cxn>
                <a:cxn ang="0">
                  <a:pos x="22" y="25"/>
                </a:cxn>
                <a:cxn ang="0">
                  <a:pos x="26" y="18"/>
                </a:cxn>
                <a:cxn ang="0">
                  <a:pos x="22" y="13"/>
                </a:cxn>
                <a:cxn ang="0">
                  <a:pos x="27" y="7"/>
                </a:cxn>
                <a:cxn ang="0">
                  <a:pos x="19" y="1"/>
                </a:cxn>
                <a:cxn ang="0">
                  <a:pos x="12" y="3"/>
                </a:cxn>
                <a:cxn ang="0">
                  <a:pos x="8" y="1"/>
                </a:cxn>
              </a:cxnLst>
              <a:rect l="0" t="0" r="0" b="0"/>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w="9525">
              <a:noFill/>
            </a:ln>
          </p:spPr>
          <p:txBody>
            <a:bodyPr/>
            <a:lstStyle/>
            <a:p>
              <a:endParaRPr lang="zh-CN" altLang="en-US"/>
            </a:p>
          </p:txBody>
        </p:sp>
        <p:sp>
          <p:nvSpPr>
            <p:cNvPr id="28722" name="Freeform 52"/>
            <p:cNvSpPr/>
            <p:nvPr/>
          </p:nvSpPr>
          <p:spPr>
            <a:xfrm>
              <a:off x="3976" y="1029"/>
              <a:ext cx="74" cy="74"/>
            </a:xfrm>
            <a:custGeom>
              <a:avLst/>
              <a:gdLst/>
              <a:ahLst/>
              <a:cxnLst>
                <a:cxn ang="0">
                  <a:pos x="34" y="0"/>
                </a:cxn>
                <a:cxn ang="0">
                  <a:pos x="29" y="6"/>
                </a:cxn>
                <a:cxn ang="0">
                  <a:pos x="21" y="11"/>
                </a:cxn>
                <a:cxn ang="0">
                  <a:pos x="10" y="13"/>
                </a:cxn>
                <a:cxn ang="0">
                  <a:pos x="5" y="17"/>
                </a:cxn>
                <a:cxn ang="0">
                  <a:pos x="3" y="26"/>
                </a:cxn>
                <a:cxn ang="0">
                  <a:pos x="9" y="25"/>
                </a:cxn>
                <a:cxn ang="0">
                  <a:pos x="17" y="22"/>
                </a:cxn>
                <a:cxn ang="0">
                  <a:pos x="23" y="25"/>
                </a:cxn>
                <a:cxn ang="0">
                  <a:pos x="38" y="35"/>
                </a:cxn>
                <a:cxn ang="0">
                  <a:pos x="47" y="25"/>
                </a:cxn>
                <a:cxn ang="0">
                  <a:pos x="56" y="24"/>
                </a:cxn>
                <a:cxn ang="0">
                  <a:pos x="49" y="13"/>
                </a:cxn>
                <a:cxn ang="0">
                  <a:pos x="34" y="0"/>
                </a:cxn>
              </a:cxnLst>
              <a:rect l="0" t="0" r="0" b="0"/>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w="9525">
              <a:noFill/>
            </a:ln>
          </p:spPr>
          <p:txBody>
            <a:bodyPr/>
            <a:lstStyle/>
            <a:p>
              <a:endParaRPr lang="zh-CN" altLang="en-US"/>
            </a:p>
          </p:txBody>
        </p:sp>
        <p:sp>
          <p:nvSpPr>
            <p:cNvPr id="28723" name="Freeform 53"/>
            <p:cNvSpPr/>
            <p:nvPr/>
          </p:nvSpPr>
          <p:spPr>
            <a:xfrm>
              <a:off x="4064" y="1161"/>
              <a:ext cx="33" cy="46"/>
            </a:xfrm>
            <a:custGeom>
              <a:avLst/>
              <a:gdLst/>
              <a:ahLst/>
              <a:cxnLst>
                <a:cxn ang="0">
                  <a:pos x="3" y="9"/>
                </a:cxn>
                <a:cxn ang="0">
                  <a:pos x="17" y="22"/>
                </a:cxn>
                <a:cxn ang="0">
                  <a:pos x="20" y="17"/>
                </a:cxn>
                <a:cxn ang="0">
                  <a:pos x="25" y="14"/>
                </a:cxn>
                <a:cxn ang="0">
                  <a:pos x="20" y="8"/>
                </a:cxn>
                <a:cxn ang="0">
                  <a:pos x="13" y="4"/>
                </a:cxn>
                <a:cxn ang="0">
                  <a:pos x="8" y="1"/>
                </a:cxn>
                <a:cxn ang="0">
                  <a:pos x="2" y="4"/>
                </a:cxn>
                <a:cxn ang="0">
                  <a:pos x="3" y="9"/>
                </a:cxn>
              </a:cxnLst>
              <a:rect l="0" t="0" r="0" b="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w="9525">
              <a:noFill/>
            </a:ln>
          </p:spPr>
          <p:txBody>
            <a:bodyPr/>
            <a:lstStyle/>
            <a:p>
              <a:endParaRPr lang="zh-CN" altLang="en-US"/>
            </a:p>
          </p:txBody>
        </p:sp>
        <p:sp>
          <p:nvSpPr>
            <p:cNvPr id="28724" name="Freeform 54"/>
            <p:cNvSpPr/>
            <p:nvPr/>
          </p:nvSpPr>
          <p:spPr>
            <a:xfrm>
              <a:off x="4045" y="1238"/>
              <a:ext cx="21" cy="16"/>
            </a:xfrm>
            <a:custGeom>
              <a:avLst/>
              <a:gdLst/>
              <a:ahLst/>
              <a:cxnLst>
                <a:cxn ang="0">
                  <a:pos x="0" y="0"/>
                </a:cxn>
                <a:cxn ang="0">
                  <a:pos x="4" y="8"/>
                </a:cxn>
                <a:cxn ang="0">
                  <a:pos x="16" y="4"/>
                </a:cxn>
                <a:cxn ang="0">
                  <a:pos x="0" y="0"/>
                </a:cxn>
              </a:cxnLst>
              <a:rect l="0" t="0" r="0" b="0"/>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w="9525">
              <a:noFill/>
            </a:ln>
          </p:spPr>
          <p:txBody>
            <a:bodyPr/>
            <a:lstStyle/>
            <a:p>
              <a:endParaRPr lang="zh-CN" altLang="en-US"/>
            </a:p>
          </p:txBody>
        </p:sp>
        <p:sp>
          <p:nvSpPr>
            <p:cNvPr id="28725" name="Freeform 55"/>
            <p:cNvSpPr/>
            <p:nvPr/>
          </p:nvSpPr>
          <p:spPr>
            <a:xfrm>
              <a:off x="4076" y="1228"/>
              <a:ext cx="52" cy="35"/>
            </a:xfrm>
            <a:custGeom>
              <a:avLst/>
              <a:gdLst/>
              <a:ahLst/>
              <a:cxnLst>
                <a:cxn ang="0">
                  <a:pos x="6" y="0"/>
                </a:cxn>
                <a:cxn ang="0">
                  <a:pos x="0" y="6"/>
                </a:cxn>
                <a:cxn ang="0">
                  <a:pos x="18" y="12"/>
                </a:cxn>
                <a:cxn ang="0">
                  <a:pos x="27" y="17"/>
                </a:cxn>
                <a:cxn ang="0">
                  <a:pos x="39" y="15"/>
                </a:cxn>
                <a:cxn ang="0">
                  <a:pos x="31" y="9"/>
                </a:cxn>
                <a:cxn ang="0">
                  <a:pos x="18" y="1"/>
                </a:cxn>
                <a:cxn ang="0">
                  <a:pos x="12" y="6"/>
                </a:cxn>
                <a:cxn ang="0">
                  <a:pos x="6" y="0"/>
                </a:cxn>
              </a:cxnLst>
              <a:rect l="0" t="0" r="0" b="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w="9525">
              <a:noFill/>
            </a:ln>
          </p:spPr>
          <p:txBody>
            <a:bodyPr/>
            <a:lstStyle/>
            <a:p>
              <a:endParaRPr lang="zh-CN" altLang="en-US"/>
            </a:p>
          </p:txBody>
        </p:sp>
        <p:sp>
          <p:nvSpPr>
            <p:cNvPr id="28726" name="Freeform 56"/>
            <p:cNvSpPr/>
            <p:nvPr/>
          </p:nvSpPr>
          <p:spPr>
            <a:xfrm>
              <a:off x="4156" y="1294"/>
              <a:ext cx="27" cy="31"/>
            </a:xfrm>
            <a:custGeom>
              <a:avLst/>
              <a:gdLst/>
              <a:ahLst/>
              <a:cxnLst>
                <a:cxn ang="0">
                  <a:pos x="17" y="0"/>
                </a:cxn>
                <a:cxn ang="0">
                  <a:pos x="6" y="4"/>
                </a:cxn>
                <a:cxn ang="0">
                  <a:pos x="7" y="11"/>
                </a:cxn>
                <a:cxn ang="0">
                  <a:pos x="14" y="13"/>
                </a:cxn>
                <a:cxn ang="0">
                  <a:pos x="17" y="0"/>
                </a:cxn>
              </a:cxnLst>
              <a:rect l="0" t="0" r="0" b="0"/>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ln>
          </p:spPr>
          <p:txBody>
            <a:bodyPr/>
            <a:lstStyle/>
            <a:p>
              <a:endParaRPr lang="zh-CN" altLang="en-US"/>
            </a:p>
          </p:txBody>
        </p:sp>
        <p:sp>
          <p:nvSpPr>
            <p:cNvPr id="28727" name="Freeform 57"/>
            <p:cNvSpPr/>
            <p:nvPr/>
          </p:nvSpPr>
          <p:spPr>
            <a:xfrm>
              <a:off x="4463" y="1255"/>
              <a:ext cx="53" cy="44"/>
            </a:xfrm>
            <a:custGeom>
              <a:avLst/>
              <a:gdLst/>
              <a:ahLst/>
              <a:cxnLst>
                <a:cxn ang="0">
                  <a:pos x="4" y="0"/>
                </a:cxn>
                <a:cxn ang="0">
                  <a:pos x="0" y="5"/>
                </a:cxn>
                <a:cxn ang="0">
                  <a:pos x="16" y="12"/>
                </a:cxn>
                <a:cxn ang="0">
                  <a:pos x="23" y="19"/>
                </a:cxn>
                <a:cxn ang="0">
                  <a:pos x="30" y="22"/>
                </a:cxn>
                <a:cxn ang="0">
                  <a:pos x="40" y="19"/>
                </a:cxn>
                <a:cxn ang="0">
                  <a:pos x="22" y="6"/>
                </a:cxn>
                <a:cxn ang="0">
                  <a:pos x="4" y="0"/>
                </a:cxn>
              </a:cxnLst>
              <a:rect l="0" t="0" r="0" b="0"/>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w="9525">
              <a:noFill/>
            </a:ln>
          </p:spPr>
          <p:txBody>
            <a:bodyPr/>
            <a:lstStyle/>
            <a:p>
              <a:endParaRPr lang="zh-CN" altLang="en-US"/>
            </a:p>
          </p:txBody>
        </p:sp>
        <p:sp>
          <p:nvSpPr>
            <p:cNvPr id="28728" name="Freeform 58"/>
            <p:cNvSpPr/>
            <p:nvPr/>
          </p:nvSpPr>
          <p:spPr>
            <a:xfrm>
              <a:off x="4006" y="1310"/>
              <a:ext cx="53" cy="47"/>
            </a:xfrm>
            <a:custGeom>
              <a:avLst/>
              <a:gdLst/>
              <a:ahLst/>
              <a:cxnLst>
                <a:cxn ang="0">
                  <a:pos x="18" y="3"/>
                </a:cxn>
                <a:cxn ang="0">
                  <a:pos x="20" y="12"/>
                </a:cxn>
                <a:cxn ang="0">
                  <a:pos x="10" y="15"/>
                </a:cxn>
                <a:cxn ang="0">
                  <a:pos x="15" y="23"/>
                </a:cxn>
                <a:cxn ang="0">
                  <a:pos x="31" y="20"/>
                </a:cxn>
                <a:cxn ang="0">
                  <a:pos x="39" y="16"/>
                </a:cxn>
                <a:cxn ang="0">
                  <a:pos x="33" y="10"/>
                </a:cxn>
                <a:cxn ang="0">
                  <a:pos x="37" y="5"/>
                </a:cxn>
                <a:cxn ang="0">
                  <a:pos x="36" y="1"/>
                </a:cxn>
                <a:cxn ang="0">
                  <a:pos x="30" y="1"/>
                </a:cxn>
                <a:cxn ang="0">
                  <a:pos x="33" y="2"/>
                </a:cxn>
                <a:cxn ang="0">
                  <a:pos x="32" y="6"/>
                </a:cxn>
                <a:cxn ang="0">
                  <a:pos x="28" y="8"/>
                </a:cxn>
                <a:cxn ang="0">
                  <a:pos x="18" y="3"/>
                </a:cxn>
              </a:cxnLst>
              <a:rect l="0" t="0" r="0" b="0"/>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w="9525">
              <a:noFill/>
            </a:ln>
          </p:spPr>
          <p:txBody>
            <a:bodyPr/>
            <a:lstStyle/>
            <a:p>
              <a:endParaRPr lang="zh-CN" altLang="en-US"/>
            </a:p>
          </p:txBody>
        </p:sp>
        <p:sp>
          <p:nvSpPr>
            <p:cNvPr id="28729" name="Freeform 59"/>
            <p:cNvSpPr/>
            <p:nvPr/>
          </p:nvSpPr>
          <p:spPr>
            <a:xfrm>
              <a:off x="3950" y="1328"/>
              <a:ext cx="37" cy="25"/>
            </a:xfrm>
            <a:custGeom>
              <a:avLst/>
              <a:gdLst/>
              <a:ahLst/>
              <a:cxnLst>
                <a:cxn ang="0">
                  <a:pos x="13" y="1"/>
                </a:cxn>
                <a:cxn ang="0">
                  <a:pos x="3" y="2"/>
                </a:cxn>
                <a:cxn ang="0">
                  <a:pos x="21" y="12"/>
                </a:cxn>
                <a:cxn ang="0">
                  <a:pos x="27" y="10"/>
                </a:cxn>
                <a:cxn ang="0">
                  <a:pos x="13" y="1"/>
                </a:cxn>
              </a:cxnLst>
              <a:rect l="0" t="0" r="0" b="0"/>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w="9525">
              <a:noFill/>
            </a:ln>
          </p:spPr>
          <p:txBody>
            <a:bodyPr/>
            <a:lstStyle/>
            <a:p>
              <a:endParaRPr lang="zh-CN" altLang="en-US"/>
            </a:p>
          </p:txBody>
        </p:sp>
        <p:sp>
          <p:nvSpPr>
            <p:cNvPr id="28730" name="Freeform 60"/>
            <p:cNvSpPr/>
            <p:nvPr/>
          </p:nvSpPr>
          <p:spPr>
            <a:xfrm>
              <a:off x="3926" y="1300"/>
              <a:ext cx="27" cy="29"/>
            </a:xfrm>
            <a:custGeom>
              <a:avLst/>
              <a:gdLst/>
              <a:ahLst/>
              <a:cxnLst>
                <a:cxn ang="0">
                  <a:pos x="13" y="0"/>
                </a:cxn>
                <a:cxn ang="0">
                  <a:pos x="0" y="9"/>
                </a:cxn>
                <a:cxn ang="0">
                  <a:pos x="10" y="8"/>
                </a:cxn>
                <a:cxn ang="0">
                  <a:pos x="12" y="11"/>
                </a:cxn>
                <a:cxn ang="0">
                  <a:pos x="10" y="13"/>
                </a:cxn>
                <a:cxn ang="0">
                  <a:pos x="18" y="8"/>
                </a:cxn>
                <a:cxn ang="0">
                  <a:pos x="14" y="3"/>
                </a:cxn>
                <a:cxn ang="0">
                  <a:pos x="13" y="0"/>
                </a:cxn>
              </a:cxnLst>
              <a:rect l="0" t="0" r="0" b="0"/>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w="9525">
              <a:noFill/>
            </a:ln>
          </p:spPr>
          <p:txBody>
            <a:bodyPr/>
            <a:lstStyle/>
            <a:p>
              <a:endParaRPr lang="zh-CN" altLang="en-US"/>
            </a:p>
          </p:txBody>
        </p:sp>
        <p:sp>
          <p:nvSpPr>
            <p:cNvPr id="28731" name="Freeform 61"/>
            <p:cNvSpPr/>
            <p:nvPr/>
          </p:nvSpPr>
          <p:spPr>
            <a:xfrm>
              <a:off x="3965" y="1311"/>
              <a:ext cx="39" cy="22"/>
            </a:xfrm>
            <a:custGeom>
              <a:avLst/>
              <a:gdLst/>
              <a:ahLst/>
              <a:cxnLst>
                <a:cxn ang="0">
                  <a:pos x="14" y="0"/>
                </a:cxn>
                <a:cxn ang="0">
                  <a:pos x="0" y="2"/>
                </a:cxn>
                <a:cxn ang="0">
                  <a:pos x="17" y="10"/>
                </a:cxn>
                <a:cxn ang="0">
                  <a:pos x="29" y="8"/>
                </a:cxn>
                <a:cxn ang="0">
                  <a:pos x="14" y="3"/>
                </a:cxn>
                <a:cxn ang="0">
                  <a:pos x="14" y="0"/>
                </a:cxn>
              </a:cxnLst>
              <a:rect l="0" t="0" r="0" b="0"/>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w="9525">
              <a:noFill/>
            </a:ln>
          </p:spPr>
          <p:txBody>
            <a:bodyPr/>
            <a:lstStyle/>
            <a:p>
              <a:endParaRPr lang="zh-CN" altLang="en-US"/>
            </a:p>
          </p:txBody>
        </p:sp>
        <p:sp>
          <p:nvSpPr>
            <p:cNvPr id="28732" name="Freeform 62"/>
            <p:cNvSpPr/>
            <p:nvPr/>
          </p:nvSpPr>
          <p:spPr>
            <a:xfrm>
              <a:off x="3908" y="1000"/>
              <a:ext cx="31" cy="52"/>
            </a:xfrm>
            <a:custGeom>
              <a:avLst/>
              <a:gdLst/>
              <a:ahLst/>
              <a:cxnLst>
                <a:cxn ang="0">
                  <a:pos x="21" y="0"/>
                </a:cxn>
                <a:cxn ang="0">
                  <a:pos x="15" y="6"/>
                </a:cxn>
                <a:cxn ang="0">
                  <a:pos x="6" y="13"/>
                </a:cxn>
                <a:cxn ang="0">
                  <a:pos x="0" y="20"/>
                </a:cxn>
                <a:cxn ang="0">
                  <a:pos x="5" y="26"/>
                </a:cxn>
                <a:cxn ang="0">
                  <a:pos x="14" y="20"/>
                </a:cxn>
                <a:cxn ang="0">
                  <a:pos x="24" y="11"/>
                </a:cxn>
                <a:cxn ang="0">
                  <a:pos x="21" y="0"/>
                </a:cxn>
              </a:cxnLst>
              <a:rect l="0" t="0" r="0" b="0"/>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w="9525">
              <a:noFill/>
            </a:ln>
          </p:spPr>
          <p:txBody>
            <a:bodyPr/>
            <a:lstStyle/>
            <a:p>
              <a:endParaRPr lang="zh-CN" altLang="en-US"/>
            </a:p>
          </p:txBody>
        </p:sp>
        <p:sp>
          <p:nvSpPr>
            <p:cNvPr id="28733" name="Freeform 63"/>
            <p:cNvSpPr/>
            <p:nvPr/>
          </p:nvSpPr>
          <p:spPr>
            <a:xfrm>
              <a:off x="3967" y="992"/>
              <a:ext cx="22" cy="51"/>
            </a:xfrm>
            <a:custGeom>
              <a:avLst/>
              <a:gdLst/>
              <a:ahLst/>
              <a:cxnLst>
                <a:cxn ang="0">
                  <a:pos x="9" y="2"/>
                </a:cxn>
                <a:cxn ang="0">
                  <a:pos x="4" y="3"/>
                </a:cxn>
                <a:cxn ang="0">
                  <a:pos x="0" y="7"/>
                </a:cxn>
                <a:cxn ang="0">
                  <a:pos x="10" y="14"/>
                </a:cxn>
                <a:cxn ang="0">
                  <a:pos x="17" y="19"/>
                </a:cxn>
                <a:cxn ang="0">
                  <a:pos x="11" y="7"/>
                </a:cxn>
                <a:cxn ang="0">
                  <a:pos x="9" y="2"/>
                </a:cxn>
              </a:cxnLst>
              <a:rect l="0" t="0" r="0" b="0"/>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w="9525">
              <a:noFill/>
            </a:ln>
          </p:spPr>
          <p:txBody>
            <a:bodyPr/>
            <a:lstStyle/>
            <a:p>
              <a:endParaRPr lang="zh-CN" altLang="en-US"/>
            </a:p>
          </p:txBody>
        </p:sp>
        <p:sp>
          <p:nvSpPr>
            <p:cNvPr id="28734" name="Freeform 64"/>
            <p:cNvSpPr/>
            <p:nvPr/>
          </p:nvSpPr>
          <p:spPr>
            <a:xfrm>
              <a:off x="3992" y="976"/>
              <a:ext cx="12" cy="23"/>
            </a:xfrm>
            <a:custGeom>
              <a:avLst/>
              <a:gdLst/>
              <a:ahLst/>
              <a:cxnLst>
                <a:cxn ang="0">
                  <a:pos x="7" y="0"/>
                </a:cxn>
                <a:cxn ang="0">
                  <a:pos x="1" y="3"/>
                </a:cxn>
                <a:cxn ang="0">
                  <a:pos x="7" y="8"/>
                </a:cxn>
                <a:cxn ang="0">
                  <a:pos x="7" y="0"/>
                </a:cxn>
              </a:cxnLst>
              <a:rect l="0" t="0" r="0" b="0"/>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w="9525">
              <a:noFill/>
            </a:ln>
          </p:spPr>
          <p:txBody>
            <a:bodyPr/>
            <a:lstStyle/>
            <a:p>
              <a:endParaRPr lang="zh-CN" altLang="en-US"/>
            </a:p>
          </p:txBody>
        </p:sp>
        <p:sp>
          <p:nvSpPr>
            <p:cNvPr id="28735" name="Freeform 65"/>
            <p:cNvSpPr/>
            <p:nvPr/>
          </p:nvSpPr>
          <p:spPr>
            <a:xfrm>
              <a:off x="4004" y="987"/>
              <a:ext cx="24" cy="45"/>
            </a:xfrm>
            <a:custGeom>
              <a:avLst/>
              <a:gdLst/>
              <a:ahLst/>
              <a:cxnLst>
                <a:cxn ang="0">
                  <a:pos x="3" y="0"/>
                </a:cxn>
                <a:cxn ang="0">
                  <a:pos x="7" y="5"/>
                </a:cxn>
                <a:cxn ang="0">
                  <a:pos x="13" y="8"/>
                </a:cxn>
                <a:cxn ang="0">
                  <a:pos x="5" y="13"/>
                </a:cxn>
                <a:cxn ang="0">
                  <a:pos x="0" y="19"/>
                </a:cxn>
                <a:cxn ang="0">
                  <a:pos x="7" y="20"/>
                </a:cxn>
                <a:cxn ang="0">
                  <a:pos x="16" y="9"/>
                </a:cxn>
                <a:cxn ang="0">
                  <a:pos x="3" y="0"/>
                </a:cxn>
              </a:cxnLst>
              <a:rect l="0" t="0" r="0" b="0"/>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w="9525">
              <a:noFill/>
            </a:ln>
          </p:spPr>
          <p:txBody>
            <a:bodyPr/>
            <a:lstStyle/>
            <a:p>
              <a:endParaRPr lang="zh-CN" altLang="en-US"/>
            </a:p>
          </p:txBody>
        </p:sp>
        <p:sp>
          <p:nvSpPr>
            <p:cNvPr id="28736" name="Freeform 66"/>
            <p:cNvSpPr/>
            <p:nvPr/>
          </p:nvSpPr>
          <p:spPr>
            <a:xfrm>
              <a:off x="3694" y="1052"/>
              <a:ext cx="14" cy="25"/>
            </a:xfrm>
            <a:custGeom>
              <a:avLst/>
              <a:gdLst/>
              <a:ahLst/>
              <a:cxnLst>
                <a:cxn ang="0">
                  <a:pos x="9" y="1"/>
                </a:cxn>
                <a:cxn ang="0">
                  <a:pos x="0" y="2"/>
                </a:cxn>
                <a:cxn ang="0">
                  <a:pos x="5" y="7"/>
                </a:cxn>
                <a:cxn ang="0">
                  <a:pos x="9" y="1"/>
                </a:cxn>
              </a:cxnLst>
              <a:rect l="0" t="0" r="0" b="0"/>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w="9525">
              <a:noFill/>
            </a:ln>
          </p:spPr>
          <p:txBody>
            <a:bodyPr/>
            <a:lstStyle/>
            <a:p>
              <a:endParaRPr lang="zh-CN" altLang="en-US"/>
            </a:p>
          </p:txBody>
        </p:sp>
        <p:sp>
          <p:nvSpPr>
            <p:cNvPr id="28737" name="Freeform 67"/>
            <p:cNvSpPr/>
            <p:nvPr/>
          </p:nvSpPr>
          <p:spPr>
            <a:xfrm>
              <a:off x="3683" y="1030"/>
              <a:ext cx="11" cy="14"/>
            </a:xfrm>
            <a:custGeom>
              <a:avLst/>
              <a:gdLst/>
              <a:ahLst/>
              <a:cxnLst>
                <a:cxn ang="0">
                  <a:pos x="6" y="2"/>
                </a:cxn>
                <a:cxn ang="0">
                  <a:pos x="1" y="4"/>
                </a:cxn>
                <a:cxn ang="0">
                  <a:pos x="6" y="7"/>
                </a:cxn>
                <a:cxn ang="0">
                  <a:pos x="6"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ln>
          </p:spPr>
          <p:txBody>
            <a:bodyPr/>
            <a:lstStyle/>
            <a:p>
              <a:endParaRPr lang="zh-CN" altLang="en-US"/>
            </a:p>
          </p:txBody>
        </p:sp>
        <p:sp>
          <p:nvSpPr>
            <p:cNvPr id="28738" name="Freeform 68"/>
            <p:cNvSpPr/>
            <p:nvPr/>
          </p:nvSpPr>
          <p:spPr>
            <a:xfrm>
              <a:off x="3678" y="1013"/>
              <a:ext cx="14" cy="14"/>
            </a:xfrm>
            <a:custGeom>
              <a:avLst/>
              <a:gdLst/>
              <a:ahLst/>
              <a:cxnLst>
                <a:cxn ang="0">
                  <a:pos x="7" y="2"/>
                </a:cxn>
                <a:cxn ang="0">
                  <a:pos x="0" y="4"/>
                </a:cxn>
                <a:cxn ang="0">
                  <a:pos x="8" y="7"/>
                </a:cxn>
                <a:cxn ang="0">
                  <a:pos x="7" y="2"/>
                </a:cxn>
              </a:cxnLst>
              <a:rect l="0" t="0" r="0" b="0"/>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w="9525">
              <a:noFill/>
            </a:ln>
          </p:spPr>
          <p:txBody>
            <a:bodyPr/>
            <a:lstStyle/>
            <a:p>
              <a:endParaRPr lang="zh-CN" altLang="en-US"/>
            </a:p>
          </p:txBody>
        </p:sp>
        <p:sp>
          <p:nvSpPr>
            <p:cNvPr id="28739" name="Freeform 69"/>
            <p:cNvSpPr/>
            <p:nvPr/>
          </p:nvSpPr>
          <p:spPr>
            <a:xfrm>
              <a:off x="3664" y="976"/>
              <a:ext cx="13" cy="18"/>
            </a:xfrm>
            <a:custGeom>
              <a:avLst/>
              <a:gdLst/>
              <a:ahLst/>
              <a:cxnLst>
                <a:cxn ang="0">
                  <a:pos x="6" y="0"/>
                </a:cxn>
                <a:cxn ang="0">
                  <a:pos x="0" y="4"/>
                </a:cxn>
                <a:cxn ang="0">
                  <a:pos x="9" y="9"/>
                </a:cxn>
                <a:cxn ang="0">
                  <a:pos x="6" y="0"/>
                </a:cxn>
              </a:cxnLst>
              <a:rect l="0" t="0" r="0" b="0"/>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ln>
          </p:spPr>
          <p:txBody>
            <a:bodyPr/>
            <a:lstStyle/>
            <a:p>
              <a:endParaRPr lang="zh-CN" altLang="en-US"/>
            </a:p>
          </p:txBody>
        </p:sp>
        <p:sp>
          <p:nvSpPr>
            <p:cNvPr id="28740" name="Freeform 70"/>
            <p:cNvSpPr/>
            <p:nvPr/>
          </p:nvSpPr>
          <p:spPr>
            <a:xfrm>
              <a:off x="3667" y="999"/>
              <a:ext cx="18" cy="13"/>
            </a:xfrm>
            <a:custGeom>
              <a:avLst/>
              <a:gdLst/>
              <a:ahLst/>
              <a:cxnLst>
                <a:cxn ang="0">
                  <a:pos x="7" y="0"/>
                </a:cxn>
                <a:cxn ang="0">
                  <a:pos x="11" y="7"/>
                </a:cxn>
                <a:cxn ang="0">
                  <a:pos x="7" y="2"/>
                </a:cxn>
                <a:cxn ang="0">
                  <a:pos x="7" y="0"/>
                </a:cxn>
              </a:cxnLst>
              <a:rect l="0" t="0" r="0" b="0"/>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w="9525">
              <a:noFill/>
            </a:ln>
          </p:spPr>
          <p:txBody>
            <a:bodyPr/>
            <a:lstStyle/>
            <a:p>
              <a:endParaRPr lang="zh-CN" altLang="en-US"/>
            </a:p>
          </p:txBody>
        </p:sp>
        <p:sp>
          <p:nvSpPr>
            <p:cNvPr id="28741" name="Freeform 71"/>
            <p:cNvSpPr/>
            <p:nvPr/>
          </p:nvSpPr>
          <p:spPr>
            <a:xfrm>
              <a:off x="4628" y="1582"/>
              <a:ext cx="52" cy="56"/>
            </a:xfrm>
            <a:custGeom>
              <a:avLst/>
              <a:gdLst/>
              <a:ahLst/>
              <a:cxnLst>
                <a:cxn ang="0">
                  <a:pos x="7" y="2"/>
                </a:cxn>
                <a:cxn ang="0">
                  <a:pos x="3" y="6"/>
                </a:cxn>
                <a:cxn ang="0">
                  <a:pos x="10" y="13"/>
                </a:cxn>
                <a:cxn ang="0">
                  <a:pos x="17" y="18"/>
                </a:cxn>
                <a:cxn ang="0">
                  <a:pos x="26" y="21"/>
                </a:cxn>
                <a:cxn ang="0">
                  <a:pos x="33" y="27"/>
                </a:cxn>
                <a:cxn ang="0">
                  <a:pos x="34" y="19"/>
                </a:cxn>
                <a:cxn ang="0">
                  <a:pos x="28" y="12"/>
                </a:cxn>
                <a:cxn ang="0">
                  <a:pos x="16" y="6"/>
                </a:cxn>
                <a:cxn ang="0">
                  <a:pos x="7" y="2"/>
                </a:cxn>
              </a:cxnLst>
              <a:rect l="0" t="0" r="0" b="0"/>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w="9525">
              <a:noFill/>
            </a:ln>
          </p:spPr>
          <p:txBody>
            <a:bodyPr/>
            <a:lstStyle/>
            <a:p>
              <a:endParaRPr lang="zh-CN" altLang="en-US"/>
            </a:p>
          </p:txBody>
        </p:sp>
        <p:sp>
          <p:nvSpPr>
            <p:cNvPr id="28742" name="Freeform 72"/>
            <p:cNvSpPr/>
            <p:nvPr/>
          </p:nvSpPr>
          <p:spPr>
            <a:xfrm>
              <a:off x="4894" y="1536"/>
              <a:ext cx="61" cy="43"/>
            </a:xfrm>
            <a:custGeom>
              <a:avLst/>
              <a:gdLst/>
              <a:ahLst/>
              <a:cxnLst>
                <a:cxn ang="0">
                  <a:pos x="18" y="8"/>
                </a:cxn>
                <a:cxn ang="0">
                  <a:pos x="8" y="11"/>
                </a:cxn>
                <a:cxn ang="0">
                  <a:pos x="1" y="16"/>
                </a:cxn>
                <a:cxn ang="0">
                  <a:pos x="8" y="21"/>
                </a:cxn>
                <a:cxn ang="0">
                  <a:pos x="18" y="16"/>
                </a:cxn>
                <a:cxn ang="0">
                  <a:pos x="25" y="8"/>
                </a:cxn>
                <a:cxn ang="0">
                  <a:pos x="34" y="0"/>
                </a:cxn>
                <a:cxn ang="0">
                  <a:pos x="45" y="4"/>
                </a:cxn>
                <a:cxn ang="0">
                  <a:pos x="22" y="8"/>
                </a:cxn>
                <a:cxn ang="0">
                  <a:pos x="18" y="8"/>
                </a:cxn>
              </a:cxnLst>
              <a:rect l="0" t="0" r="0" b="0"/>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w="9525">
              <a:noFill/>
            </a:ln>
          </p:spPr>
          <p:txBody>
            <a:bodyPr/>
            <a:lstStyle/>
            <a:p>
              <a:endParaRPr lang="zh-CN" altLang="en-US"/>
            </a:p>
          </p:txBody>
        </p:sp>
        <p:sp>
          <p:nvSpPr>
            <p:cNvPr id="28743" name="Freeform 73"/>
            <p:cNvSpPr/>
            <p:nvPr/>
          </p:nvSpPr>
          <p:spPr>
            <a:xfrm>
              <a:off x="4710" y="1513"/>
              <a:ext cx="20" cy="21"/>
            </a:xfrm>
            <a:custGeom>
              <a:avLst/>
              <a:gdLst/>
              <a:ahLst/>
              <a:cxnLst>
                <a:cxn ang="0">
                  <a:pos x="6" y="0"/>
                </a:cxn>
                <a:cxn ang="0">
                  <a:pos x="0" y="5"/>
                </a:cxn>
                <a:cxn ang="0">
                  <a:pos x="8" y="11"/>
                </a:cxn>
                <a:cxn ang="0">
                  <a:pos x="6" y="0"/>
                </a:cxn>
              </a:cxnLst>
              <a:rect l="0" t="0" r="0" b="0"/>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w="9525">
              <a:noFill/>
            </a:ln>
          </p:spPr>
          <p:txBody>
            <a:bodyPr/>
            <a:lstStyle/>
            <a:p>
              <a:endParaRPr lang="zh-CN" altLang="en-US"/>
            </a:p>
          </p:txBody>
        </p:sp>
        <p:sp>
          <p:nvSpPr>
            <p:cNvPr id="28744" name="Freeform 74"/>
            <p:cNvSpPr/>
            <p:nvPr/>
          </p:nvSpPr>
          <p:spPr>
            <a:xfrm>
              <a:off x="4701" y="1492"/>
              <a:ext cx="23" cy="16"/>
            </a:xfrm>
            <a:custGeom>
              <a:avLst/>
              <a:gdLst/>
              <a:ahLst/>
              <a:cxnLst>
                <a:cxn ang="0">
                  <a:pos x="13" y="0"/>
                </a:cxn>
                <a:cxn ang="0">
                  <a:pos x="0" y="5"/>
                </a:cxn>
                <a:cxn ang="0">
                  <a:pos x="15" y="7"/>
                </a:cxn>
                <a:cxn ang="0">
                  <a:pos x="13" y="0"/>
                </a:cxn>
              </a:cxnLst>
              <a:rect l="0" t="0" r="0" b="0"/>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w="9525">
              <a:noFill/>
            </a:ln>
          </p:spPr>
          <p:txBody>
            <a:bodyPr/>
            <a:lstStyle/>
            <a:p>
              <a:endParaRPr lang="zh-CN" altLang="en-US"/>
            </a:p>
          </p:txBody>
        </p:sp>
        <p:sp>
          <p:nvSpPr>
            <p:cNvPr id="28745" name="Freeform 75"/>
            <p:cNvSpPr/>
            <p:nvPr/>
          </p:nvSpPr>
          <p:spPr>
            <a:xfrm>
              <a:off x="4525" y="1311"/>
              <a:ext cx="27" cy="31"/>
            </a:xfrm>
            <a:custGeom>
              <a:avLst/>
              <a:gdLst/>
              <a:ahLst/>
              <a:cxnLst>
                <a:cxn ang="0">
                  <a:pos x="17" y="0"/>
                </a:cxn>
                <a:cxn ang="0">
                  <a:pos x="6" y="4"/>
                </a:cxn>
                <a:cxn ang="0">
                  <a:pos x="7" y="11"/>
                </a:cxn>
                <a:cxn ang="0">
                  <a:pos x="14" y="13"/>
                </a:cxn>
                <a:cxn ang="0">
                  <a:pos x="17" y="0"/>
                </a:cxn>
              </a:cxnLst>
              <a:rect l="0" t="0" r="0" b="0"/>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ln>
          </p:spPr>
          <p:txBody>
            <a:bodyPr/>
            <a:lstStyle/>
            <a:p>
              <a:endParaRPr lang="zh-CN" altLang="en-US"/>
            </a:p>
          </p:txBody>
        </p:sp>
        <p:sp>
          <p:nvSpPr>
            <p:cNvPr id="28746" name="Freeform 76"/>
            <p:cNvSpPr/>
            <p:nvPr/>
          </p:nvSpPr>
          <p:spPr>
            <a:xfrm>
              <a:off x="4564" y="1351"/>
              <a:ext cx="30" cy="31"/>
            </a:xfrm>
            <a:custGeom>
              <a:avLst/>
              <a:gdLst/>
              <a:ahLst/>
              <a:cxnLst>
                <a:cxn ang="0">
                  <a:pos x="20" y="0"/>
                </a:cxn>
                <a:cxn ang="0">
                  <a:pos x="7" y="3"/>
                </a:cxn>
                <a:cxn ang="0">
                  <a:pos x="10" y="11"/>
                </a:cxn>
                <a:cxn ang="0">
                  <a:pos x="18" y="13"/>
                </a:cxn>
                <a:cxn ang="0">
                  <a:pos x="20" y="0"/>
                </a:cxn>
              </a:cxnLst>
              <a:rect l="0" t="0" r="0" b="0"/>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w="9525">
              <a:noFill/>
            </a:ln>
          </p:spPr>
          <p:txBody>
            <a:bodyPr/>
            <a:lstStyle/>
            <a:p>
              <a:endParaRPr lang="zh-CN" altLang="en-US"/>
            </a:p>
          </p:txBody>
        </p:sp>
        <p:sp>
          <p:nvSpPr>
            <p:cNvPr id="28747" name="Freeform 77"/>
            <p:cNvSpPr/>
            <p:nvPr/>
          </p:nvSpPr>
          <p:spPr>
            <a:xfrm>
              <a:off x="4595" y="1410"/>
              <a:ext cx="32" cy="26"/>
            </a:xfrm>
            <a:custGeom>
              <a:avLst/>
              <a:gdLst/>
              <a:ahLst/>
              <a:cxnLst>
                <a:cxn ang="0">
                  <a:pos x="20" y="1"/>
                </a:cxn>
                <a:cxn ang="0">
                  <a:pos x="6" y="1"/>
                </a:cxn>
                <a:cxn ang="0">
                  <a:pos x="8" y="9"/>
                </a:cxn>
                <a:cxn ang="0">
                  <a:pos x="16" y="10"/>
                </a:cxn>
                <a:cxn ang="0">
                  <a:pos x="20" y="1"/>
                </a:cxn>
              </a:cxnLst>
              <a:rect l="0" t="0" r="0" b="0"/>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w="9525">
              <a:noFill/>
            </a:ln>
          </p:spPr>
          <p:txBody>
            <a:bodyPr/>
            <a:lstStyle/>
            <a:p>
              <a:endParaRPr lang="zh-CN" altLang="en-US"/>
            </a:p>
          </p:txBody>
        </p:sp>
        <p:sp>
          <p:nvSpPr>
            <p:cNvPr id="28748" name="Freeform 78"/>
            <p:cNvSpPr/>
            <p:nvPr/>
          </p:nvSpPr>
          <p:spPr>
            <a:xfrm>
              <a:off x="4634" y="1400"/>
              <a:ext cx="32" cy="25"/>
            </a:xfrm>
            <a:custGeom>
              <a:avLst/>
              <a:gdLst/>
              <a:ahLst/>
              <a:cxnLst>
                <a:cxn ang="0">
                  <a:pos x="20" y="1"/>
                </a:cxn>
                <a:cxn ang="0">
                  <a:pos x="6" y="1"/>
                </a:cxn>
                <a:cxn ang="0">
                  <a:pos x="9" y="9"/>
                </a:cxn>
                <a:cxn ang="0">
                  <a:pos x="16" y="9"/>
                </a:cxn>
                <a:cxn ang="0">
                  <a:pos x="20" y="1"/>
                </a:cxn>
              </a:cxnLst>
              <a:rect l="0" t="0" r="0" b="0"/>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w="9525">
              <a:noFill/>
            </a:ln>
          </p:spPr>
          <p:txBody>
            <a:bodyPr/>
            <a:lstStyle/>
            <a:p>
              <a:endParaRPr lang="zh-CN" altLang="en-US"/>
            </a:p>
          </p:txBody>
        </p:sp>
        <p:sp>
          <p:nvSpPr>
            <p:cNvPr id="28749" name="Freeform 79"/>
            <p:cNvSpPr/>
            <p:nvPr/>
          </p:nvSpPr>
          <p:spPr>
            <a:xfrm>
              <a:off x="4623" y="1367"/>
              <a:ext cx="30" cy="19"/>
            </a:xfrm>
            <a:custGeom>
              <a:avLst/>
              <a:gdLst/>
              <a:ahLst/>
              <a:cxnLst>
                <a:cxn ang="0">
                  <a:pos x="20" y="1"/>
                </a:cxn>
                <a:cxn ang="0">
                  <a:pos x="7" y="1"/>
                </a:cxn>
                <a:cxn ang="0">
                  <a:pos x="8" y="6"/>
                </a:cxn>
                <a:cxn ang="0">
                  <a:pos x="15" y="6"/>
                </a:cxn>
                <a:cxn ang="0">
                  <a:pos x="20" y="1"/>
                </a:cxn>
              </a:cxnLst>
              <a:rect l="0" t="0" r="0" b="0"/>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w="9525">
              <a:noFill/>
            </a:ln>
          </p:spPr>
          <p:txBody>
            <a:bodyPr/>
            <a:lstStyle/>
            <a:p>
              <a:endParaRPr lang="zh-CN" altLang="en-US"/>
            </a:p>
          </p:txBody>
        </p:sp>
        <p:sp>
          <p:nvSpPr>
            <p:cNvPr id="28750" name="Freeform 80"/>
            <p:cNvSpPr/>
            <p:nvPr/>
          </p:nvSpPr>
          <p:spPr>
            <a:xfrm>
              <a:off x="4593" y="1343"/>
              <a:ext cx="30" cy="33"/>
            </a:xfrm>
            <a:custGeom>
              <a:avLst/>
              <a:gdLst/>
              <a:ahLst/>
              <a:cxnLst>
                <a:cxn ang="0">
                  <a:pos x="18" y="6"/>
                </a:cxn>
                <a:cxn ang="0">
                  <a:pos x="12" y="1"/>
                </a:cxn>
                <a:cxn ang="0">
                  <a:pos x="7" y="9"/>
                </a:cxn>
                <a:cxn ang="0">
                  <a:pos x="12" y="13"/>
                </a:cxn>
                <a:cxn ang="0">
                  <a:pos x="17" y="10"/>
                </a:cxn>
                <a:cxn ang="0">
                  <a:pos x="18" y="6"/>
                </a:cxn>
              </a:cxnLst>
              <a:rect l="0" t="0" r="0" b="0"/>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w="9525">
              <a:noFill/>
            </a:ln>
          </p:spPr>
          <p:txBody>
            <a:bodyPr/>
            <a:lstStyle/>
            <a:p>
              <a:endParaRPr lang="zh-CN" altLang="en-US"/>
            </a:p>
          </p:txBody>
        </p:sp>
        <p:sp>
          <p:nvSpPr>
            <p:cNvPr id="28751" name="Freeform 81"/>
            <p:cNvSpPr/>
            <p:nvPr/>
          </p:nvSpPr>
          <p:spPr>
            <a:xfrm>
              <a:off x="4556" y="1329"/>
              <a:ext cx="27" cy="24"/>
            </a:xfrm>
            <a:custGeom>
              <a:avLst/>
              <a:gdLst/>
              <a:ahLst/>
              <a:cxnLst>
                <a:cxn ang="0">
                  <a:pos x="14" y="3"/>
                </a:cxn>
                <a:cxn ang="0">
                  <a:pos x="6" y="1"/>
                </a:cxn>
                <a:cxn ang="0">
                  <a:pos x="7" y="8"/>
                </a:cxn>
                <a:cxn ang="0">
                  <a:pos x="14" y="9"/>
                </a:cxn>
                <a:cxn ang="0">
                  <a:pos x="14" y="3"/>
                </a:cxn>
              </a:cxnLst>
              <a:rect l="0" t="0" r="0" b="0"/>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ln>
          </p:spPr>
          <p:txBody>
            <a:bodyPr/>
            <a:lstStyle/>
            <a:p>
              <a:endParaRPr lang="zh-CN" altLang="en-US"/>
            </a:p>
          </p:txBody>
        </p:sp>
        <p:sp>
          <p:nvSpPr>
            <p:cNvPr id="28752" name="Freeform 82"/>
            <p:cNvSpPr/>
            <p:nvPr/>
          </p:nvSpPr>
          <p:spPr>
            <a:xfrm>
              <a:off x="4602" y="1378"/>
              <a:ext cx="27" cy="24"/>
            </a:xfrm>
            <a:custGeom>
              <a:avLst/>
              <a:gdLst/>
              <a:ahLst/>
              <a:cxnLst>
                <a:cxn ang="0">
                  <a:pos x="14" y="3"/>
                </a:cxn>
                <a:cxn ang="0">
                  <a:pos x="6" y="1"/>
                </a:cxn>
                <a:cxn ang="0">
                  <a:pos x="7" y="8"/>
                </a:cxn>
                <a:cxn ang="0">
                  <a:pos x="14" y="9"/>
                </a:cxn>
                <a:cxn ang="0">
                  <a:pos x="14" y="3"/>
                </a:cxn>
              </a:cxnLst>
              <a:rect l="0" t="0" r="0" b="0"/>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ln>
          </p:spPr>
          <p:txBody>
            <a:bodyPr/>
            <a:lstStyle/>
            <a:p>
              <a:endParaRPr lang="zh-CN" altLang="en-US"/>
            </a:p>
          </p:txBody>
        </p:sp>
        <p:sp>
          <p:nvSpPr>
            <p:cNvPr id="28753" name="Freeform 83"/>
            <p:cNvSpPr/>
            <p:nvPr/>
          </p:nvSpPr>
          <p:spPr>
            <a:xfrm>
              <a:off x="2750" y="93"/>
              <a:ext cx="162" cy="101"/>
            </a:xfrm>
            <a:custGeom>
              <a:avLst/>
              <a:gdLst/>
              <a:ahLst/>
              <a:cxnLst>
                <a:cxn ang="0">
                  <a:pos x="108" y="1"/>
                </a:cxn>
                <a:cxn ang="0">
                  <a:pos x="117" y="1"/>
                </a:cxn>
                <a:cxn ang="0">
                  <a:pos x="119" y="6"/>
                </a:cxn>
                <a:cxn ang="0">
                  <a:pos x="117" y="8"/>
                </a:cxn>
                <a:cxn ang="0">
                  <a:pos x="82" y="15"/>
                </a:cxn>
                <a:cxn ang="0">
                  <a:pos x="69" y="20"/>
                </a:cxn>
                <a:cxn ang="0">
                  <a:pos x="61" y="21"/>
                </a:cxn>
                <a:cxn ang="0">
                  <a:pos x="45" y="29"/>
                </a:cxn>
                <a:cxn ang="0">
                  <a:pos x="47" y="32"/>
                </a:cxn>
                <a:cxn ang="0">
                  <a:pos x="52" y="40"/>
                </a:cxn>
                <a:cxn ang="0">
                  <a:pos x="68" y="43"/>
                </a:cxn>
                <a:cxn ang="0">
                  <a:pos x="59" y="48"/>
                </a:cxn>
                <a:cxn ang="0">
                  <a:pos x="52" y="45"/>
                </a:cxn>
                <a:cxn ang="0">
                  <a:pos x="45" y="46"/>
                </a:cxn>
                <a:cxn ang="0">
                  <a:pos x="13" y="42"/>
                </a:cxn>
                <a:cxn ang="0">
                  <a:pos x="12" y="36"/>
                </a:cxn>
                <a:cxn ang="0">
                  <a:pos x="29" y="31"/>
                </a:cxn>
                <a:cxn ang="0">
                  <a:pos x="33" y="26"/>
                </a:cxn>
                <a:cxn ang="0">
                  <a:pos x="29" y="22"/>
                </a:cxn>
                <a:cxn ang="0">
                  <a:pos x="46" y="15"/>
                </a:cxn>
                <a:cxn ang="0">
                  <a:pos x="61" y="13"/>
                </a:cxn>
                <a:cxn ang="0">
                  <a:pos x="71" y="8"/>
                </a:cxn>
                <a:cxn ang="0">
                  <a:pos x="108" y="1"/>
                </a:cxn>
              </a:cxnLst>
              <a:rect l="0" t="0" r="0" b="0"/>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w="9525">
              <a:noFill/>
            </a:ln>
          </p:spPr>
          <p:txBody>
            <a:bodyPr/>
            <a:lstStyle/>
            <a:p>
              <a:endParaRPr lang="zh-CN" altLang="en-US"/>
            </a:p>
          </p:txBody>
        </p:sp>
        <p:sp>
          <p:nvSpPr>
            <p:cNvPr id="28754" name="Freeform 84"/>
            <p:cNvSpPr/>
            <p:nvPr/>
          </p:nvSpPr>
          <p:spPr>
            <a:xfrm>
              <a:off x="2847" y="191"/>
              <a:ext cx="46" cy="11"/>
            </a:xfrm>
            <a:custGeom>
              <a:avLst/>
              <a:gdLst/>
              <a:ahLst/>
              <a:cxnLst>
                <a:cxn ang="0">
                  <a:pos x="16" y="0"/>
                </a:cxn>
                <a:cxn ang="0">
                  <a:pos x="8" y="1"/>
                </a:cxn>
                <a:cxn ang="0">
                  <a:pos x="21" y="4"/>
                </a:cxn>
                <a:cxn ang="0">
                  <a:pos x="29" y="4"/>
                </a:cxn>
                <a:cxn ang="0">
                  <a:pos x="16" y="0"/>
                </a:cxn>
              </a:cxnLst>
              <a:rect l="0" t="0" r="0" b="0"/>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w="9525">
              <a:noFill/>
            </a:ln>
          </p:spPr>
          <p:txBody>
            <a:bodyPr/>
            <a:lstStyle/>
            <a:p>
              <a:endParaRPr lang="zh-CN" altLang="en-US"/>
            </a:p>
          </p:txBody>
        </p:sp>
        <p:sp>
          <p:nvSpPr>
            <p:cNvPr id="28755" name="Freeform 85"/>
            <p:cNvSpPr/>
            <p:nvPr/>
          </p:nvSpPr>
          <p:spPr>
            <a:xfrm>
              <a:off x="3082" y="45"/>
              <a:ext cx="49" cy="26"/>
            </a:xfrm>
            <a:custGeom>
              <a:avLst/>
              <a:gdLst/>
              <a:ahLst/>
              <a:cxnLst>
                <a:cxn ang="0">
                  <a:pos x="36" y="1"/>
                </a:cxn>
                <a:cxn ang="0">
                  <a:pos x="15" y="8"/>
                </a:cxn>
                <a:cxn ang="0">
                  <a:pos x="7" y="12"/>
                </a:cxn>
                <a:cxn ang="0">
                  <a:pos x="6" y="1"/>
                </a:cxn>
                <a:cxn ang="0">
                  <a:pos x="13" y="0"/>
                </a:cxn>
                <a:cxn ang="0">
                  <a:pos x="36" y="1"/>
                </a:cxn>
              </a:cxnLst>
              <a:rect l="0" t="0" r="0" b="0"/>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w="9525">
              <a:noFill/>
            </a:ln>
          </p:spPr>
          <p:txBody>
            <a:bodyPr/>
            <a:lstStyle/>
            <a:p>
              <a:endParaRPr lang="zh-CN" altLang="en-US"/>
            </a:p>
          </p:txBody>
        </p:sp>
        <p:sp>
          <p:nvSpPr>
            <p:cNvPr id="28756" name="Freeform 86"/>
            <p:cNvSpPr/>
            <p:nvPr/>
          </p:nvSpPr>
          <p:spPr>
            <a:xfrm>
              <a:off x="3117" y="57"/>
              <a:ext cx="58" cy="19"/>
            </a:xfrm>
            <a:custGeom>
              <a:avLst/>
              <a:gdLst/>
              <a:ahLst/>
              <a:cxnLst>
                <a:cxn ang="0">
                  <a:pos x="18" y="0"/>
                </a:cxn>
                <a:cxn ang="0">
                  <a:pos x="7" y="2"/>
                </a:cxn>
                <a:cxn ang="0">
                  <a:pos x="36" y="10"/>
                </a:cxn>
                <a:cxn ang="0">
                  <a:pos x="39" y="10"/>
                </a:cxn>
                <a:cxn ang="0">
                  <a:pos x="18" y="0"/>
                </a:cxn>
              </a:cxnLst>
              <a:rect l="0" t="0" r="0" b="0"/>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w="9525">
              <a:noFill/>
            </a:ln>
          </p:spPr>
          <p:txBody>
            <a:bodyPr/>
            <a:lstStyle/>
            <a:p>
              <a:endParaRPr lang="zh-CN" altLang="en-US"/>
            </a:p>
          </p:txBody>
        </p:sp>
        <p:sp>
          <p:nvSpPr>
            <p:cNvPr id="28757" name="Freeform 87"/>
            <p:cNvSpPr/>
            <p:nvPr/>
          </p:nvSpPr>
          <p:spPr>
            <a:xfrm>
              <a:off x="3179" y="60"/>
              <a:ext cx="58" cy="30"/>
            </a:xfrm>
            <a:custGeom>
              <a:avLst/>
              <a:gdLst/>
              <a:ahLst/>
              <a:cxnLst>
                <a:cxn ang="0">
                  <a:pos x="34" y="3"/>
                </a:cxn>
                <a:cxn ang="0">
                  <a:pos x="18" y="3"/>
                </a:cxn>
                <a:cxn ang="0">
                  <a:pos x="7" y="3"/>
                </a:cxn>
                <a:cxn ang="0">
                  <a:pos x="5" y="12"/>
                </a:cxn>
                <a:cxn ang="0">
                  <a:pos x="22" y="15"/>
                </a:cxn>
                <a:cxn ang="0">
                  <a:pos x="41" y="9"/>
                </a:cxn>
                <a:cxn ang="0">
                  <a:pos x="34" y="3"/>
                </a:cxn>
              </a:cxnLst>
              <a:rect l="0" t="0" r="0" b="0"/>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w="9525">
              <a:noFill/>
            </a:ln>
          </p:spPr>
          <p:txBody>
            <a:bodyPr/>
            <a:lstStyle/>
            <a:p>
              <a:endParaRPr lang="zh-CN" altLang="en-US"/>
            </a:p>
          </p:txBody>
        </p:sp>
        <p:sp>
          <p:nvSpPr>
            <p:cNvPr id="28758" name="Freeform 88"/>
            <p:cNvSpPr/>
            <p:nvPr/>
          </p:nvSpPr>
          <p:spPr>
            <a:xfrm>
              <a:off x="3581" y="85"/>
              <a:ext cx="101" cy="29"/>
            </a:xfrm>
            <a:custGeom>
              <a:avLst/>
              <a:gdLst/>
              <a:ahLst/>
              <a:cxnLst>
                <a:cxn ang="0">
                  <a:pos x="9" y="0"/>
                </a:cxn>
                <a:cxn ang="0">
                  <a:pos x="5" y="6"/>
                </a:cxn>
                <a:cxn ang="0">
                  <a:pos x="32" y="11"/>
                </a:cxn>
                <a:cxn ang="0">
                  <a:pos x="49" y="13"/>
                </a:cxn>
                <a:cxn ang="0">
                  <a:pos x="73" y="8"/>
                </a:cxn>
                <a:cxn ang="0">
                  <a:pos x="50" y="1"/>
                </a:cxn>
                <a:cxn ang="0">
                  <a:pos x="9" y="0"/>
                </a:cxn>
              </a:cxnLst>
              <a:rect l="0" t="0" r="0" b="0"/>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w="9525">
              <a:noFill/>
            </a:ln>
          </p:spPr>
          <p:txBody>
            <a:bodyPr/>
            <a:lstStyle/>
            <a:p>
              <a:endParaRPr lang="zh-CN" altLang="en-US"/>
            </a:p>
          </p:txBody>
        </p:sp>
        <p:sp>
          <p:nvSpPr>
            <p:cNvPr id="28759" name="Freeform 89"/>
            <p:cNvSpPr/>
            <p:nvPr/>
          </p:nvSpPr>
          <p:spPr>
            <a:xfrm>
              <a:off x="3684" y="84"/>
              <a:ext cx="53" cy="23"/>
            </a:xfrm>
            <a:custGeom>
              <a:avLst/>
              <a:gdLst/>
              <a:ahLst/>
              <a:cxnLst>
                <a:cxn ang="0">
                  <a:pos x="20" y="1"/>
                </a:cxn>
                <a:cxn ang="0">
                  <a:pos x="38" y="4"/>
                </a:cxn>
                <a:cxn ang="0">
                  <a:pos x="19" y="12"/>
                </a:cxn>
                <a:cxn ang="0">
                  <a:pos x="3" y="9"/>
                </a:cxn>
                <a:cxn ang="0">
                  <a:pos x="20" y="1"/>
                </a:cxn>
              </a:cxnLst>
              <a:rect l="0" t="0" r="0" b="0"/>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w="9525">
              <a:noFill/>
            </a:ln>
          </p:spPr>
          <p:txBody>
            <a:bodyPr/>
            <a:lstStyle/>
            <a:p>
              <a:endParaRPr lang="zh-CN" altLang="en-US"/>
            </a:p>
          </p:txBody>
        </p:sp>
        <p:sp>
          <p:nvSpPr>
            <p:cNvPr id="28760" name="Freeform 90"/>
            <p:cNvSpPr/>
            <p:nvPr/>
          </p:nvSpPr>
          <p:spPr>
            <a:xfrm>
              <a:off x="3660" y="111"/>
              <a:ext cx="42" cy="16"/>
            </a:xfrm>
            <a:custGeom>
              <a:avLst/>
              <a:gdLst/>
              <a:ahLst/>
              <a:cxnLst>
                <a:cxn ang="0">
                  <a:pos x="13" y="1"/>
                </a:cxn>
                <a:cxn ang="0">
                  <a:pos x="3" y="1"/>
                </a:cxn>
                <a:cxn ang="0">
                  <a:pos x="24" y="8"/>
                </a:cxn>
                <a:cxn ang="0">
                  <a:pos x="13" y="1"/>
                </a:cxn>
              </a:cxnLst>
              <a:rect l="0" t="0" r="0" b="0"/>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w="9525">
              <a:noFill/>
            </a:ln>
          </p:spPr>
          <p:txBody>
            <a:bodyPr/>
            <a:lstStyle/>
            <a:p>
              <a:endParaRPr lang="zh-CN" altLang="en-US"/>
            </a:p>
          </p:txBody>
        </p:sp>
        <p:sp>
          <p:nvSpPr>
            <p:cNvPr id="28761" name="Freeform 91"/>
            <p:cNvSpPr/>
            <p:nvPr/>
          </p:nvSpPr>
          <p:spPr>
            <a:xfrm>
              <a:off x="3950" y="321"/>
              <a:ext cx="87" cy="106"/>
            </a:xfrm>
            <a:custGeom>
              <a:avLst/>
              <a:gdLst/>
              <a:ahLst/>
              <a:cxnLst>
                <a:cxn ang="0">
                  <a:pos x="3" y="0"/>
                </a:cxn>
                <a:cxn ang="0">
                  <a:pos x="0" y="6"/>
                </a:cxn>
                <a:cxn ang="0">
                  <a:pos x="9" y="14"/>
                </a:cxn>
                <a:cxn ang="0">
                  <a:pos x="20" y="24"/>
                </a:cxn>
                <a:cxn ang="0">
                  <a:pos x="22" y="36"/>
                </a:cxn>
                <a:cxn ang="0">
                  <a:pos x="49" y="52"/>
                </a:cxn>
                <a:cxn ang="0">
                  <a:pos x="53" y="42"/>
                </a:cxn>
                <a:cxn ang="0">
                  <a:pos x="46" y="35"/>
                </a:cxn>
                <a:cxn ang="0">
                  <a:pos x="38" y="31"/>
                </a:cxn>
                <a:cxn ang="0">
                  <a:pos x="32" y="25"/>
                </a:cxn>
                <a:cxn ang="0">
                  <a:pos x="26" y="15"/>
                </a:cxn>
                <a:cxn ang="0">
                  <a:pos x="3" y="4"/>
                </a:cxn>
                <a:cxn ang="0">
                  <a:pos x="3" y="0"/>
                </a:cxn>
              </a:cxnLst>
              <a:rect l="0" t="0" r="0" b="0"/>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w="9525">
              <a:noFill/>
            </a:ln>
          </p:spPr>
          <p:txBody>
            <a:bodyPr/>
            <a:lstStyle/>
            <a:p>
              <a:endParaRPr lang="zh-CN" altLang="en-US"/>
            </a:p>
          </p:txBody>
        </p:sp>
        <p:sp>
          <p:nvSpPr>
            <p:cNvPr id="28762" name="Freeform 92"/>
            <p:cNvSpPr/>
            <p:nvPr/>
          </p:nvSpPr>
          <p:spPr>
            <a:xfrm>
              <a:off x="4020" y="431"/>
              <a:ext cx="63" cy="73"/>
            </a:xfrm>
            <a:custGeom>
              <a:avLst/>
              <a:gdLst/>
              <a:ahLst/>
              <a:cxnLst>
                <a:cxn ang="0">
                  <a:pos x="39" y="8"/>
                </a:cxn>
                <a:cxn ang="0">
                  <a:pos x="46" y="14"/>
                </a:cxn>
                <a:cxn ang="0">
                  <a:pos x="19" y="30"/>
                </a:cxn>
                <a:cxn ang="0">
                  <a:pos x="20" y="35"/>
                </a:cxn>
                <a:cxn ang="0">
                  <a:pos x="12" y="33"/>
                </a:cxn>
                <a:cxn ang="0">
                  <a:pos x="3" y="30"/>
                </a:cxn>
                <a:cxn ang="0">
                  <a:pos x="0" y="29"/>
                </a:cxn>
                <a:cxn ang="0">
                  <a:pos x="7" y="21"/>
                </a:cxn>
                <a:cxn ang="0">
                  <a:pos x="8" y="18"/>
                </a:cxn>
                <a:cxn ang="0">
                  <a:pos x="2" y="9"/>
                </a:cxn>
                <a:cxn ang="0">
                  <a:pos x="3" y="5"/>
                </a:cxn>
                <a:cxn ang="0">
                  <a:pos x="16" y="8"/>
                </a:cxn>
                <a:cxn ang="0">
                  <a:pos x="22" y="13"/>
                </a:cxn>
                <a:cxn ang="0">
                  <a:pos x="39" y="8"/>
                </a:cxn>
              </a:cxnLst>
              <a:rect l="0" t="0" r="0" b="0"/>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w="9525">
              <a:noFill/>
            </a:ln>
          </p:spPr>
          <p:txBody>
            <a:bodyPr/>
            <a:lstStyle/>
            <a:p>
              <a:endParaRPr lang="zh-CN" altLang="en-US"/>
            </a:p>
          </p:txBody>
        </p:sp>
        <p:sp>
          <p:nvSpPr>
            <p:cNvPr id="28763" name="Freeform 93"/>
            <p:cNvSpPr/>
            <p:nvPr/>
          </p:nvSpPr>
          <p:spPr>
            <a:xfrm>
              <a:off x="3978" y="506"/>
              <a:ext cx="126" cy="176"/>
            </a:xfrm>
            <a:custGeom>
              <a:avLst/>
              <a:gdLst/>
              <a:ahLst/>
              <a:cxnLst>
                <a:cxn ang="0">
                  <a:pos x="53" y="34"/>
                </a:cxn>
                <a:cxn ang="0">
                  <a:pos x="42" y="36"/>
                </a:cxn>
                <a:cxn ang="0">
                  <a:pos x="41" y="45"/>
                </a:cxn>
                <a:cxn ang="0">
                  <a:pos x="14" y="50"/>
                </a:cxn>
                <a:cxn ang="0">
                  <a:pos x="5" y="57"/>
                </a:cxn>
                <a:cxn ang="0">
                  <a:pos x="13" y="62"/>
                </a:cxn>
                <a:cxn ang="0">
                  <a:pos x="5" y="67"/>
                </a:cxn>
                <a:cxn ang="0">
                  <a:pos x="16" y="86"/>
                </a:cxn>
                <a:cxn ang="0">
                  <a:pos x="18" y="73"/>
                </a:cxn>
                <a:cxn ang="0">
                  <a:pos x="14" y="66"/>
                </a:cxn>
                <a:cxn ang="0">
                  <a:pos x="27" y="60"/>
                </a:cxn>
                <a:cxn ang="0">
                  <a:pos x="34" y="54"/>
                </a:cxn>
                <a:cxn ang="0">
                  <a:pos x="42" y="59"/>
                </a:cxn>
                <a:cxn ang="0">
                  <a:pos x="28" y="65"/>
                </a:cxn>
                <a:cxn ang="0">
                  <a:pos x="35" y="68"/>
                </a:cxn>
                <a:cxn ang="0">
                  <a:pos x="44" y="61"/>
                </a:cxn>
                <a:cxn ang="0">
                  <a:pos x="54" y="63"/>
                </a:cxn>
                <a:cxn ang="0">
                  <a:pos x="67" y="50"/>
                </a:cxn>
                <a:cxn ang="0">
                  <a:pos x="73" y="53"/>
                </a:cxn>
                <a:cxn ang="0">
                  <a:pos x="87" y="50"/>
                </a:cxn>
                <a:cxn ang="0">
                  <a:pos x="94" y="45"/>
                </a:cxn>
                <a:cxn ang="0">
                  <a:pos x="91" y="38"/>
                </a:cxn>
                <a:cxn ang="0">
                  <a:pos x="86" y="33"/>
                </a:cxn>
                <a:cxn ang="0">
                  <a:pos x="79" y="14"/>
                </a:cxn>
                <a:cxn ang="0">
                  <a:pos x="60" y="0"/>
                </a:cxn>
                <a:cxn ang="0">
                  <a:pos x="50" y="4"/>
                </a:cxn>
                <a:cxn ang="0">
                  <a:pos x="62" y="12"/>
                </a:cxn>
                <a:cxn ang="0">
                  <a:pos x="62" y="22"/>
                </a:cxn>
                <a:cxn ang="0">
                  <a:pos x="53" y="34"/>
                </a:cxn>
              </a:cxnLst>
              <a:rect l="0" t="0" r="0" b="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w="9525">
              <a:noFill/>
            </a:ln>
          </p:spPr>
          <p:txBody>
            <a:bodyPr/>
            <a:lstStyle/>
            <a:p>
              <a:endParaRPr lang="zh-CN" altLang="en-US"/>
            </a:p>
          </p:txBody>
        </p:sp>
        <p:sp>
          <p:nvSpPr>
            <p:cNvPr id="28764" name="Freeform 94"/>
            <p:cNvSpPr/>
            <p:nvPr/>
          </p:nvSpPr>
          <p:spPr>
            <a:xfrm>
              <a:off x="2758" y="35"/>
              <a:ext cx="60" cy="28"/>
            </a:xfrm>
            <a:custGeom>
              <a:avLst/>
              <a:gdLst/>
              <a:ahLst/>
              <a:cxnLst>
                <a:cxn ang="0">
                  <a:pos x="38" y="0"/>
                </a:cxn>
                <a:cxn ang="0">
                  <a:pos x="41" y="7"/>
                </a:cxn>
                <a:cxn ang="0">
                  <a:pos x="26" y="8"/>
                </a:cxn>
                <a:cxn ang="0">
                  <a:pos x="20" y="14"/>
                </a:cxn>
                <a:cxn ang="0">
                  <a:pos x="4" y="13"/>
                </a:cxn>
                <a:cxn ang="0">
                  <a:pos x="1" y="12"/>
                </a:cxn>
                <a:cxn ang="0">
                  <a:pos x="21" y="7"/>
                </a:cxn>
                <a:cxn ang="0">
                  <a:pos x="38" y="0"/>
                </a:cxn>
              </a:cxnLst>
              <a:rect l="0" t="0" r="0" b="0"/>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w="9525">
              <a:noFill/>
            </a:ln>
          </p:spPr>
          <p:txBody>
            <a:bodyPr/>
            <a:lstStyle/>
            <a:p>
              <a:endParaRPr lang="zh-CN" altLang="en-US"/>
            </a:p>
          </p:txBody>
        </p:sp>
        <p:sp>
          <p:nvSpPr>
            <p:cNvPr id="28765" name="Freeform 95"/>
            <p:cNvSpPr/>
            <p:nvPr/>
          </p:nvSpPr>
          <p:spPr>
            <a:xfrm>
              <a:off x="2635" y="43"/>
              <a:ext cx="22" cy="21"/>
            </a:xfrm>
            <a:custGeom>
              <a:avLst/>
              <a:gdLst/>
              <a:ahLst/>
              <a:cxnLst>
                <a:cxn ang="0">
                  <a:pos x="11" y="0"/>
                </a:cxn>
                <a:cxn ang="0">
                  <a:pos x="0" y="7"/>
                </a:cxn>
                <a:cxn ang="0">
                  <a:pos x="11" y="10"/>
                </a:cxn>
                <a:cxn ang="0">
                  <a:pos x="11" y="0"/>
                </a:cxn>
              </a:cxnLst>
              <a:rect l="0" t="0" r="0" b="0"/>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w="9525">
              <a:noFill/>
            </a:ln>
          </p:spPr>
          <p:txBody>
            <a:bodyPr/>
            <a:lstStyle/>
            <a:p>
              <a:endParaRPr lang="zh-CN" altLang="en-US"/>
            </a:p>
          </p:txBody>
        </p:sp>
        <p:sp>
          <p:nvSpPr>
            <p:cNvPr id="28766" name="Freeform 96"/>
            <p:cNvSpPr/>
            <p:nvPr/>
          </p:nvSpPr>
          <p:spPr>
            <a:xfrm>
              <a:off x="2663" y="42"/>
              <a:ext cx="42" cy="25"/>
            </a:xfrm>
            <a:custGeom>
              <a:avLst/>
              <a:gdLst/>
              <a:ahLst/>
              <a:cxnLst>
                <a:cxn ang="0">
                  <a:pos x="9" y="2"/>
                </a:cxn>
                <a:cxn ang="0">
                  <a:pos x="0" y="6"/>
                </a:cxn>
                <a:cxn ang="0">
                  <a:pos x="3" y="10"/>
                </a:cxn>
                <a:cxn ang="0">
                  <a:pos x="11" y="12"/>
                </a:cxn>
                <a:cxn ang="0">
                  <a:pos x="25" y="9"/>
                </a:cxn>
                <a:cxn ang="0">
                  <a:pos x="9" y="2"/>
                </a:cxn>
              </a:cxnLst>
              <a:rect l="0" t="0" r="0" b="0"/>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w="9525">
              <a:noFill/>
            </a:ln>
          </p:spPr>
          <p:txBody>
            <a:bodyPr/>
            <a:lstStyle/>
            <a:p>
              <a:endParaRPr lang="zh-CN" altLang="en-US"/>
            </a:p>
          </p:txBody>
        </p:sp>
        <p:sp>
          <p:nvSpPr>
            <p:cNvPr id="28767" name="Freeform 97"/>
            <p:cNvSpPr/>
            <p:nvPr/>
          </p:nvSpPr>
          <p:spPr>
            <a:xfrm>
              <a:off x="2733" y="34"/>
              <a:ext cx="23" cy="15"/>
            </a:xfrm>
            <a:custGeom>
              <a:avLst/>
              <a:gdLst/>
              <a:ahLst/>
              <a:cxnLst>
                <a:cxn ang="0">
                  <a:pos x="7" y="0"/>
                </a:cxn>
                <a:cxn ang="0">
                  <a:pos x="3" y="3"/>
                </a:cxn>
                <a:cxn ang="0">
                  <a:pos x="12" y="7"/>
                </a:cxn>
                <a:cxn ang="0">
                  <a:pos x="7" y="0"/>
                </a:cxn>
              </a:cxnLst>
              <a:rect l="0" t="0" r="0" b="0"/>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w="9525">
              <a:noFill/>
            </a:ln>
          </p:spPr>
          <p:txBody>
            <a:bodyPr/>
            <a:lstStyle/>
            <a:p>
              <a:endParaRPr lang="zh-CN" altLang="en-US"/>
            </a:p>
          </p:txBody>
        </p:sp>
        <p:sp>
          <p:nvSpPr>
            <p:cNvPr id="28768" name="Freeform 98"/>
            <p:cNvSpPr/>
            <p:nvPr/>
          </p:nvSpPr>
          <p:spPr>
            <a:xfrm>
              <a:off x="2712" y="50"/>
              <a:ext cx="17" cy="13"/>
            </a:xfrm>
            <a:custGeom>
              <a:avLst/>
              <a:gdLst/>
              <a:ahLst/>
              <a:cxnLst>
                <a:cxn ang="0">
                  <a:pos x="7" y="0"/>
                </a:cxn>
                <a:cxn ang="0">
                  <a:pos x="6" y="7"/>
                </a:cxn>
                <a:cxn ang="0">
                  <a:pos x="7" y="0"/>
                </a:cxn>
              </a:cxnLst>
              <a:rect l="0" t="0" r="0" b="0"/>
              <a:pathLst>
                <a:path w="20" h="18">
                  <a:moveTo>
                    <a:pt x="11" y="0"/>
                  </a:moveTo>
                  <a:cubicBezTo>
                    <a:pt x="1" y="14"/>
                    <a:pt x="0" y="9"/>
                    <a:pt x="9" y="18"/>
                  </a:cubicBezTo>
                  <a:cubicBezTo>
                    <a:pt x="20" y="14"/>
                    <a:pt x="16" y="18"/>
                    <a:pt x="11" y="0"/>
                  </a:cubicBezTo>
                  <a:close/>
                </a:path>
              </a:pathLst>
            </a:custGeom>
            <a:solidFill>
              <a:srgbClr val="363046">
                <a:alpha val="20000"/>
              </a:srgbClr>
            </a:solidFill>
            <a:ln w="9525">
              <a:noFill/>
            </a:ln>
          </p:spPr>
          <p:txBody>
            <a:bodyPr/>
            <a:lstStyle/>
            <a:p>
              <a:endParaRPr lang="zh-CN" altLang="en-US"/>
            </a:p>
          </p:txBody>
        </p:sp>
        <p:sp>
          <p:nvSpPr>
            <p:cNvPr id="28769" name="Freeform 99"/>
            <p:cNvSpPr/>
            <p:nvPr/>
          </p:nvSpPr>
          <p:spPr>
            <a:xfrm>
              <a:off x="4023" y="65"/>
              <a:ext cx="21" cy="31"/>
            </a:xfrm>
            <a:custGeom>
              <a:avLst/>
              <a:gdLst/>
              <a:ahLst/>
              <a:cxnLst>
                <a:cxn ang="0">
                  <a:pos x="16" y="0"/>
                </a:cxn>
                <a:cxn ang="0">
                  <a:pos x="5" y="6"/>
                </a:cxn>
                <a:cxn ang="0">
                  <a:pos x="0" y="12"/>
                </a:cxn>
                <a:cxn ang="0">
                  <a:pos x="11" y="14"/>
                </a:cxn>
                <a:cxn ang="0">
                  <a:pos x="16" y="0"/>
                </a:cxn>
              </a:cxnLst>
              <a:rect l="0" t="0" r="0" b="0"/>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w="9525">
              <a:noFill/>
            </a:ln>
          </p:spPr>
          <p:txBody>
            <a:bodyPr/>
            <a:lstStyle/>
            <a:p>
              <a:endParaRPr lang="zh-CN" altLang="en-US"/>
            </a:p>
          </p:txBody>
        </p:sp>
        <p:sp>
          <p:nvSpPr>
            <p:cNvPr id="28770" name="Freeform 100"/>
            <p:cNvSpPr/>
            <p:nvPr/>
          </p:nvSpPr>
          <p:spPr>
            <a:xfrm>
              <a:off x="3007" y="1423"/>
              <a:ext cx="35" cy="17"/>
            </a:xfrm>
            <a:custGeom>
              <a:avLst/>
              <a:gdLst/>
              <a:ahLst/>
              <a:cxnLst>
                <a:cxn ang="0">
                  <a:pos x="19" y="0"/>
                </a:cxn>
                <a:cxn ang="0">
                  <a:pos x="16" y="9"/>
                </a:cxn>
                <a:cxn ang="0">
                  <a:pos x="19" y="0"/>
                </a:cxn>
              </a:cxnLst>
              <a:rect l="0" t="0" r="0" b="0"/>
              <a:pathLst>
                <a:path w="41" h="24">
                  <a:moveTo>
                    <a:pt x="30" y="0"/>
                  </a:moveTo>
                  <a:cubicBezTo>
                    <a:pt x="4" y="4"/>
                    <a:pt x="0" y="17"/>
                    <a:pt x="26" y="24"/>
                  </a:cubicBezTo>
                  <a:cubicBezTo>
                    <a:pt x="41" y="19"/>
                    <a:pt x="38" y="10"/>
                    <a:pt x="30" y="0"/>
                  </a:cubicBezTo>
                  <a:close/>
                </a:path>
              </a:pathLst>
            </a:custGeom>
            <a:solidFill>
              <a:srgbClr val="363046">
                <a:alpha val="20000"/>
              </a:srgbClr>
            </a:solidFill>
            <a:ln w="9525">
              <a:noFill/>
            </a:ln>
          </p:spPr>
          <p:txBody>
            <a:bodyPr/>
            <a:lstStyle/>
            <a:p>
              <a:endParaRPr lang="zh-CN" altLang="en-US"/>
            </a:p>
          </p:txBody>
        </p:sp>
        <p:sp>
          <p:nvSpPr>
            <p:cNvPr id="28771" name="Freeform 101"/>
            <p:cNvSpPr/>
            <p:nvPr/>
          </p:nvSpPr>
          <p:spPr>
            <a:xfrm>
              <a:off x="3053" y="1416"/>
              <a:ext cx="11" cy="14"/>
            </a:xfrm>
            <a:custGeom>
              <a:avLst/>
              <a:gdLst/>
              <a:ahLst/>
              <a:cxnLst>
                <a:cxn ang="0">
                  <a:pos x="6" y="2"/>
                </a:cxn>
                <a:cxn ang="0">
                  <a:pos x="1" y="4"/>
                </a:cxn>
                <a:cxn ang="0">
                  <a:pos x="6" y="7"/>
                </a:cxn>
                <a:cxn ang="0">
                  <a:pos x="6"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ln>
          </p:spPr>
          <p:txBody>
            <a:bodyPr/>
            <a:lstStyle/>
            <a:p>
              <a:endParaRPr lang="zh-CN" altLang="en-US"/>
            </a:p>
          </p:txBody>
        </p:sp>
        <p:sp>
          <p:nvSpPr>
            <p:cNvPr id="28772" name="Freeform 102"/>
            <p:cNvSpPr/>
            <p:nvPr/>
          </p:nvSpPr>
          <p:spPr>
            <a:xfrm>
              <a:off x="2976" y="1272"/>
              <a:ext cx="10" cy="14"/>
            </a:xfrm>
            <a:custGeom>
              <a:avLst/>
              <a:gdLst/>
              <a:ahLst/>
              <a:cxnLst>
                <a:cxn ang="0">
                  <a:pos x="5" y="2"/>
                </a:cxn>
                <a:cxn ang="0">
                  <a:pos x="1" y="4"/>
                </a:cxn>
                <a:cxn ang="0">
                  <a:pos x="4" y="7"/>
                </a:cxn>
                <a:cxn ang="0">
                  <a:pos x="5"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ln>
          </p:spPr>
          <p:txBody>
            <a:bodyPr/>
            <a:lstStyle/>
            <a:p>
              <a:endParaRPr lang="zh-CN" altLang="en-US"/>
            </a:p>
          </p:txBody>
        </p:sp>
        <p:sp>
          <p:nvSpPr>
            <p:cNvPr id="28773" name="Freeform 103"/>
            <p:cNvSpPr/>
            <p:nvPr/>
          </p:nvSpPr>
          <p:spPr>
            <a:xfrm>
              <a:off x="3045" y="1204"/>
              <a:ext cx="12" cy="18"/>
            </a:xfrm>
            <a:custGeom>
              <a:avLst/>
              <a:gdLst/>
              <a:ahLst/>
              <a:cxnLst>
                <a:cxn ang="0">
                  <a:pos x="3" y="0"/>
                </a:cxn>
                <a:cxn ang="0">
                  <a:pos x="0" y="4"/>
                </a:cxn>
                <a:cxn ang="0">
                  <a:pos x="8" y="9"/>
                </a:cxn>
                <a:cxn ang="0">
                  <a:pos x="3" y="0"/>
                </a:cxn>
              </a:cxnLst>
              <a:rect l="0" t="0" r="0" b="0"/>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ln>
          </p:spPr>
          <p:txBody>
            <a:bodyPr/>
            <a:lstStyle/>
            <a:p>
              <a:endParaRPr lang="zh-CN" altLang="en-US"/>
            </a:p>
          </p:txBody>
        </p:sp>
        <p:sp>
          <p:nvSpPr>
            <p:cNvPr id="28774" name="Freeform 104"/>
            <p:cNvSpPr/>
            <p:nvPr/>
          </p:nvSpPr>
          <p:spPr>
            <a:xfrm>
              <a:off x="3017" y="1203"/>
              <a:ext cx="13" cy="18"/>
            </a:xfrm>
            <a:custGeom>
              <a:avLst/>
              <a:gdLst/>
              <a:ahLst/>
              <a:cxnLst>
                <a:cxn ang="0">
                  <a:pos x="6" y="0"/>
                </a:cxn>
                <a:cxn ang="0">
                  <a:pos x="0" y="4"/>
                </a:cxn>
                <a:cxn ang="0">
                  <a:pos x="9" y="9"/>
                </a:cxn>
                <a:cxn ang="0">
                  <a:pos x="6" y="0"/>
                </a:cxn>
              </a:cxnLst>
              <a:rect l="0" t="0" r="0" b="0"/>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ln>
          </p:spPr>
          <p:txBody>
            <a:bodyPr/>
            <a:lstStyle/>
            <a:p>
              <a:endParaRPr lang="zh-CN" altLang="en-US"/>
            </a:p>
          </p:txBody>
        </p:sp>
        <p:sp>
          <p:nvSpPr>
            <p:cNvPr id="28775" name="Freeform 105"/>
            <p:cNvSpPr/>
            <p:nvPr/>
          </p:nvSpPr>
          <p:spPr>
            <a:xfrm>
              <a:off x="3004" y="1224"/>
              <a:ext cx="12" cy="14"/>
            </a:xfrm>
            <a:custGeom>
              <a:avLst/>
              <a:gdLst/>
              <a:ahLst/>
              <a:cxnLst>
                <a:cxn ang="0">
                  <a:pos x="7" y="2"/>
                </a:cxn>
                <a:cxn ang="0">
                  <a:pos x="1" y="4"/>
                </a:cxn>
                <a:cxn ang="0">
                  <a:pos x="6" y="7"/>
                </a:cxn>
                <a:cxn ang="0">
                  <a:pos x="7"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ln>
          </p:spPr>
          <p:txBody>
            <a:bodyPr/>
            <a:lstStyle/>
            <a:p>
              <a:endParaRPr lang="zh-CN" altLang="en-US"/>
            </a:p>
          </p:txBody>
        </p:sp>
        <p:sp>
          <p:nvSpPr>
            <p:cNvPr id="28776" name="Freeform 106"/>
            <p:cNvSpPr/>
            <p:nvPr/>
          </p:nvSpPr>
          <p:spPr>
            <a:xfrm>
              <a:off x="2976" y="1256"/>
              <a:ext cx="10" cy="14"/>
            </a:xfrm>
            <a:custGeom>
              <a:avLst/>
              <a:gdLst/>
              <a:ahLst/>
              <a:cxnLst>
                <a:cxn ang="0">
                  <a:pos x="5" y="2"/>
                </a:cxn>
                <a:cxn ang="0">
                  <a:pos x="1" y="4"/>
                </a:cxn>
                <a:cxn ang="0">
                  <a:pos x="4" y="7"/>
                </a:cxn>
                <a:cxn ang="0">
                  <a:pos x="5"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ln>
          </p:spPr>
          <p:txBody>
            <a:bodyPr/>
            <a:lstStyle/>
            <a:p>
              <a:endParaRPr lang="zh-CN" altLang="en-US"/>
            </a:p>
          </p:txBody>
        </p:sp>
        <p:sp>
          <p:nvSpPr>
            <p:cNvPr id="28777" name="Freeform 107"/>
            <p:cNvSpPr/>
            <p:nvPr/>
          </p:nvSpPr>
          <p:spPr>
            <a:xfrm>
              <a:off x="2997" y="1243"/>
              <a:ext cx="12" cy="14"/>
            </a:xfrm>
            <a:custGeom>
              <a:avLst/>
              <a:gdLst/>
              <a:ahLst/>
              <a:cxnLst>
                <a:cxn ang="0">
                  <a:pos x="7" y="2"/>
                </a:cxn>
                <a:cxn ang="0">
                  <a:pos x="1" y="4"/>
                </a:cxn>
                <a:cxn ang="0">
                  <a:pos x="6" y="7"/>
                </a:cxn>
                <a:cxn ang="0">
                  <a:pos x="7"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ln>
          </p:spPr>
          <p:txBody>
            <a:bodyPr/>
            <a:lstStyle/>
            <a:p>
              <a:endParaRPr lang="zh-CN" altLang="en-US"/>
            </a:p>
          </p:txBody>
        </p:sp>
        <p:sp>
          <p:nvSpPr>
            <p:cNvPr id="28778" name="Freeform 108"/>
            <p:cNvSpPr/>
            <p:nvPr/>
          </p:nvSpPr>
          <p:spPr>
            <a:xfrm>
              <a:off x="2154" y="320"/>
              <a:ext cx="12" cy="14"/>
            </a:xfrm>
            <a:custGeom>
              <a:avLst/>
              <a:gdLst/>
              <a:ahLst/>
              <a:cxnLst>
                <a:cxn ang="0">
                  <a:pos x="7" y="2"/>
                </a:cxn>
                <a:cxn ang="0">
                  <a:pos x="1" y="4"/>
                </a:cxn>
                <a:cxn ang="0">
                  <a:pos x="6" y="7"/>
                </a:cxn>
                <a:cxn ang="0">
                  <a:pos x="7"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ln>
          </p:spPr>
          <p:txBody>
            <a:bodyPr/>
            <a:lstStyle/>
            <a:p>
              <a:endParaRPr lang="zh-CN" altLang="en-US"/>
            </a:p>
          </p:txBody>
        </p:sp>
        <p:sp>
          <p:nvSpPr>
            <p:cNvPr id="28779" name="Freeform 109"/>
            <p:cNvSpPr/>
            <p:nvPr/>
          </p:nvSpPr>
          <p:spPr>
            <a:xfrm>
              <a:off x="2084" y="288"/>
              <a:ext cx="12" cy="14"/>
            </a:xfrm>
            <a:custGeom>
              <a:avLst/>
              <a:gdLst/>
              <a:ahLst/>
              <a:cxnLst>
                <a:cxn ang="0">
                  <a:pos x="7" y="2"/>
                </a:cxn>
                <a:cxn ang="0">
                  <a:pos x="1" y="4"/>
                </a:cxn>
                <a:cxn ang="0">
                  <a:pos x="6" y="7"/>
                </a:cxn>
                <a:cxn ang="0">
                  <a:pos x="7"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ln>
          </p:spPr>
          <p:txBody>
            <a:bodyPr/>
            <a:lstStyle/>
            <a:p>
              <a:endParaRPr lang="zh-CN" altLang="en-US"/>
            </a:p>
          </p:txBody>
        </p:sp>
        <p:sp>
          <p:nvSpPr>
            <p:cNvPr id="28780" name="Freeform 110"/>
            <p:cNvSpPr/>
            <p:nvPr/>
          </p:nvSpPr>
          <p:spPr>
            <a:xfrm>
              <a:off x="1810" y="85"/>
              <a:ext cx="2370" cy="1537"/>
            </a:xfrm>
            <a:custGeom>
              <a:avLst/>
              <a:gdLst/>
              <a:ahLst/>
              <a:cxnLst>
                <a:cxn ang="0">
                  <a:pos x="688" y="533"/>
                </a:cxn>
                <a:cxn ang="0">
                  <a:pos x="507" y="486"/>
                </a:cxn>
                <a:cxn ang="0">
                  <a:pos x="240" y="527"/>
                </a:cxn>
                <a:cxn ang="0">
                  <a:pos x="70" y="621"/>
                </a:cxn>
                <a:cxn ang="0">
                  <a:pos x="18" y="769"/>
                </a:cxn>
                <a:cxn ang="0">
                  <a:pos x="222" y="866"/>
                </a:cxn>
                <a:cxn ang="0">
                  <a:pos x="468" y="851"/>
                </a:cxn>
                <a:cxn ang="0">
                  <a:pos x="604" y="930"/>
                </a:cxn>
                <a:cxn ang="0">
                  <a:pos x="688" y="1183"/>
                </a:cxn>
                <a:cxn ang="0">
                  <a:pos x="757" y="1330"/>
                </a:cxn>
                <a:cxn ang="0">
                  <a:pos x="1072" y="1286"/>
                </a:cxn>
                <a:cxn ang="0">
                  <a:pos x="1244" y="1128"/>
                </a:cxn>
                <a:cxn ang="0">
                  <a:pos x="1347" y="942"/>
                </a:cxn>
                <a:cxn ang="0">
                  <a:pos x="1520" y="816"/>
                </a:cxn>
                <a:cxn ang="0">
                  <a:pos x="1213" y="699"/>
                </a:cxn>
                <a:cxn ang="0">
                  <a:pos x="1244" y="669"/>
                </a:cxn>
                <a:cxn ang="0">
                  <a:pos x="1528" y="748"/>
                </a:cxn>
                <a:cxn ang="0">
                  <a:pos x="1672" y="647"/>
                </a:cxn>
                <a:cxn ang="0">
                  <a:pos x="1592" y="624"/>
                </a:cxn>
                <a:cxn ang="0">
                  <a:pos x="1415" y="584"/>
                </a:cxn>
                <a:cxn ang="0">
                  <a:pos x="1738" y="622"/>
                </a:cxn>
                <a:cxn ang="0">
                  <a:pos x="1973" y="697"/>
                </a:cxn>
                <a:cxn ang="0">
                  <a:pos x="2092" y="844"/>
                </a:cxn>
                <a:cxn ang="0">
                  <a:pos x="2448" y="692"/>
                </a:cxn>
                <a:cxn ang="0">
                  <a:pos x="2594" y="841"/>
                </a:cxn>
                <a:cxn ang="0">
                  <a:pos x="2600" y="714"/>
                </a:cxn>
                <a:cxn ang="0">
                  <a:pos x="2679" y="654"/>
                </a:cxn>
                <a:cxn ang="0">
                  <a:pos x="2715" y="445"/>
                </a:cxn>
                <a:cxn ang="0">
                  <a:pos x="2777" y="432"/>
                </a:cxn>
                <a:cxn ang="0">
                  <a:pos x="2807" y="349"/>
                </a:cxn>
                <a:cxn ang="0">
                  <a:pos x="2750" y="184"/>
                </a:cxn>
                <a:cxn ang="0">
                  <a:pos x="2892" y="88"/>
                </a:cxn>
                <a:cxn ang="0">
                  <a:pos x="2965" y="170"/>
                </a:cxn>
                <a:cxn ang="0">
                  <a:pos x="2958" y="101"/>
                </a:cxn>
                <a:cxn ang="0">
                  <a:pos x="3007" y="42"/>
                </a:cxn>
                <a:cxn ang="0">
                  <a:pos x="3104" y="0"/>
                </a:cxn>
                <a:cxn ang="0">
                  <a:pos x="2772" y="51"/>
                </a:cxn>
                <a:cxn ang="0">
                  <a:pos x="2410" y="68"/>
                </a:cxn>
                <a:cxn ang="0">
                  <a:pos x="2055" y="24"/>
                </a:cxn>
                <a:cxn ang="0">
                  <a:pos x="1723" y="53"/>
                </a:cxn>
                <a:cxn ang="0">
                  <a:pos x="1584" y="139"/>
                </a:cxn>
                <a:cxn ang="0">
                  <a:pos x="1409" y="112"/>
                </a:cxn>
                <a:cxn ang="0">
                  <a:pos x="1154" y="150"/>
                </a:cxn>
                <a:cxn ang="0">
                  <a:pos x="1015" y="114"/>
                </a:cxn>
                <a:cxn ang="0">
                  <a:pos x="555" y="203"/>
                </a:cxn>
                <a:cxn ang="0">
                  <a:pos x="816" y="174"/>
                </a:cxn>
                <a:cxn ang="0">
                  <a:pos x="971" y="225"/>
                </a:cxn>
                <a:cxn ang="0">
                  <a:pos x="675" y="292"/>
                </a:cxn>
                <a:cxn ang="0">
                  <a:pos x="419" y="340"/>
                </a:cxn>
                <a:cxn ang="0">
                  <a:pos x="254" y="438"/>
                </a:cxn>
                <a:cxn ang="0">
                  <a:pos x="431" y="451"/>
                </a:cxn>
                <a:cxn ang="0">
                  <a:pos x="580" y="468"/>
                </a:cxn>
                <a:cxn ang="0">
                  <a:pos x="750" y="482"/>
                </a:cxn>
                <a:cxn ang="0">
                  <a:pos x="741" y="419"/>
                </a:cxn>
                <a:cxn ang="0">
                  <a:pos x="901" y="448"/>
                </a:cxn>
                <a:cxn ang="0">
                  <a:pos x="1045" y="383"/>
                </a:cxn>
                <a:cxn ang="0">
                  <a:pos x="1176" y="393"/>
                </a:cxn>
                <a:cxn ang="0">
                  <a:pos x="973" y="489"/>
                </a:cxn>
              </a:cxnLst>
              <a:rect l="0" t="0" r="0" b="0"/>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w="9525">
              <a:noFill/>
            </a:ln>
          </p:spPr>
          <p:txBody>
            <a:bodyPr/>
            <a:lstStyle/>
            <a:p>
              <a:endParaRPr lang="zh-CN" altLang="en-US"/>
            </a:p>
          </p:txBody>
        </p:sp>
      </p:grpSp>
      <p:pic>
        <p:nvPicPr>
          <p:cNvPr id="28795" name="图片 2" descr="2Q`F2~T~90[XTZ_B)X~}(2G"/>
          <p:cNvPicPr>
            <a:picLocks noChangeAspect="1"/>
          </p:cNvPicPr>
          <p:nvPr/>
        </p:nvPicPr>
        <p:blipFill>
          <a:blip r:embed="rId1"/>
          <a:stretch>
            <a:fillRect/>
          </a:stretch>
        </p:blipFill>
        <p:spPr>
          <a:xfrm>
            <a:off x="-7937" y="-19050"/>
            <a:ext cx="9148762" cy="1281113"/>
          </a:xfrm>
          <a:prstGeom prst="rect">
            <a:avLst/>
          </a:prstGeom>
          <a:noFill/>
          <a:ln w="9525">
            <a:noFill/>
          </a:ln>
        </p:spPr>
      </p:pic>
      <p:pic>
        <p:nvPicPr>
          <p:cNvPr id="2" name="图片 1"/>
          <p:cNvPicPr>
            <a:picLocks noChangeAspect="1"/>
          </p:cNvPicPr>
          <p:nvPr/>
        </p:nvPicPr>
        <p:blipFill>
          <a:blip r:embed="rId2"/>
          <a:stretch>
            <a:fillRect/>
          </a:stretch>
        </p:blipFill>
        <p:spPr>
          <a:xfrm>
            <a:off x="3038475" y="2024380"/>
            <a:ext cx="3067685" cy="667385"/>
          </a:xfrm>
          <a:prstGeom prst="rect">
            <a:avLst/>
          </a:prstGeom>
        </p:spPr>
      </p:pic>
      <p:pic>
        <p:nvPicPr>
          <p:cNvPr id="3" name="图片 2"/>
          <p:cNvPicPr>
            <a:picLocks noChangeAspect="1"/>
          </p:cNvPicPr>
          <p:nvPr/>
        </p:nvPicPr>
        <p:blipFill>
          <a:blip r:embed="rId3"/>
          <a:stretch>
            <a:fillRect/>
          </a:stretch>
        </p:blipFill>
        <p:spPr>
          <a:xfrm>
            <a:off x="282575" y="2939415"/>
            <a:ext cx="4578350" cy="1263015"/>
          </a:xfrm>
          <a:prstGeom prst="rect">
            <a:avLst/>
          </a:prstGeom>
        </p:spPr>
      </p:pic>
      <p:pic>
        <p:nvPicPr>
          <p:cNvPr id="4" name="图片 3"/>
          <p:cNvPicPr>
            <a:picLocks noChangeAspect="1"/>
          </p:cNvPicPr>
          <p:nvPr/>
        </p:nvPicPr>
        <p:blipFill>
          <a:blip r:embed="rId4"/>
          <a:stretch>
            <a:fillRect/>
          </a:stretch>
        </p:blipFill>
        <p:spPr>
          <a:xfrm>
            <a:off x="189865" y="4424045"/>
            <a:ext cx="4605655" cy="1263015"/>
          </a:xfrm>
          <a:prstGeom prst="rect">
            <a:avLst/>
          </a:prstGeom>
        </p:spPr>
      </p:pic>
      <p:pic>
        <p:nvPicPr>
          <p:cNvPr id="5" name="图片 4"/>
          <p:cNvPicPr>
            <a:picLocks noChangeAspect="1"/>
          </p:cNvPicPr>
          <p:nvPr/>
        </p:nvPicPr>
        <p:blipFill>
          <a:blip r:embed="rId5"/>
          <a:stretch>
            <a:fillRect/>
          </a:stretch>
        </p:blipFill>
        <p:spPr>
          <a:xfrm>
            <a:off x="4860925" y="2927350"/>
            <a:ext cx="4032250" cy="1500505"/>
          </a:xfrm>
          <a:prstGeom prst="rect">
            <a:avLst/>
          </a:prstGeom>
        </p:spPr>
      </p:pic>
      <p:pic>
        <p:nvPicPr>
          <p:cNvPr id="6" name="图片 5"/>
          <p:cNvPicPr>
            <a:picLocks noChangeAspect="1"/>
          </p:cNvPicPr>
          <p:nvPr/>
        </p:nvPicPr>
        <p:blipFill>
          <a:blip r:embed="rId6"/>
          <a:stretch>
            <a:fillRect/>
          </a:stretch>
        </p:blipFill>
        <p:spPr>
          <a:xfrm>
            <a:off x="4753610" y="4709795"/>
            <a:ext cx="4246245" cy="721995"/>
          </a:xfrm>
          <a:prstGeom prst="rect">
            <a:avLst/>
          </a:prstGeom>
        </p:spPr>
      </p:pic>
    </p:spTree>
  </p:cSld>
  <p:clrMapOvr>
    <a:masterClrMapping/>
  </p:clrMapOvr>
  <p:transition>
    <p:wheel spokes="3"/>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 3"/>
          <p:cNvGrpSpPr/>
          <p:nvPr/>
        </p:nvGrpSpPr>
        <p:grpSpPr>
          <a:xfrm>
            <a:off x="731838" y="1916113"/>
            <a:ext cx="7866062" cy="3148012"/>
            <a:chOff x="0" y="0"/>
            <a:chExt cx="4955" cy="1982"/>
          </a:xfrm>
        </p:grpSpPr>
        <p:sp>
          <p:nvSpPr>
            <p:cNvPr id="29698" name="Freeform 4"/>
            <p:cNvSpPr/>
            <p:nvPr/>
          </p:nvSpPr>
          <p:spPr>
            <a:xfrm>
              <a:off x="91" y="88"/>
              <a:ext cx="1457" cy="1812"/>
            </a:xfrm>
            <a:custGeom>
              <a:avLst/>
              <a:gdLst/>
              <a:ahLst/>
              <a:cxnLst>
                <a:cxn ang="0">
                  <a:pos x="74" y="89"/>
                </a:cxn>
                <a:cxn ang="0">
                  <a:pos x="205" y="72"/>
                </a:cxn>
                <a:cxn ang="0">
                  <a:pos x="277" y="83"/>
                </a:cxn>
                <a:cxn ang="0">
                  <a:pos x="265" y="153"/>
                </a:cxn>
                <a:cxn ang="0">
                  <a:pos x="173" y="200"/>
                </a:cxn>
                <a:cxn ang="0">
                  <a:pos x="140" y="245"/>
                </a:cxn>
                <a:cxn ang="0">
                  <a:pos x="182" y="331"/>
                </a:cxn>
                <a:cxn ang="0">
                  <a:pos x="201" y="331"/>
                </a:cxn>
                <a:cxn ang="0">
                  <a:pos x="209" y="312"/>
                </a:cxn>
                <a:cxn ang="0">
                  <a:pos x="306" y="397"/>
                </a:cxn>
                <a:cxn ang="0">
                  <a:pos x="415" y="413"/>
                </a:cxn>
                <a:cxn ang="0">
                  <a:pos x="507" y="465"/>
                </a:cxn>
                <a:cxn ang="0">
                  <a:pos x="545" y="489"/>
                </a:cxn>
                <a:cxn ang="0">
                  <a:pos x="492" y="554"/>
                </a:cxn>
                <a:cxn ang="0">
                  <a:pos x="585" y="613"/>
                </a:cxn>
                <a:cxn ang="0">
                  <a:pos x="660" y="696"/>
                </a:cxn>
                <a:cxn ang="0">
                  <a:pos x="698" y="795"/>
                </a:cxn>
                <a:cxn ang="0">
                  <a:pos x="762" y="874"/>
                </a:cxn>
                <a:cxn ang="0">
                  <a:pos x="817" y="867"/>
                </a:cxn>
                <a:cxn ang="0">
                  <a:pos x="794" y="823"/>
                </a:cxn>
                <a:cxn ang="0">
                  <a:pos x="822" y="793"/>
                </a:cxn>
                <a:cxn ang="0">
                  <a:pos x="873" y="767"/>
                </a:cxn>
                <a:cxn ang="0">
                  <a:pos x="925" y="715"/>
                </a:cxn>
                <a:cxn ang="0">
                  <a:pos x="1001" y="671"/>
                </a:cxn>
                <a:cxn ang="0">
                  <a:pos x="1036" y="600"/>
                </a:cxn>
                <a:cxn ang="0">
                  <a:pos x="990" y="529"/>
                </a:cxn>
                <a:cxn ang="0">
                  <a:pos x="878" y="485"/>
                </a:cxn>
                <a:cxn ang="0">
                  <a:pos x="705" y="441"/>
                </a:cxn>
                <a:cxn ang="0">
                  <a:pos x="622" y="434"/>
                </a:cxn>
                <a:cxn ang="0">
                  <a:pos x="577" y="436"/>
                </a:cxn>
                <a:cxn ang="0">
                  <a:pos x="507" y="451"/>
                </a:cxn>
                <a:cxn ang="0">
                  <a:pos x="484" y="404"/>
                </a:cxn>
                <a:cxn ang="0">
                  <a:pos x="470" y="365"/>
                </a:cxn>
                <a:cxn ang="0">
                  <a:pos x="403" y="380"/>
                </a:cxn>
                <a:cxn ang="0">
                  <a:pos x="363" y="327"/>
                </a:cxn>
                <a:cxn ang="0">
                  <a:pos x="473" y="314"/>
                </a:cxn>
                <a:cxn ang="0">
                  <a:pos x="537" y="312"/>
                </a:cxn>
                <a:cxn ang="0">
                  <a:pos x="573" y="310"/>
                </a:cxn>
                <a:cxn ang="0">
                  <a:pos x="675" y="259"/>
                </a:cxn>
                <a:cxn ang="0">
                  <a:pos x="756" y="233"/>
                </a:cxn>
                <a:cxn ang="0">
                  <a:pos x="816" y="219"/>
                </a:cxn>
                <a:cxn ang="0">
                  <a:pos x="856" y="185"/>
                </a:cxn>
                <a:cxn ang="0">
                  <a:pos x="822" y="177"/>
                </a:cxn>
                <a:cxn ang="0">
                  <a:pos x="975" y="157"/>
                </a:cxn>
                <a:cxn ang="0">
                  <a:pos x="898" y="118"/>
                </a:cxn>
                <a:cxn ang="0">
                  <a:pos x="848" y="91"/>
                </a:cxn>
                <a:cxn ang="0">
                  <a:pos x="780" y="125"/>
                </a:cxn>
                <a:cxn ang="0">
                  <a:pos x="709" y="153"/>
                </a:cxn>
                <a:cxn ang="0">
                  <a:pos x="653" y="104"/>
                </a:cxn>
                <a:cxn ang="0">
                  <a:pos x="774" y="83"/>
                </a:cxn>
                <a:cxn ang="0">
                  <a:pos x="809" y="68"/>
                </a:cxn>
                <a:cxn ang="0">
                  <a:pos x="848" y="60"/>
                </a:cxn>
                <a:cxn ang="0">
                  <a:pos x="821" y="50"/>
                </a:cxn>
                <a:cxn ang="0">
                  <a:pos x="806" y="41"/>
                </a:cxn>
                <a:cxn ang="0">
                  <a:pos x="767" y="35"/>
                </a:cxn>
                <a:cxn ang="0">
                  <a:pos x="706" y="47"/>
                </a:cxn>
                <a:cxn ang="0">
                  <a:pos x="606" y="41"/>
                </a:cxn>
                <a:cxn ang="0">
                  <a:pos x="351" y="0"/>
                </a:cxn>
                <a:cxn ang="0">
                  <a:pos x="220" y="11"/>
                </a:cxn>
                <a:cxn ang="0">
                  <a:pos x="185" y="35"/>
                </a:cxn>
                <a:cxn ang="0">
                  <a:pos x="82" y="60"/>
                </a:cxn>
                <a:cxn ang="0">
                  <a:pos x="82" y="74"/>
                </a:cxn>
                <a:cxn ang="0">
                  <a:pos x="2" y="87"/>
                </a:cxn>
              </a:cxnLst>
              <a:rect l="0" t="0" r="0" b="0"/>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w="9525">
              <a:noFill/>
            </a:ln>
          </p:spPr>
          <p:txBody>
            <a:bodyPr/>
            <a:lstStyle/>
            <a:p>
              <a:endParaRPr lang="zh-CN" altLang="en-US"/>
            </a:p>
          </p:txBody>
        </p:sp>
        <p:sp>
          <p:nvSpPr>
            <p:cNvPr id="29699" name="Freeform 5"/>
            <p:cNvSpPr/>
            <p:nvPr/>
          </p:nvSpPr>
          <p:spPr>
            <a:xfrm>
              <a:off x="45" y="261"/>
              <a:ext cx="39" cy="26"/>
            </a:xfrm>
            <a:custGeom>
              <a:avLst/>
              <a:gdLst/>
              <a:ahLst/>
              <a:cxnLst>
                <a:cxn ang="0">
                  <a:pos x="10" y="1"/>
                </a:cxn>
                <a:cxn ang="0">
                  <a:pos x="0" y="7"/>
                </a:cxn>
                <a:cxn ang="0">
                  <a:pos x="14" y="12"/>
                </a:cxn>
                <a:cxn ang="0">
                  <a:pos x="28" y="8"/>
                </a:cxn>
                <a:cxn ang="0">
                  <a:pos x="18" y="0"/>
                </a:cxn>
                <a:cxn ang="0">
                  <a:pos x="10" y="1"/>
                </a:cxn>
              </a:cxnLst>
              <a:rect l="0" t="0" r="0" b="0"/>
              <a:pathLst>
                <a:path w="46" h="38">
                  <a:moveTo>
                    <a:pt x="16" y="4"/>
                  </a:moveTo>
                  <a:lnTo>
                    <a:pt x="0" y="22"/>
                  </a:lnTo>
                  <a:lnTo>
                    <a:pt x="22" y="38"/>
                  </a:lnTo>
                  <a:lnTo>
                    <a:pt x="46" y="26"/>
                  </a:lnTo>
                  <a:lnTo>
                    <a:pt x="30" y="0"/>
                  </a:lnTo>
                  <a:lnTo>
                    <a:pt x="16" y="4"/>
                  </a:lnTo>
                  <a:close/>
                </a:path>
              </a:pathLst>
            </a:custGeom>
            <a:solidFill>
              <a:srgbClr val="666699">
                <a:alpha val="20000"/>
              </a:srgbClr>
            </a:solidFill>
            <a:ln w="9525">
              <a:noFill/>
            </a:ln>
          </p:spPr>
          <p:txBody>
            <a:bodyPr/>
            <a:lstStyle/>
            <a:p>
              <a:endParaRPr lang="zh-CN" altLang="en-US"/>
            </a:p>
          </p:txBody>
        </p:sp>
        <p:sp>
          <p:nvSpPr>
            <p:cNvPr id="29700" name="Freeform 6"/>
            <p:cNvSpPr/>
            <p:nvPr/>
          </p:nvSpPr>
          <p:spPr>
            <a:xfrm>
              <a:off x="398" y="376"/>
              <a:ext cx="45" cy="30"/>
            </a:xfrm>
            <a:custGeom>
              <a:avLst/>
              <a:gdLst/>
              <a:ahLst/>
              <a:cxnLst>
                <a:cxn ang="0">
                  <a:pos x="8" y="0"/>
                </a:cxn>
                <a:cxn ang="0">
                  <a:pos x="17" y="14"/>
                </a:cxn>
                <a:cxn ang="0">
                  <a:pos x="27" y="14"/>
                </a:cxn>
                <a:cxn ang="0">
                  <a:pos x="25" y="5"/>
                </a:cxn>
                <a:cxn ang="0">
                  <a:pos x="17" y="1"/>
                </a:cxn>
                <a:cxn ang="0">
                  <a:pos x="8" y="0"/>
                </a:cxn>
              </a:cxnLst>
              <a:rect l="0" t="0" r="0" b="0"/>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w="9525">
              <a:noFill/>
            </a:ln>
          </p:spPr>
          <p:txBody>
            <a:bodyPr/>
            <a:lstStyle/>
            <a:p>
              <a:endParaRPr lang="zh-CN" altLang="en-US"/>
            </a:p>
          </p:txBody>
        </p:sp>
        <p:sp>
          <p:nvSpPr>
            <p:cNvPr id="29701" name="Freeform 7"/>
            <p:cNvSpPr/>
            <p:nvPr/>
          </p:nvSpPr>
          <p:spPr>
            <a:xfrm>
              <a:off x="1297" y="428"/>
              <a:ext cx="113" cy="69"/>
            </a:xfrm>
            <a:custGeom>
              <a:avLst/>
              <a:gdLst/>
              <a:ahLst/>
              <a:cxnLst>
                <a:cxn ang="0">
                  <a:pos x="62" y="0"/>
                </a:cxn>
                <a:cxn ang="0">
                  <a:pos x="51" y="3"/>
                </a:cxn>
                <a:cxn ang="0">
                  <a:pos x="35" y="8"/>
                </a:cxn>
                <a:cxn ang="0">
                  <a:pos x="25" y="14"/>
                </a:cxn>
                <a:cxn ang="0">
                  <a:pos x="14" y="18"/>
                </a:cxn>
                <a:cxn ang="0">
                  <a:pos x="41" y="29"/>
                </a:cxn>
                <a:cxn ang="0">
                  <a:pos x="51" y="32"/>
                </a:cxn>
                <a:cxn ang="0">
                  <a:pos x="54" y="32"/>
                </a:cxn>
                <a:cxn ang="0">
                  <a:pos x="57" y="30"/>
                </a:cxn>
                <a:cxn ang="0">
                  <a:pos x="62" y="35"/>
                </a:cxn>
                <a:cxn ang="0">
                  <a:pos x="78" y="30"/>
                </a:cxn>
                <a:cxn ang="0">
                  <a:pos x="83" y="26"/>
                </a:cxn>
                <a:cxn ang="0">
                  <a:pos x="65" y="14"/>
                </a:cxn>
                <a:cxn ang="0">
                  <a:pos x="73" y="8"/>
                </a:cxn>
                <a:cxn ang="0">
                  <a:pos x="72" y="1"/>
                </a:cxn>
                <a:cxn ang="0">
                  <a:pos x="62" y="0"/>
                </a:cxn>
              </a:cxnLst>
              <a:rect l="0" t="0" r="0" b="0"/>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w="9525">
              <a:noFill/>
            </a:ln>
          </p:spPr>
          <p:txBody>
            <a:bodyPr/>
            <a:lstStyle/>
            <a:p>
              <a:endParaRPr lang="zh-CN" altLang="en-US"/>
            </a:p>
          </p:txBody>
        </p:sp>
        <p:sp>
          <p:nvSpPr>
            <p:cNvPr id="29702" name="Freeform 8"/>
            <p:cNvSpPr/>
            <p:nvPr/>
          </p:nvSpPr>
          <p:spPr>
            <a:xfrm>
              <a:off x="752" y="787"/>
              <a:ext cx="182" cy="79"/>
            </a:xfrm>
            <a:custGeom>
              <a:avLst/>
              <a:gdLst/>
              <a:ahLst/>
              <a:cxnLst>
                <a:cxn ang="0">
                  <a:pos x="29" y="4"/>
                </a:cxn>
                <a:cxn ang="0">
                  <a:pos x="11" y="4"/>
                </a:cxn>
                <a:cxn ang="0">
                  <a:pos x="3" y="6"/>
                </a:cxn>
                <a:cxn ang="0">
                  <a:pos x="15" y="18"/>
                </a:cxn>
                <a:cxn ang="0">
                  <a:pos x="33" y="16"/>
                </a:cxn>
                <a:cxn ang="0">
                  <a:pos x="59" y="19"/>
                </a:cxn>
                <a:cxn ang="0">
                  <a:pos x="70" y="21"/>
                </a:cxn>
                <a:cxn ang="0">
                  <a:pos x="84" y="31"/>
                </a:cxn>
                <a:cxn ang="0">
                  <a:pos x="89" y="40"/>
                </a:cxn>
                <a:cxn ang="0">
                  <a:pos x="100" y="35"/>
                </a:cxn>
                <a:cxn ang="0">
                  <a:pos x="106" y="34"/>
                </a:cxn>
                <a:cxn ang="0">
                  <a:pos x="118" y="36"/>
                </a:cxn>
                <a:cxn ang="0">
                  <a:pos x="123" y="28"/>
                </a:cxn>
                <a:cxn ang="0">
                  <a:pos x="96" y="19"/>
                </a:cxn>
                <a:cxn ang="0">
                  <a:pos x="66" y="7"/>
                </a:cxn>
                <a:cxn ang="0">
                  <a:pos x="33" y="9"/>
                </a:cxn>
                <a:cxn ang="0">
                  <a:pos x="29" y="4"/>
                </a:cxn>
              </a:cxnLst>
              <a:rect l="0" t="0" r="0" b="0"/>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w="9525">
              <a:noFill/>
            </a:ln>
          </p:spPr>
          <p:txBody>
            <a:bodyPr/>
            <a:lstStyle/>
            <a:p>
              <a:endParaRPr lang="zh-CN" altLang="en-US"/>
            </a:p>
          </p:txBody>
        </p:sp>
        <p:sp>
          <p:nvSpPr>
            <p:cNvPr id="29703" name="Freeform 9"/>
            <p:cNvSpPr/>
            <p:nvPr/>
          </p:nvSpPr>
          <p:spPr>
            <a:xfrm>
              <a:off x="902" y="847"/>
              <a:ext cx="114" cy="38"/>
            </a:xfrm>
            <a:custGeom>
              <a:avLst/>
              <a:gdLst/>
              <a:ahLst/>
              <a:cxnLst>
                <a:cxn ang="0">
                  <a:pos x="36" y="0"/>
                </a:cxn>
                <a:cxn ang="0">
                  <a:pos x="27" y="2"/>
                </a:cxn>
                <a:cxn ang="0">
                  <a:pos x="20" y="11"/>
                </a:cxn>
                <a:cxn ang="0">
                  <a:pos x="9" y="12"/>
                </a:cxn>
                <a:cxn ang="0">
                  <a:pos x="3" y="15"/>
                </a:cxn>
                <a:cxn ang="0">
                  <a:pos x="8" y="19"/>
                </a:cxn>
                <a:cxn ang="0">
                  <a:pos x="84" y="12"/>
                </a:cxn>
                <a:cxn ang="0">
                  <a:pos x="77" y="6"/>
                </a:cxn>
                <a:cxn ang="0">
                  <a:pos x="66" y="3"/>
                </a:cxn>
                <a:cxn ang="0">
                  <a:pos x="64" y="8"/>
                </a:cxn>
                <a:cxn ang="0">
                  <a:pos x="56" y="6"/>
                </a:cxn>
                <a:cxn ang="0">
                  <a:pos x="42" y="5"/>
                </a:cxn>
                <a:cxn ang="0">
                  <a:pos x="36" y="0"/>
                </a:cxn>
              </a:cxnLst>
              <a:rect l="0" t="0" r="0" b="0"/>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w="9525">
              <a:noFill/>
            </a:ln>
          </p:spPr>
          <p:txBody>
            <a:bodyPr/>
            <a:lstStyle/>
            <a:p>
              <a:endParaRPr lang="zh-CN" altLang="en-US"/>
            </a:p>
          </p:txBody>
        </p:sp>
        <p:sp>
          <p:nvSpPr>
            <p:cNvPr id="29704" name="Freeform 10"/>
            <p:cNvSpPr/>
            <p:nvPr/>
          </p:nvSpPr>
          <p:spPr>
            <a:xfrm>
              <a:off x="1023" y="871"/>
              <a:ext cx="43" cy="17"/>
            </a:xfrm>
            <a:custGeom>
              <a:avLst/>
              <a:gdLst/>
              <a:ahLst/>
              <a:cxnLst>
                <a:cxn ang="0">
                  <a:pos x="8" y="0"/>
                </a:cxn>
                <a:cxn ang="0">
                  <a:pos x="4" y="6"/>
                </a:cxn>
                <a:cxn ang="0">
                  <a:pos x="16" y="9"/>
                </a:cxn>
                <a:cxn ang="0">
                  <a:pos x="20" y="1"/>
                </a:cxn>
                <a:cxn ang="0">
                  <a:pos x="8" y="0"/>
                </a:cxn>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w="9525">
              <a:noFill/>
            </a:ln>
          </p:spPr>
          <p:txBody>
            <a:bodyPr/>
            <a:lstStyle/>
            <a:p>
              <a:endParaRPr lang="zh-CN" altLang="en-US"/>
            </a:p>
          </p:txBody>
        </p:sp>
        <p:sp>
          <p:nvSpPr>
            <p:cNvPr id="29705" name="Freeform 11"/>
            <p:cNvSpPr/>
            <p:nvPr/>
          </p:nvSpPr>
          <p:spPr>
            <a:xfrm>
              <a:off x="1087" y="874"/>
              <a:ext cx="14" cy="24"/>
            </a:xfrm>
            <a:custGeom>
              <a:avLst/>
              <a:gdLst/>
              <a:ahLst/>
              <a:cxnLst>
                <a:cxn ang="0">
                  <a:pos x="9" y="0"/>
                </a:cxn>
                <a:cxn ang="0">
                  <a:pos x="0" y="5"/>
                </a:cxn>
                <a:cxn ang="0">
                  <a:pos x="10" y="12"/>
                </a:cxn>
                <a:cxn ang="0">
                  <a:pos x="8" y="6"/>
                </a:cxn>
                <a:cxn ang="0">
                  <a:pos x="10" y="2"/>
                </a:cxn>
                <a:cxn ang="0">
                  <a:pos x="9" y="0"/>
                </a:cxn>
              </a:cxnLst>
              <a:rect l="0" t="0" r="0" b="0"/>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w="9525">
              <a:noFill/>
            </a:ln>
          </p:spPr>
          <p:txBody>
            <a:bodyPr/>
            <a:lstStyle/>
            <a:p>
              <a:endParaRPr lang="zh-CN" altLang="en-US"/>
            </a:p>
          </p:txBody>
        </p:sp>
        <p:sp>
          <p:nvSpPr>
            <p:cNvPr id="29706" name="Freeform 12"/>
            <p:cNvSpPr/>
            <p:nvPr/>
          </p:nvSpPr>
          <p:spPr>
            <a:xfrm>
              <a:off x="876" y="83"/>
              <a:ext cx="207" cy="82"/>
            </a:xfrm>
            <a:custGeom>
              <a:avLst/>
              <a:gdLst/>
              <a:ahLst/>
              <a:cxnLst>
                <a:cxn ang="0">
                  <a:pos x="41" y="1"/>
                </a:cxn>
                <a:cxn ang="0">
                  <a:pos x="16" y="11"/>
                </a:cxn>
                <a:cxn ang="0">
                  <a:pos x="3" y="13"/>
                </a:cxn>
                <a:cxn ang="0">
                  <a:pos x="0" y="13"/>
                </a:cxn>
                <a:cxn ang="0">
                  <a:pos x="16" y="20"/>
                </a:cxn>
                <a:cxn ang="0">
                  <a:pos x="24" y="22"/>
                </a:cxn>
                <a:cxn ang="0">
                  <a:pos x="44" y="16"/>
                </a:cxn>
                <a:cxn ang="0">
                  <a:pos x="52" y="15"/>
                </a:cxn>
                <a:cxn ang="0">
                  <a:pos x="53" y="19"/>
                </a:cxn>
                <a:cxn ang="0">
                  <a:pos x="41" y="21"/>
                </a:cxn>
                <a:cxn ang="0">
                  <a:pos x="46" y="25"/>
                </a:cxn>
                <a:cxn ang="0">
                  <a:pos x="26" y="30"/>
                </a:cxn>
                <a:cxn ang="0">
                  <a:pos x="45" y="37"/>
                </a:cxn>
                <a:cxn ang="0">
                  <a:pos x="53" y="39"/>
                </a:cxn>
                <a:cxn ang="0">
                  <a:pos x="76" y="35"/>
                </a:cxn>
                <a:cxn ang="0">
                  <a:pos x="96" y="36"/>
                </a:cxn>
                <a:cxn ang="0">
                  <a:pos x="108" y="40"/>
                </a:cxn>
                <a:cxn ang="0">
                  <a:pos x="131" y="37"/>
                </a:cxn>
                <a:cxn ang="0">
                  <a:pos x="143" y="35"/>
                </a:cxn>
                <a:cxn ang="0">
                  <a:pos x="142" y="27"/>
                </a:cxn>
                <a:cxn ang="0">
                  <a:pos x="150" y="24"/>
                </a:cxn>
                <a:cxn ang="0">
                  <a:pos x="153" y="16"/>
                </a:cxn>
                <a:cxn ang="0">
                  <a:pos x="135" y="20"/>
                </a:cxn>
                <a:cxn ang="0">
                  <a:pos x="129" y="15"/>
                </a:cxn>
                <a:cxn ang="0">
                  <a:pos x="110" y="15"/>
                </a:cxn>
                <a:cxn ang="0">
                  <a:pos x="86" y="3"/>
                </a:cxn>
                <a:cxn ang="0">
                  <a:pos x="60" y="4"/>
                </a:cxn>
                <a:cxn ang="0">
                  <a:pos x="53" y="1"/>
                </a:cxn>
                <a:cxn ang="0">
                  <a:pos x="41" y="1"/>
                </a:cxn>
              </a:cxnLst>
              <a:rect l="0" t="0" r="0" b="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w="9525">
              <a:noFill/>
            </a:ln>
          </p:spPr>
          <p:txBody>
            <a:bodyPr/>
            <a:lstStyle/>
            <a:p>
              <a:endParaRPr lang="zh-CN" altLang="en-US"/>
            </a:p>
          </p:txBody>
        </p:sp>
        <p:sp>
          <p:nvSpPr>
            <p:cNvPr id="29707" name="Freeform 13"/>
            <p:cNvSpPr/>
            <p:nvPr/>
          </p:nvSpPr>
          <p:spPr>
            <a:xfrm>
              <a:off x="968" y="45"/>
              <a:ext cx="168" cy="56"/>
            </a:xfrm>
            <a:custGeom>
              <a:avLst/>
              <a:gdLst/>
              <a:ahLst/>
              <a:cxnLst>
                <a:cxn ang="0">
                  <a:pos x="63" y="4"/>
                </a:cxn>
                <a:cxn ang="0">
                  <a:pos x="9" y="8"/>
                </a:cxn>
                <a:cxn ang="0">
                  <a:pos x="6" y="12"/>
                </a:cxn>
                <a:cxn ang="0">
                  <a:pos x="36" y="17"/>
                </a:cxn>
                <a:cxn ang="0">
                  <a:pos x="87" y="25"/>
                </a:cxn>
                <a:cxn ang="0">
                  <a:pos x="114" y="24"/>
                </a:cxn>
                <a:cxn ang="0">
                  <a:pos x="121" y="22"/>
                </a:cxn>
                <a:cxn ang="0">
                  <a:pos x="114" y="15"/>
                </a:cxn>
                <a:cxn ang="0">
                  <a:pos x="106" y="12"/>
                </a:cxn>
                <a:cxn ang="0">
                  <a:pos x="84" y="9"/>
                </a:cxn>
                <a:cxn ang="0">
                  <a:pos x="63" y="4"/>
                </a:cxn>
              </a:cxnLst>
              <a:rect l="0" t="0" r="0" b="0"/>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w="9525">
              <a:noFill/>
            </a:ln>
          </p:spPr>
          <p:txBody>
            <a:bodyPr/>
            <a:lstStyle/>
            <a:p>
              <a:endParaRPr lang="zh-CN" altLang="en-US"/>
            </a:p>
          </p:txBody>
        </p:sp>
        <p:sp>
          <p:nvSpPr>
            <p:cNvPr id="29708" name="Freeform 14"/>
            <p:cNvSpPr/>
            <p:nvPr/>
          </p:nvSpPr>
          <p:spPr>
            <a:xfrm>
              <a:off x="1204" y="110"/>
              <a:ext cx="268" cy="178"/>
            </a:xfrm>
            <a:custGeom>
              <a:avLst/>
              <a:gdLst/>
              <a:ahLst/>
              <a:cxnLst>
                <a:cxn ang="0">
                  <a:pos x="43" y="3"/>
                </a:cxn>
                <a:cxn ang="0">
                  <a:pos x="33" y="8"/>
                </a:cxn>
                <a:cxn ang="0">
                  <a:pos x="14" y="13"/>
                </a:cxn>
                <a:cxn ang="0">
                  <a:pos x="35" y="27"/>
                </a:cxn>
                <a:cxn ang="0">
                  <a:pos x="51" y="29"/>
                </a:cxn>
                <a:cxn ang="0">
                  <a:pos x="67" y="34"/>
                </a:cxn>
                <a:cxn ang="0">
                  <a:pos x="82" y="29"/>
                </a:cxn>
                <a:cxn ang="0">
                  <a:pos x="93" y="35"/>
                </a:cxn>
                <a:cxn ang="0">
                  <a:pos x="97" y="43"/>
                </a:cxn>
                <a:cxn ang="0">
                  <a:pos x="74" y="52"/>
                </a:cxn>
                <a:cxn ang="0">
                  <a:pos x="58" y="60"/>
                </a:cxn>
                <a:cxn ang="0">
                  <a:pos x="45" y="58"/>
                </a:cxn>
                <a:cxn ang="0">
                  <a:pos x="36" y="57"/>
                </a:cxn>
                <a:cxn ang="0">
                  <a:pos x="28" y="64"/>
                </a:cxn>
                <a:cxn ang="0">
                  <a:pos x="25" y="68"/>
                </a:cxn>
                <a:cxn ang="0">
                  <a:pos x="47" y="71"/>
                </a:cxn>
                <a:cxn ang="0">
                  <a:pos x="61" y="70"/>
                </a:cxn>
                <a:cxn ang="0">
                  <a:pos x="74" y="80"/>
                </a:cxn>
                <a:cxn ang="0">
                  <a:pos x="82" y="81"/>
                </a:cxn>
                <a:cxn ang="0">
                  <a:pos x="90" y="82"/>
                </a:cxn>
                <a:cxn ang="0">
                  <a:pos x="100" y="86"/>
                </a:cxn>
                <a:cxn ang="0">
                  <a:pos x="117" y="81"/>
                </a:cxn>
                <a:cxn ang="0">
                  <a:pos x="131" y="81"/>
                </a:cxn>
                <a:cxn ang="0">
                  <a:pos x="148" y="73"/>
                </a:cxn>
                <a:cxn ang="0">
                  <a:pos x="146" y="64"/>
                </a:cxn>
                <a:cxn ang="0">
                  <a:pos x="141" y="60"/>
                </a:cxn>
                <a:cxn ang="0">
                  <a:pos x="150" y="57"/>
                </a:cxn>
                <a:cxn ang="0">
                  <a:pos x="158" y="63"/>
                </a:cxn>
                <a:cxn ang="0">
                  <a:pos x="160" y="68"/>
                </a:cxn>
                <a:cxn ang="0">
                  <a:pos x="169" y="67"/>
                </a:cxn>
                <a:cxn ang="0">
                  <a:pos x="196" y="58"/>
                </a:cxn>
                <a:cxn ang="0">
                  <a:pos x="189" y="50"/>
                </a:cxn>
                <a:cxn ang="0">
                  <a:pos x="168" y="42"/>
                </a:cxn>
                <a:cxn ang="0">
                  <a:pos x="171" y="37"/>
                </a:cxn>
                <a:cxn ang="0">
                  <a:pos x="179" y="35"/>
                </a:cxn>
                <a:cxn ang="0">
                  <a:pos x="163" y="22"/>
                </a:cxn>
                <a:cxn ang="0">
                  <a:pos x="150" y="20"/>
                </a:cxn>
                <a:cxn ang="0">
                  <a:pos x="143" y="19"/>
                </a:cxn>
                <a:cxn ang="0">
                  <a:pos x="130" y="11"/>
                </a:cxn>
                <a:cxn ang="0">
                  <a:pos x="100" y="15"/>
                </a:cxn>
                <a:cxn ang="0">
                  <a:pos x="107" y="9"/>
                </a:cxn>
                <a:cxn ang="0">
                  <a:pos x="90" y="6"/>
                </a:cxn>
                <a:cxn ang="0">
                  <a:pos x="77" y="6"/>
                </a:cxn>
                <a:cxn ang="0">
                  <a:pos x="43" y="3"/>
                </a:cxn>
              </a:cxnLst>
              <a:rect l="0" t="0" r="0" b="0"/>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w="9525">
              <a:noFill/>
            </a:ln>
          </p:spPr>
          <p:txBody>
            <a:bodyPr/>
            <a:lstStyle/>
            <a:p>
              <a:endParaRPr lang="zh-CN" altLang="en-US"/>
            </a:p>
          </p:txBody>
        </p:sp>
        <p:sp>
          <p:nvSpPr>
            <p:cNvPr id="29709" name="Freeform 15"/>
            <p:cNvSpPr/>
            <p:nvPr/>
          </p:nvSpPr>
          <p:spPr>
            <a:xfrm>
              <a:off x="1202" y="34"/>
              <a:ext cx="51" cy="34"/>
            </a:xfrm>
            <a:custGeom>
              <a:avLst/>
              <a:gdLst/>
              <a:ahLst/>
              <a:cxnLst>
                <a:cxn ang="0">
                  <a:pos x="16" y="0"/>
                </a:cxn>
                <a:cxn ang="0">
                  <a:pos x="0" y="3"/>
                </a:cxn>
                <a:cxn ang="0">
                  <a:pos x="19" y="12"/>
                </a:cxn>
                <a:cxn ang="0">
                  <a:pos x="30" y="16"/>
                </a:cxn>
                <a:cxn ang="0">
                  <a:pos x="37" y="9"/>
                </a:cxn>
                <a:cxn ang="0">
                  <a:pos x="29" y="2"/>
                </a:cxn>
                <a:cxn ang="0">
                  <a:pos x="16" y="0"/>
                </a:cxn>
              </a:cxnLst>
              <a:rect l="0" t="0" r="0" b="0"/>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w="9525">
              <a:noFill/>
            </a:ln>
          </p:spPr>
          <p:txBody>
            <a:bodyPr/>
            <a:lstStyle/>
            <a:p>
              <a:endParaRPr lang="zh-CN" altLang="en-US"/>
            </a:p>
          </p:txBody>
        </p:sp>
        <p:sp>
          <p:nvSpPr>
            <p:cNvPr id="29710" name="Freeform 16"/>
            <p:cNvSpPr/>
            <p:nvPr/>
          </p:nvSpPr>
          <p:spPr>
            <a:xfrm>
              <a:off x="1105" y="99"/>
              <a:ext cx="75" cy="39"/>
            </a:xfrm>
            <a:custGeom>
              <a:avLst/>
              <a:gdLst/>
              <a:ahLst/>
              <a:cxnLst>
                <a:cxn ang="0">
                  <a:pos x="29" y="2"/>
                </a:cxn>
                <a:cxn ang="0">
                  <a:pos x="16" y="8"/>
                </a:cxn>
                <a:cxn ang="0">
                  <a:pos x="3" y="8"/>
                </a:cxn>
                <a:cxn ang="0">
                  <a:pos x="10" y="18"/>
                </a:cxn>
                <a:cxn ang="0">
                  <a:pos x="50" y="11"/>
                </a:cxn>
                <a:cxn ang="0">
                  <a:pos x="57" y="5"/>
                </a:cxn>
                <a:cxn ang="0">
                  <a:pos x="38" y="2"/>
                </a:cxn>
                <a:cxn ang="0">
                  <a:pos x="29" y="2"/>
                </a:cxn>
              </a:cxnLst>
              <a:rect l="0" t="0" r="0" b="0"/>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w="9525">
              <a:noFill/>
            </a:ln>
          </p:spPr>
          <p:txBody>
            <a:bodyPr/>
            <a:lstStyle/>
            <a:p>
              <a:endParaRPr lang="zh-CN" altLang="en-US"/>
            </a:p>
          </p:txBody>
        </p:sp>
        <p:sp>
          <p:nvSpPr>
            <p:cNvPr id="29711" name="Freeform 17"/>
            <p:cNvSpPr/>
            <p:nvPr/>
          </p:nvSpPr>
          <p:spPr>
            <a:xfrm>
              <a:off x="1184" y="107"/>
              <a:ext cx="62" cy="23"/>
            </a:xfrm>
            <a:custGeom>
              <a:avLst/>
              <a:gdLst/>
              <a:ahLst/>
              <a:cxnLst>
                <a:cxn ang="0">
                  <a:pos x="25" y="0"/>
                </a:cxn>
                <a:cxn ang="0">
                  <a:pos x="6" y="5"/>
                </a:cxn>
                <a:cxn ang="0">
                  <a:pos x="14" y="11"/>
                </a:cxn>
                <a:cxn ang="0">
                  <a:pos x="31" y="9"/>
                </a:cxn>
                <a:cxn ang="0">
                  <a:pos x="39" y="6"/>
                </a:cxn>
                <a:cxn ang="0">
                  <a:pos x="25" y="0"/>
                </a:cxn>
              </a:cxnLst>
              <a:rect l="0" t="0" r="0" b="0"/>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w="9525">
              <a:noFill/>
            </a:ln>
          </p:spPr>
          <p:txBody>
            <a:bodyPr/>
            <a:lstStyle/>
            <a:p>
              <a:endParaRPr lang="zh-CN" altLang="en-US"/>
            </a:p>
          </p:txBody>
        </p:sp>
        <p:sp>
          <p:nvSpPr>
            <p:cNvPr id="29712" name="Freeform 18"/>
            <p:cNvSpPr/>
            <p:nvPr/>
          </p:nvSpPr>
          <p:spPr>
            <a:xfrm>
              <a:off x="1150" y="73"/>
              <a:ext cx="74" cy="32"/>
            </a:xfrm>
            <a:custGeom>
              <a:avLst/>
              <a:gdLst/>
              <a:ahLst/>
              <a:cxnLst>
                <a:cxn ang="0">
                  <a:pos x="38" y="4"/>
                </a:cxn>
                <a:cxn ang="0">
                  <a:pos x="18" y="1"/>
                </a:cxn>
                <a:cxn ang="0">
                  <a:pos x="0" y="6"/>
                </a:cxn>
                <a:cxn ang="0">
                  <a:pos x="26" y="11"/>
                </a:cxn>
                <a:cxn ang="0">
                  <a:pos x="43" y="14"/>
                </a:cxn>
                <a:cxn ang="0">
                  <a:pos x="56" y="6"/>
                </a:cxn>
                <a:cxn ang="0">
                  <a:pos x="54" y="2"/>
                </a:cxn>
                <a:cxn ang="0">
                  <a:pos x="43" y="0"/>
                </a:cxn>
                <a:cxn ang="0">
                  <a:pos x="38" y="4"/>
                </a:cxn>
              </a:cxnLst>
              <a:rect l="0" t="0" r="0" b="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w="9525">
              <a:noFill/>
            </a:ln>
          </p:spPr>
          <p:txBody>
            <a:bodyPr/>
            <a:lstStyle/>
            <a:p>
              <a:endParaRPr lang="zh-CN" altLang="en-US"/>
            </a:p>
          </p:txBody>
        </p:sp>
        <p:sp>
          <p:nvSpPr>
            <p:cNvPr id="29713" name="Freeform 19"/>
            <p:cNvSpPr/>
            <p:nvPr/>
          </p:nvSpPr>
          <p:spPr>
            <a:xfrm>
              <a:off x="1119" y="43"/>
              <a:ext cx="51" cy="22"/>
            </a:xfrm>
            <a:custGeom>
              <a:avLst/>
              <a:gdLst/>
              <a:ahLst/>
              <a:cxnLst>
                <a:cxn ang="0">
                  <a:pos x="11" y="1"/>
                </a:cxn>
                <a:cxn ang="0">
                  <a:pos x="0" y="6"/>
                </a:cxn>
                <a:cxn ang="0">
                  <a:pos x="14" y="10"/>
                </a:cxn>
                <a:cxn ang="0">
                  <a:pos x="19" y="7"/>
                </a:cxn>
                <a:cxn ang="0">
                  <a:pos x="35" y="4"/>
                </a:cxn>
                <a:cxn ang="0">
                  <a:pos x="30" y="0"/>
                </a:cxn>
                <a:cxn ang="0">
                  <a:pos x="11" y="1"/>
                </a:cxn>
              </a:cxnLst>
              <a:rect l="0" t="0" r="0" b="0"/>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w="9525">
              <a:noFill/>
            </a:ln>
          </p:spPr>
          <p:txBody>
            <a:bodyPr/>
            <a:lstStyle/>
            <a:p>
              <a:endParaRPr lang="zh-CN" altLang="en-US"/>
            </a:p>
          </p:txBody>
        </p:sp>
        <p:sp>
          <p:nvSpPr>
            <p:cNvPr id="29714" name="Freeform 20"/>
            <p:cNvSpPr/>
            <p:nvPr/>
          </p:nvSpPr>
          <p:spPr>
            <a:xfrm>
              <a:off x="1250" y="46"/>
              <a:ext cx="131" cy="72"/>
            </a:xfrm>
            <a:custGeom>
              <a:avLst/>
              <a:gdLst/>
              <a:ahLst/>
              <a:cxnLst>
                <a:cxn ang="0">
                  <a:pos x="24" y="0"/>
                </a:cxn>
                <a:cxn ang="0">
                  <a:pos x="9" y="2"/>
                </a:cxn>
                <a:cxn ang="0">
                  <a:pos x="3" y="13"/>
                </a:cxn>
                <a:cxn ang="0">
                  <a:pos x="8" y="20"/>
                </a:cxn>
                <a:cxn ang="0">
                  <a:pos x="0" y="25"/>
                </a:cxn>
                <a:cxn ang="0">
                  <a:pos x="35" y="30"/>
                </a:cxn>
                <a:cxn ang="0">
                  <a:pos x="53" y="32"/>
                </a:cxn>
                <a:cxn ang="0">
                  <a:pos x="97" y="30"/>
                </a:cxn>
                <a:cxn ang="0">
                  <a:pos x="49" y="25"/>
                </a:cxn>
                <a:cxn ang="0">
                  <a:pos x="35" y="22"/>
                </a:cxn>
                <a:cxn ang="0">
                  <a:pos x="28" y="18"/>
                </a:cxn>
                <a:cxn ang="0">
                  <a:pos x="32" y="12"/>
                </a:cxn>
                <a:cxn ang="0">
                  <a:pos x="24" y="0"/>
                </a:cxn>
              </a:cxnLst>
              <a:rect l="0" t="0" r="0" b="0"/>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w="9525">
              <a:noFill/>
            </a:ln>
          </p:spPr>
          <p:txBody>
            <a:bodyPr/>
            <a:lstStyle/>
            <a:p>
              <a:endParaRPr lang="zh-CN" altLang="en-US"/>
            </a:p>
          </p:txBody>
        </p:sp>
        <p:sp>
          <p:nvSpPr>
            <p:cNvPr id="29715" name="Freeform 21"/>
            <p:cNvSpPr/>
            <p:nvPr/>
          </p:nvSpPr>
          <p:spPr>
            <a:xfrm>
              <a:off x="0" y="275"/>
              <a:ext cx="29" cy="14"/>
            </a:xfrm>
            <a:custGeom>
              <a:avLst/>
              <a:gdLst/>
              <a:ahLst/>
              <a:cxnLst>
                <a:cxn ang="0">
                  <a:pos x="21" y="0"/>
                </a:cxn>
                <a:cxn ang="0">
                  <a:pos x="15" y="7"/>
                </a:cxn>
                <a:cxn ang="0">
                  <a:pos x="3" y="6"/>
                </a:cxn>
                <a:cxn ang="0">
                  <a:pos x="3" y="2"/>
                </a:cxn>
                <a:cxn ang="0">
                  <a:pos x="21" y="0"/>
                </a:cxn>
              </a:cxnLst>
              <a:rect l="0" t="0" r="0" b="0"/>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w="9525">
              <a:noFill/>
            </a:ln>
          </p:spPr>
          <p:txBody>
            <a:bodyPr/>
            <a:lstStyle/>
            <a:p>
              <a:endParaRPr lang="zh-CN" altLang="en-US"/>
            </a:p>
          </p:txBody>
        </p:sp>
        <p:sp>
          <p:nvSpPr>
            <p:cNvPr id="29716" name="Freeform 22"/>
            <p:cNvSpPr/>
            <p:nvPr/>
          </p:nvSpPr>
          <p:spPr>
            <a:xfrm>
              <a:off x="871" y="753"/>
              <a:ext cx="18" cy="11"/>
            </a:xfrm>
            <a:custGeom>
              <a:avLst/>
              <a:gdLst/>
              <a:ahLst/>
              <a:cxnLst>
                <a:cxn ang="0">
                  <a:pos x="3" y="0"/>
                </a:cxn>
                <a:cxn ang="0">
                  <a:pos x="8" y="6"/>
                </a:cxn>
                <a:cxn ang="0">
                  <a:pos x="3" y="0"/>
                </a:cxn>
              </a:cxnLst>
              <a:rect l="0" t="0" r="0" b="0"/>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ln>
          </p:spPr>
          <p:txBody>
            <a:bodyPr/>
            <a:lstStyle/>
            <a:p>
              <a:endParaRPr lang="zh-CN" altLang="en-US"/>
            </a:p>
          </p:txBody>
        </p:sp>
        <p:sp>
          <p:nvSpPr>
            <p:cNvPr id="29717" name="Freeform 23"/>
            <p:cNvSpPr/>
            <p:nvPr/>
          </p:nvSpPr>
          <p:spPr>
            <a:xfrm>
              <a:off x="874" y="776"/>
              <a:ext cx="19" cy="11"/>
            </a:xfrm>
            <a:custGeom>
              <a:avLst/>
              <a:gdLst/>
              <a:ahLst/>
              <a:cxnLst>
                <a:cxn ang="0">
                  <a:pos x="3" y="0"/>
                </a:cxn>
                <a:cxn ang="0">
                  <a:pos x="10" y="6"/>
                </a:cxn>
                <a:cxn ang="0">
                  <a:pos x="3" y="0"/>
                </a:cxn>
              </a:cxnLst>
              <a:rect l="0" t="0" r="0" b="0"/>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ln>
          </p:spPr>
          <p:txBody>
            <a:bodyPr/>
            <a:lstStyle/>
            <a:p>
              <a:endParaRPr lang="zh-CN" altLang="en-US"/>
            </a:p>
          </p:txBody>
        </p:sp>
        <p:sp>
          <p:nvSpPr>
            <p:cNvPr id="29718" name="Freeform 24"/>
            <p:cNvSpPr/>
            <p:nvPr/>
          </p:nvSpPr>
          <p:spPr>
            <a:xfrm>
              <a:off x="1109" y="899"/>
              <a:ext cx="17" cy="12"/>
            </a:xfrm>
            <a:custGeom>
              <a:avLst/>
              <a:gdLst/>
              <a:ahLst/>
              <a:cxnLst>
                <a:cxn ang="0">
                  <a:pos x="2" y="0"/>
                </a:cxn>
                <a:cxn ang="0">
                  <a:pos x="7" y="7"/>
                </a:cxn>
                <a:cxn ang="0">
                  <a:pos x="2" y="0"/>
                </a:cxn>
              </a:cxnLst>
              <a:rect l="0" t="0" r="0" b="0"/>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ln>
          </p:spPr>
          <p:txBody>
            <a:bodyPr/>
            <a:lstStyle/>
            <a:p>
              <a:endParaRPr lang="zh-CN" altLang="en-US"/>
            </a:p>
          </p:txBody>
        </p:sp>
        <p:sp>
          <p:nvSpPr>
            <p:cNvPr id="29719" name="Freeform 25"/>
            <p:cNvSpPr/>
            <p:nvPr/>
          </p:nvSpPr>
          <p:spPr>
            <a:xfrm>
              <a:off x="1251" y="447"/>
              <a:ext cx="44" cy="17"/>
            </a:xfrm>
            <a:custGeom>
              <a:avLst/>
              <a:gdLst/>
              <a:ahLst/>
              <a:cxnLst>
                <a:cxn ang="0">
                  <a:pos x="8" y="0"/>
                </a:cxn>
                <a:cxn ang="0">
                  <a:pos x="4" y="6"/>
                </a:cxn>
                <a:cxn ang="0">
                  <a:pos x="17" y="9"/>
                </a:cxn>
                <a:cxn ang="0">
                  <a:pos x="21" y="1"/>
                </a:cxn>
                <a:cxn ang="0">
                  <a:pos x="8" y="0"/>
                </a:cxn>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ln>
          </p:spPr>
          <p:txBody>
            <a:bodyPr/>
            <a:lstStyle/>
            <a:p>
              <a:endParaRPr lang="zh-CN" altLang="en-US"/>
            </a:p>
          </p:txBody>
        </p:sp>
        <p:sp>
          <p:nvSpPr>
            <p:cNvPr id="29720" name="Freeform 26"/>
            <p:cNvSpPr/>
            <p:nvPr/>
          </p:nvSpPr>
          <p:spPr>
            <a:xfrm>
              <a:off x="1136" y="255"/>
              <a:ext cx="44" cy="17"/>
            </a:xfrm>
            <a:custGeom>
              <a:avLst/>
              <a:gdLst/>
              <a:ahLst/>
              <a:cxnLst>
                <a:cxn ang="0">
                  <a:pos x="8" y="0"/>
                </a:cxn>
                <a:cxn ang="0">
                  <a:pos x="4" y="6"/>
                </a:cxn>
                <a:cxn ang="0">
                  <a:pos x="17" y="9"/>
                </a:cxn>
                <a:cxn ang="0">
                  <a:pos x="21" y="1"/>
                </a:cxn>
                <a:cxn ang="0">
                  <a:pos x="8" y="0"/>
                </a:cxn>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ln>
          </p:spPr>
          <p:txBody>
            <a:bodyPr/>
            <a:lstStyle/>
            <a:p>
              <a:endParaRPr lang="zh-CN" altLang="en-US"/>
            </a:p>
          </p:txBody>
        </p:sp>
        <p:sp>
          <p:nvSpPr>
            <p:cNvPr id="29721" name="Freeform 27"/>
            <p:cNvSpPr/>
            <p:nvPr/>
          </p:nvSpPr>
          <p:spPr>
            <a:xfrm>
              <a:off x="1211" y="88"/>
              <a:ext cx="45" cy="17"/>
            </a:xfrm>
            <a:custGeom>
              <a:avLst/>
              <a:gdLst/>
              <a:ahLst/>
              <a:cxnLst>
                <a:cxn ang="0">
                  <a:pos x="9" y="0"/>
                </a:cxn>
                <a:cxn ang="0">
                  <a:pos x="4" y="6"/>
                </a:cxn>
                <a:cxn ang="0">
                  <a:pos x="19" y="9"/>
                </a:cxn>
                <a:cxn ang="0">
                  <a:pos x="23" y="1"/>
                </a:cxn>
                <a:cxn ang="0">
                  <a:pos x="9" y="0"/>
                </a:cxn>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ln>
          </p:spPr>
          <p:txBody>
            <a:bodyPr/>
            <a:lstStyle/>
            <a:p>
              <a:endParaRPr lang="zh-CN" altLang="en-US"/>
            </a:p>
          </p:txBody>
        </p:sp>
        <p:sp>
          <p:nvSpPr>
            <p:cNvPr id="29722" name="Freeform 28"/>
            <p:cNvSpPr/>
            <p:nvPr/>
          </p:nvSpPr>
          <p:spPr>
            <a:xfrm>
              <a:off x="1284" y="189"/>
              <a:ext cx="43" cy="17"/>
            </a:xfrm>
            <a:custGeom>
              <a:avLst/>
              <a:gdLst/>
              <a:ahLst/>
              <a:cxnLst>
                <a:cxn ang="0">
                  <a:pos x="8" y="0"/>
                </a:cxn>
                <a:cxn ang="0">
                  <a:pos x="4" y="6"/>
                </a:cxn>
                <a:cxn ang="0">
                  <a:pos x="16" y="9"/>
                </a:cxn>
                <a:cxn ang="0">
                  <a:pos x="20" y="1"/>
                </a:cxn>
                <a:cxn ang="0">
                  <a:pos x="8" y="0"/>
                </a:cxn>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ln>
          </p:spPr>
          <p:txBody>
            <a:bodyPr/>
            <a:lstStyle/>
            <a:p>
              <a:endParaRPr lang="zh-CN" altLang="en-US"/>
            </a:p>
          </p:txBody>
        </p:sp>
        <p:sp>
          <p:nvSpPr>
            <p:cNvPr id="29723" name="Freeform 29"/>
            <p:cNvSpPr/>
            <p:nvPr/>
          </p:nvSpPr>
          <p:spPr>
            <a:xfrm>
              <a:off x="1302" y="0"/>
              <a:ext cx="801" cy="323"/>
            </a:xfrm>
            <a:custGeom>
              <a:avLst/>
              <a:gdLst/>
              <a:ahLst/>
              <a:cxnLst>
                <a:cxn ang="0">
                  <a:pos x="18" y="19"/>
                </a:cxn>
                <a:cxn ang="0">
                  <a:pos x="3" y="31"/>
                </a:cxn>
                <a:cxn ang="0">
                  <a:pos x="23" y="34"/>
                </a:cxn>
                <a:cxn ang="0">
                  <a:pos x="10" y="40"/>
                </a:cxn>
                <a:cxn ang="0">
                  <a:pos x="67" y="46"/>
                </a:cxn>
                <a:cxn ang="0">
                  <a:pos x="91" y="45"/>
                </a:cxn>
                <a:cxn ang="0">
                  <a:pos x="160" y="27"/>
                </a:cxn>
                <a:cxn ang="0">
                  <a:pos x="192" y="22"/>
                </a:cxn>
                <a:cxn ang="0">
                  <a:pos x="208" y="27"/>
                </a:cxn>
                <a:cxn ang="0">
                  <a:pos x="175" y="30"/>
                </a:cxn>
                <a:cxn ang="0">
                  <a:pos x="155" y="38"/>
                </a:cxn>
                <a:cxn ang="0">
                  <a:pos x="163" y="41"/>
                </a:cxn>
                <a:cxn ang="0">
                  <a:pos x="166" y="54"/>
                </a:cxn>
                <a:cxn ang="0">
                  <a:pos x="224" y="66"/>
                </a:cxn>
                <a:cxn ang="0">
                  <a:pos x="216" y="72"/>
                </a:cxn>
                <a:cxn ang="0">
                  <a:pos x="235" y="84"/>
                </a:cxn>
                <a:cxn ang="0">
                  <a:pos x="223" y="91"/>
                </a:cxn>
                <a:cxn ang="0">
                  <a:pos x="208" y="101"/>
                </a:cxn>
                <a:cxn ang="0">
                  <a:pos x="188" y="111"/>
                </a:cxn>
                <a:cxn ang="0">
                  <a:pos x="187" y="144"/>
                </a:cxn>
                <a:cxn ang="0">
                  <a:pos x="213" y="152"/>
                </a:cxn>
                <a:cxn ang="0">
                  <a:pos x="249" y="153"/>
                </a:cxn>
                <a:cxn ang="0">
                  <a:pos x="264" y="144"/>
                </a:cxn>
                <a:cxn ang="0">
                  <a:pos x="324" y="122"/>
                </a:cxn>
                <a:cxn ang="0">
                  <a:pos x="366" y="115"/>
                </a:cxn>
                <a:cxn ang="0">
                  <a:pos x="414" y="105"/>
                </a:cxn>
                <a:cxn ang="0">
                  <a:pos x="461" y="99"/>
                </a:cxn>
                <a:cxn ang="0">
                  <a:pos x="488" y="89"/>
                </a:cxn>
                <a:cxn ang="0">
                  <a:pos x="513" y="69"/>
                </a:cxn>
                <a:cxn ang="0">
                  <a:pos x="514" y="53"/>
                </a:cxn>
                <a:cxn ang="0">
                  <a:pos x="514" y="43"/>
                </a:cxn>
                <a:cxn ang="0">
                  <a:pos x="533" y="31"/>
                </a:cxn>
                <a:cxn ang="0">
                  <a:pos x="561" y="32"/>
                </a:cxn>
                <a:cxn ang="0">
                  <a:pos x="591" y="17"/>
                </a:cxn>
                <a:cxn ang="0">
                  <a:pos x="569" y="19"/>
                </a:cxn>
                <a:cxn ang="0">
                  <a:pos x="543" y="15"/>
                </a:cxn>
                <a:cxn ang="0">
                  <a:pos x="510" y="7"/>
                </a:cxn>
                <a:cxn ang="0">
                  <a:pos x="412" y="9"/>
                </a:cxn>
                <a:cxn ang="0">
                  <a:pos x="375" y="13"/>
                </a:cxn>
                <a:cxn ang="0">
                  <a:pos x="356" y="13"/>
                </a:cxn>
                <a:cxn ang="0">
                  <a:pos x="331" y="19"/>
                </a:cxn>
                <a:cxn ang="0">
                  <a:pos x="306" y="10"/>
                </a:cxn>
                <a:cxn ang="0">
                  <a:pos x="277" y="14"/>
                </a:cxn>
                <a:cxn ang="0">
                  <a:pos x="235" y="17"/>
                </a:cxn>
                <a:cxn ang="0">
                  <a:pos x="263" y="13"/>
                </a:cxn>
                <a:cxn ang="0">
                  <a:pos x="226" y="3"/>
                </a:cxn>
                <a:cxn ang="0">
                  <a:pos x="214" y="1"/>
                </a:cxn>
                <a:cxn ang="0">
                  <a:pos x="202" y="3"/>
                </a:cxn>
                <a:cxn ang="0">
                  <a:pos x="153" y="6"/>
                </a:cxn>
                <a:cxn ang="0">
                  <a:pos x="103" y="10"/>
                </a:cxn>
                <a:cxn ang="0">
                  <a:pos x="69" y="9"/>
                </a:cxn>
                <a:cxn ang="0">
                  <a:pos x="72" y="24"/>
                </a:cxn>
                <a:cxn ang="0">
                  <a:pos x="67" y="17"/>
                </a:cxn>
                <a:cxn ang="0">
                  <a:pos x="39" y="14"/>
                </a:cxn>
              </a:cxnLst>
              <a:rect l="0" t="0" r="0" b="0"/>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w="9525">
              <a:noFill/>
            </a:ln>
          </p:spPr>
          <p:txBody>
            <a:bodyPr/>
            <a:lstStyle/>
            <a:p>
              <a:endParaRPr lang="zh-CN" altLang="en-US"/>
            </a:p>
          </p:txBody>
        </p:sp>
        <p:sp>
          <p:nvSpPr>
            <p:cNvPr id="29724" name="Freeform 30"/>
            <p:cNvSpPr/>
            <p:nvPr/>
          </p:nvSpPr>
          <p:spPr>
            <a:xfrm>
              <a:off x="1547" y="172"/>
              <a:ext cx="45" cy="22"/>
            </a:xfrm>
            <a:custGeom>
              <a:avLst/>
              <a:gdLst/>
              <a:ahLst/>
              <a:cxnLst>
                <a:cxn ang="0">
                  <a:pos x="22" y="0"/>
                </a:cxn>
                <a:cxn ang="0">
                  <a:pos x="5" y="7"/>
                </a:cxn>
                <a:cxn ang="0">
                  <a:pos x="16" y="10"/>
                </a:cxn>
                <a:cxn ang="0">
                  <a:pos x="27" y="10"/>
                </a:cxn>
                <a:cxn ang="0">
                  <a:pos x="22" y="0"/>
                </a:cxn>
              </a:cxnLst>
              <a:rect l="0" t="0" r="0" b="0"/>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ln>
          </p:spPr>
          <p:txBody>
            <a:bodyPr/>
            <a:lstStyle/>
            <a:p>
              <a:endParaRPr lang="zh-CN" altLang="en-US"/>
            </a:p>
          </p:txBody>
        </p:sp>
        <p:sp>
          <p:nvSpPr>
            <p:cNvPr id="29725" name="Freeform 31"/>
            <p:cNvSpPr/>
            <p:nvPr/>
          </p:nvSpPr>
          <p:spPr>
            <a:xfrm>
              <a:off x="1873" y="234"/>
              <a:ext cx="147" cy="50"/>
            </a:xfrm>
            <a:custGeom>
              <a:avLst/>
              <a:gdLst/>
              <a:ahLst/>
              <a:cxnLst>
                <a:cxn ang="0">
                  <a:pos x="63" y="3"/>
                </a:cxn>
                <a:cxn ang="0">
                  <a:pos x="41" y="1"/>
                </a:cxn>
                <a:cxn ang="0">
                  <a:pos x="33" y="0"/>
                </a:cxn>
                <a:cxn ang="0">
                  <a:pos x="0" y="9"/>
                </a:cxn>
                <a:cxn ang="0">
                  <a:pos x="18" y="13"/>
                </a:cxn>
                <a:cxn ang="0">
                  <a:pos x="26" y="20"/>
                </a:cxn>
                <a:cxn ang="0">
                  <a:pos x="41" y="23"/>
                </a:cxn>
                <a:cxn ang="0">
                  <a:pos x="49" y="24"/>
                </a:cxn>
                <a:cxn ang="0">
                  <a:pos x="81" y="20"/>
                </a:cxn>
                <a:cxn ang="0">
                  <a:pos x="108" y="15"/>
                </a:cxn>
                <a:cxn ang="0">
                  <a:pos x="92" y="6"/>
                </a:cxn>
                <a:cxn ang="0">
                  <a:pos x="85" y="1"/>
                </a:cxn>
                <a:cxn ang="0">
                  <a:pos x="63" y="3"/>
                </a:cxn>
              </a:cxnLst>
              <a:rect l="0" t="0" r="0" b="0"/>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w="9525">
              <a:noFill/>
            </a:ln>
          </p:spPr>
          <p:txBody>
            <a:bodyPr/>
            <a:lstStyle/>
            <a:p>
              <a:endParaRPr lang="zh-CN" altLang="en-US"/>
            </a:p>
          </p:txBody>
        </p:sp>
        <p:sp>
          <p:nvSpPr>
            <p:cNvPr id="29726" name="Freeform 32"/>
            <p:cNvSpPr/>
            <p:nvPr/>
          </p:nvSpPr>
          <p:spPr>
            <a:xfrm>
              <a:off x="1989" y="81"/>
              <a:ext cx="45" cy="23"/>
            </a:xfrm>
            <a:custGeom>
              <a:avLst/>
              <a:gdLst/>
              <a:ahLst/>
              <a:cxnLst>
                <a:cxn ang="0">
                  <a:pos x="22" y="0"/>
                </a:cxn>
                <a:cxn ang="0">
                  <a:pos x="5" y="7"/>
                </a:cxn>
                <a:cxn ang="0">
                  <a:pos x="16" y="12"/>
                </a:cxn>
                <a:cxn ang="0">
                  <a:pos x="27" y="12"/>
                </a:cxn>
                <a:cxn ang="0">
                  <a:pos x="22" y="0"/>
                </a:cxn>
              </a:cxnLst>
              <a:rect l="0" t="0" r="0" b="0"/>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ln>
          </p:spPr>
          <p:txBody>
            <a:bodyPr/>
            <a:lstStyle/>
            <a:p>
              <a:endParaRPr lang="zh-CN" altLang="en-US"/>
            </a:p>
          </p:txBody>
        </p:sp>
        <p:sp>
          <p:nvSpPr>
            <p:cNvPr id="29727" name="Freeform 33"/>
            <p:cNvSpPr/>
            <p:nvPr/>
          </p:nvSpPr>
          <p:spPr>
            <a:xfrm>
              <a:off x="2298" y="51"/>
              <a:ext cx="178" cy="59"/>
            </a:xfrm>
            <a:custGeom>
              <a:avLst/>
              <a:gdLst/>
              <a:ahLst/>
              <a:cxnLst>
                <a:cxn ang="0">
                  <a:pos x="124" y="2"/>
                </a:cxn>
                <a:cxn ang="0">
                  <a:pos x="67" y="3"/>
                </a:cxn>
                <a:cxn ang="0">
                  <a:pos x="70" y="8"/>
                </a:cxn>
                <a:cxn ang="0">
                  <a:pos x="68" y="11"/>
                </a:cxn>
                <a:cxn ang="0">
                  <a:pos x="58" y="9"/>
                </a:cxn>
                <a:cxn ang="0">
                  <a:pos x="50" y="6"/>
                </a:cxn>
                <a:cxn ang="0">
                  <a:pos x="15" y="9"/>
                </a:cxn>
                <a:cxn ang="0">
                  <a:pos x="20" y="17"/>
                </a:cxn>
                <a:cxn ang="0">
                  <a:pos x="35" y="18"/>
                </a:cxn>
                <a:cxn ang="0">
                  <a:pos x="48" y="24"/>
                </a:cxn>
                <a:cxn ang="0">
                  <a:pos x="58" y="28"/>
                </a:cxn>
                <a:cxn ang="0">
                  <a:pos x="70" y="23"/>
                </a:cxn>
                <a:cxn ang="0">
                  <a:pos x="79" y="19"/>
                </a:cxn>
                <a:cxn ang="0">
                  <a:pos x="82" y="16"/>
                </a:cxn>
                <a:cxn ang="0">
                  <a:pos x="107" y="12"/>
                </a:cxn>
                <a:cxn ang="0">
                  <a:pos x="121" y="10"/>
                </a:cxn>
                <a:cxn ang="0">
                  <a:pos x="129" y="9"/>
                </a:cxn>
                <a:cxn ang="0">
                  <a:pos x="124" y="2"/>
                </a:cxn>
              </a:cxnLst>
              <a:rect l="0" t="0" r="0" b="0"/>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w="9525">
              <a:noFill/>
            </a:ln>
          </p:spPr>
          <p:txBody>
            <a:bodyPr/>
            <a:lstStyle/>
            <a:p>
              <a:endParaRPr lang="zh-CN" altLang="en-US"/>
            </a:p>
          </p:txBody>
        </p:sp>
        <p:sp>
          <p:nvSpPr>
            <p:cNvPr id="29728" name="Freeform 34"/>
            <p:cNvSpPr/>
            <p:nvPr/>
          </p:nvSpPr>
          <p:spPr>
            <a:xfrm>
              <a:off x="2410" y="82"/>
              <a:ext cx="55" cy="20"/>
            </a:xfrm>
            <a:custGeom>
              <a:avLst/>
              <a:gdLst/>
              <a:ahLst/>
              <a:cxnLst>
                <a:cxn ang="0">
                  <a:pos x="23" y="2"/>
                </a:cxn>
                <a:cxn ang="0">
                  <a:pos x="5" y="1"/>
                </a:cxn>
                <a:cxn ang="0">
                  <a:pos x="15" y="10"/>
                </a:cxn>
                <a:cxn ang="0">
                  <a:pos x="34" y="5"/>
                </a:cxn>
                <a:cxn ang="0">
                  <a:pos x="23" y="2"/>
                </a:cxn>
              </a:cxnLst>
              <a:rect l="0" t="0" r="0" b="0"/>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w="9525">
              <a:noFill/>
            </a:ln>
          </p:spPr>
          <p:txBody>
            <a:bodyPr/>
            <a:lstStyle/>
            <a:p>
              <a:endParaRPr lang="zh-CN" altLang="en-US"/>
            </a:p>
          </p:txBody>
        </p:sp>
        <p:sp>
          <p:nvSpPr>
            <p:cNvPr id="29729" name="Freeform 35"/>
            <p:cNvSpPr/>
            <p:nvPr/>
          </p:nvSpPr>
          <p:spPr>
            <a:xfrm>
              <a:off x="2074" y="337"/>
              <a:ext cx="125" cy="123"/>
            </a:xfrm>
            <a:custGeom>
              <a:avLst/>
              <a:gdLst/>
              <a:ahLst/>
              <a:cxnLst>
                <a:cxn ang="0">
                  <a:pos x="15" y="6"/>
                </a:cxn>
                <a:cxn ang="0">
                  <a:pos x="0" y="8"/>
                </a:cxn>
                <a:cxn ang="0">
                  <a:pos x="9" y="15"/>
                </a:cxn>
                <a:cxn ang="0">
                  <a:pos x="21" y="30"/>
                </a:cxn>
                <a:cxn ang="0">
                  <a:pos x="33" y="31"/>
                </a:cxn>
                <a:cxn ang="0">
                  <a:pos x="32" y="36"/>
                </a:cxn>
                <a:cxn ang="0">
                  <a:pos x="18" y="38"/>
                </a:cxn>
                <a:cxn ang="0">
                  <a:pos x="10" y="45"/>
                </a:cxn>
                <a:cxn ang="0">
                  <a:pos x="11" y="47"/>
                </a:cxn>
                <a:cxn ang="0">
                  <a:pos x="19" y="48"/>
                </a:cxn>
                <a:cxn ang="0">
                  <a:pos x="11" y="57"/>
                </a:cxn>
                <a:cxn ang="0">
                  <a:pos x="13" y="59"/>
                </a:cxn>
                <a:cxn ang="0">
                  <a:pos x="21" y="59"/>
                </a:cxn>
                <a:cxn ang="0">
                  <a:pos x="37" y="57"/>
                </a:cxn>
                <a:cxn ang="0">
                  <a:pos x="58" y="59"/>
                </a:cxn>
                <a:cxn ang="0">
                  <a:pos x="68" y="57"/>
                </a:cxn>
                <a:cxn ang="0">
                  <a:pos x="76" y="56"/>
                </a:cxn>
                <a:cxn ang="0">
                  <a:pos x="80" y="48"/>
                </a:cxn>
                <a:cxn ang="0">
                  <a:pos x="92" y="45"/>
                </a:cxn>
                <a:cxn ang="0">
                  <a:pos x="68" y="37"/>
                </a:cxn>
                <a:cxn ang="0">
                  <a:pos x="55" y="29"/>
                </a:cxn>
                <a:cxn ang="0">
                  <a:pos x="51" y="24"/>
                </a:cxn>
                <a:cxn ang="0">
                  <a:pos x="40" y="21"/>
                </a:cxn>
                <a:cxn ang="0">
                  <a:pos x="54" y="15"/>
                </a:cxn>
                <a:cxn ang="0">
                  <a:pos x="40" y="10"/>
                </a:cxn>
                <a:cxn ang="0">
                  <a:pos x="44" y="4"/>
                </a:cxn>
                <a:cxn ang="0">
                  <a:pos x="28" y="1"/>
                </a:cxn>
                <a:cxn ang="0">
                  <a:pos x="19" y="3"/>
                </a:cxn>
                <a:cxn ang="0">
                  <a:pos x="15" y="6"/>
                </a:cxn>
              </a:cxnLst>
              <a:rect l="0" t="0" r="0" b="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w="9525">
              <a:noFill/>
            </a:ln>
          </p:spPr>
          <p:txBody>
            <a:bodyPr/>
            <a:lstStyle/>
            <a:p>
              <a:endParaRPr lang="zh-CN" altLang="en-US"/>
            </a:p>
          </p:txBody>
        </p:sp>
        <p:sp>
          <p:nvSpPr>
            <p:cNvPr id="29730" name="Freeform 36"/>
            <p:cNvSpPr/>
            <p:nvPr/>
          </p:nvSpPr>
          <p:spPr>
            <a:xfrm>
              <a:off x="2012" y="381"/>
              <a:ext cx="79" cy="64"/>
            </a:xfrm>
            <a:custGeom>
              <a:avLst/>
              <a:gdLst/>
              <a:ahLst/>
              <a:cxnLst>
                <a:cxn ang="0">
                  <a:pos x="37" y="2"/>
                </a:cxn>
                <a:cxn ang="0">
                  <a:pos x="52" y="3"/>
                </a:cxn>
                <a:cxn ang="0">
                  <a:pos x="58" y="9"/>
                </a:cxn>
                <a:cxn ang="0">
                  <a:pos x="50" y="16"/>
                </a:cxn>
                <a:cxn ang="0">
                  <a:pos x="29" y="26"/>
                </a:cxn>
                <a:cxn ang="0">
                  <a:pos x="11" y="31"/>
                </a:cxn>
                <a:cxn ang="0">
                  <a:pos x="5" y="24"/>
                </a:cxn>
                <a:cxn ang="0">
                  <a:pos x="13" y="22"/>
                </a:cxn>
                <a:cxn ang="0">
                  <a:pos x="9" y="15"/>
                </a:cxn>
                <a:cxn ang="0">
                  <a:pos x="25" y="9"/>
                </a:cxn>
                <a:cxn ang="0">
                  <a:pos x="37" y="2"/>
                </a:cxn>
              </a:cxnLst>
              <a:rect l="0" t="0" r="0" b="0"/>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w="9525">
              <a:noFill/>
            </a:ln>
          </p:spPr>
          <p:txBody>
            <a:bodyPr/>
            <a:lstStyle/>
            <a:p>
              <a:endParaRPr lang="zh-CN" altLang="en-US"/>
            </a:p>
          </p:txBody>
        </p:sp>
        <p:sp>
          <p:nvSpPr>
            <p:cNvPr id="29731" name="Freeform 37"/>
            <p:cNvSpPr/>
            <p:nvPr/>
          </p:nvSpPr>
          <p:spPr>
            <a:xfrm>
              <a:off x="3951" y="1450"/>
              <a:ext cx="545" cy="463"/>
            </a:xfrm>
            <a:custGeom>
              <a:avLst/>
              <a:gdLst/>
              <a:ahLst/>
              <a:cxnLst>
                <a:cxn ang="0">
                  <a:pos x="136" y="4"/>
                </a:cxn>
                <a:cxn ang="0">
                  <a:pos x="113" y="6"/>
                </a:cxn>
                <a:cxn ang="0">
                  <a:pos x="92" y="18"/>
                </a:cxn>
                <a:cxn ang="0">
                  <a:pos x="66" y="20"/>
                </a:cxn>
                <a:cxn ang="0">
                  <a:pos x="53" y="26"/>
                </a:cxn>
                <a:cxn ang="0">
                  <a:pos x="44" y="40"/>
                </a:cxn>
                <a:cxn ang="0">
                  <a:pos x="23" y="58"/>
                </a:cxn>
                <a:cxn ang="0">
                  <a:pos x="0" y="62"/>
                </a:cxn>
                <a:cxn ang="0">
                  <a:pos x="46" y="112"/>
                </a:cxn>
                <a:cxn ang="0">
                  <a:pos x="77" y="147"/>
                </a:cxn>
                <a:cxn ang="0">
                  <a:pos x="92" y="153"/>
                </a:cxn>
                <a:cxn ang="0">
                  <a:pos x="108" y="156"/>
                </a:cxn>
                <a:cxn ang="0">
                  <a:pos x="146" y="149"/>
                </a:cxn>
                <a:cxn ang="0">
                  <a:pos x="161" y="146"/>
                </a:cxn>
                <a:cxn ang="0">
                  <a:pos x="191" y="156"/>
                </a:cxn>
                <a:cxn ang="0">
                  <a:pos x="207" y="182"/>
                </a:cxn>
                <a:cxn ang="0">
                  <a:pos x="214" y="180"/>
                </a:cxn>
                <a:cxn ang="0">
                  <a:pos x="220" y="176"/>
                </a:cxn>
                <a:cxn ang="0">
                  <a:pos x="235" y="189"/>
                </a:cxn>
                <a:cxn ang="0">
                  <a:pos x="258" y="197"/>
                </a:cxn>
                <a:cxn ang="0">
                  <a:pos x="278" y="208"/>
                </a:cxn>
                <a:cxn ang="0">
                  <a:pos x="283" y="212"/>
                </a:cxn>
                <a:cxn ang="0">
                  <a:pos x="291" y="215"/>
                </a:cxn>
                <a:cxn ang="0">
                  <a:pos x="309" y="226"/>
                </a:cxn>
                <a:cxn ang="0">
                  <a:pos x="314" y="218"/>
                </a:cxn>
                <a:cxn ang="0">
                  <a:pos x="344" y="227"/>
                </a:cxn>
                <a:cxn ang="0">
                  <a:pos x="375" y="226"/>
                </a:cxn>
                <a:cxn ang="0">
                  <a:pos x="393" y="184"/>
                </a:cxn>
                <a:cxn ang="0">
                  <a:pos x="403" y="160"/>
                </a:cxn>
                <a:cxn ang="0">
                  <a:pos x="396" y="126"/>
                </a:cxn>
                <a:cxn ang="0">
                  <a:pos x="342" y="93"/>
                </a:cxn>
                <a:cxn ang="0">
                  <a:pos x="338" y="81"/>
                </a:cxn>
                <a:cxn ang="0">
                  <a:pos x="294" y="62"/>
                </a:cxn>
                <a:cxn ang="0">
                  <a:pos x="301" y="53"/>
                </a:cxn>
                <a:cxn ang="0">
                  <a:pos x="291" y="46"/>
                </a:cxn>
                <a:cxn ang="0">
                  <a:pos x="265" y="27"/>
                </a:cxn>
                <a:cxn ang="0">
                  <a:pos x="251" y="11"/>
                </a:cxn>
                <a:cxn ang="0">
                  <a:pos x="248" y="6"/>
                </a:cxn>
                <a:cxn ang="0">
                  <a:pos x="232" y="52"/>
                </a:cxn>
                <a:cxn ang="0">
                  <a:pos x="207" y="40"/>
                </a:cxn>
                <a:cxn ang="0">
                  <a:pos x="186" y="39"/>
                </a:cxn>
                <a:cxn ang="0">
                  <a:pos x="173" y="30"/>
                </a:cxn>
                <a:cxn ang="0">
                  <a:pos x="168" y="22"/>
                </a:cxn>
                <a:cxn ang="0">
                  <a:pos x="177" y="19"/>
                </a:cxn>
                <a:cxn ang="0">
                  <a:pos x="153" y="6"/>
                </a:cxn>
                <a:cxn ang="0">
                  <a:pos x="138" y="4"/>
                </a:cxn>
                <a:cxn ang="0">
                  <a:pos x="131" y="3"/>
                </a:cxn>
                <a:cxn ang="0">
                  <a:pos x="136" y="4"/>
                </a:cxn>
              </a:cxnLst>
              <a:rect l="0" t="0" r="0" b="0"/>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w="9525">
              <a:noFill/>
            </a:ln>
          </p:spPr>
          <p:txBody>
            <a:bodyPr/>
            <a:lstStyle/>
            <a:p>
              <a:endParaRPr lang="zh-CN" altLang="en-US"/>
            </a:p>
          </p:txBody>
        </p:sp>
        <p:sp>
          <p:nvSpPr>
            <p:cNvPr id="29732" name="Freeform 38"/>
            <p:cNvSpPr/>
            <p:nvPr/>
          </p:nvSpPr>
          <p:spPr>
            <a:xfrm>
              <a:off x="4120" y="1206"/>
              <a:ext cx="367" cy="196"/>
            </a:xfrm>
            <a:custGeom>
              <a:avLst/>
              <a:gdLst/>
              <a:ahLst/>
              <a:cxnLst>
                <a:cxn ang="0">
                  <a:pos x="53" y="20"/>
                </a:cxn>
                <a:cxn ang="0">
                  <a:pos x="44" y="12"/>
                </a:cxn>
                <a:cxn ang="0">
                  <a:pos x="40" y="6"/>
                </a:cxn>
                <a:cxn ang="0">
                  <a:pos x="34" y="4"/>
                </a:cxn>
                <a:cxn ang="0">
                  <a:pos x="10" y="6"/>
                </a:cxn>
                <a:cxn ang="0">
                  <a:pos x="28" y="14"/>
                </a:cxn>
                <a:cxn ang="0">
                  <a:pos x="30" y="17"/>
                </a:cxn>
                <a:cxn ang="0">
                  <a:pos x="16" y="24"/>
                </a:cxn>
                <a:cxn ang="0">
                  <a:pos x="56" y="31"/>
                </a:cxn>
                <a:cxn ang="0">
                  <a:pos x="79" y="38"/>
                </a:cxn>
                <a:cxn ang="0">
                  <a:pos x="82" y="43"/>
                </a:cxn>
                <a:cxn ang="0">
                  <a:pos x="90" y="45"/>
                </a:cxn>
                <a:cxn ang="0">
                  <a:pos x="95" y="53"/>
                </a:cxn>
                <a:cxn ang="0">
                  <a:pos x="84" y="67"/>
                </a:cxn>
                <a:cxn ang="0">
                  <a:pos x="115" y="64"/>
                </a:cxn>
                <a:cxn ang="0">
                  <a:pos x="122" y="74"/>
                </a:cxn>
                <a:cxn ang="0">
                  <a:pos x="138" y="77"/>
                </a:cxn>
                <a:cxn ang="0">
                  <a:pos x="146" y="78"/>
                </a:cxn>
                <a:cxn ang="0">
                  <a:pos x="161" y="77"/>
                </a:cxn>
                <a:cxn ang="0">
                  <a:pos x="177" y="67"/>
                </a:cxn>
                <a:cxn ang="0">
                  <a:pos x="215" y="86"/>
                </a:cxn>
                <a:cxn ang="0">
                  <a:pos x="233" y="96"/>
                </a:cxn>
                <a:cxn ang="0">
                  <a:pos x="230" y="77"/>
                </a:cxn>
                <a:cxn ang="0">
                  <a:pos x="215" y="69"/>
                </a:cxn>
                <a:cxn ang="0">
                  <a:pos x="238" y="58"/>
                </a:cxn>
                <a:cxn ang="0">
                  <a:pos x="260" y="53"/>
                </a:cxn>
                <a:cxn ang="0">
                  <a:pos x="269" y="52"/>
                </a:cxn>
                <a:cxn ang="0">
                  <a:pos x="271" y="48"/>
                </a:cxn>
                <a:cxn ang="0">
                  <a:pos x="227" y="51"/>
                </a:cxn>
                <a:cxn ang="0">
                  <a:pos x="195" y="48"/>
                </a:cxn>
                <a:cxn ang="0">
                  <a:pos x="191" y="44"/>
                </a:cxn>
                <a:cxn ang="0">
                  <a:pos x="187" y="40"/>
                </a:cxn>
                <a:cxn ang="0">
                  <a:pos x="141" y="27"/>
                </a:cxn>
                <a:cxn ang="0">
                  <a:pos x="103" y="20"/>
                </a:cxn>
                <a:cxn ang="0">
                  <a:pos x="87" y="17"/>
                </a:cxn>
                <a:cxn ang="0">
                  <a:pos x="51" y="17"/>
                </a:cxn>
                <a:cxn ang="0">
                  <a:pos x="44" y="10"/>
                </a:cxn>
                <a:cxn ang="0">
                  <a:pos x="44" y="0"/>
                </a:cxn>
              </a:cxnLst>
              <a:rect l="0" t="0" r="0" b="0"/>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w="9525">
              <a:noFill/>
            </a:ln>
          </p:spPr>
          <p:txBody>
            <a:bodyPr/>
            <a:lstStyle/>
            <a:p>
              <a:endParaRPr lang="zh-CN" altLang="en-US"/>
            </a:p>
          </p:txBody>
        </p:sp>
        <p:sp>
          <p:nvSpPr>
            <p:cNvPr id="29733" name="Freeform 39"/>
            <p:cNvSpPr/>
            <p:nvPr/>
          </p:nvSpPr>
          <p:spPr>
            <a:xfrm>
              <a:off x="4395" y="1928"/>
              <a:ext cx="52" cy="54"/>
            </a:xfrm>
            <a:custGeom>
              <a:avLst/>
              <a:gdLst/>
              <a:ahLst/>
              <a:cxnLst>
                <a:cxn ang="0">
                  <a:pos x="21" y="6"/>
                </a:cxn>
                <a:cxn ang="0">
                  <a:pos x="0" y="6"/>
                </a:cxn>
                <a:cxn ang="0">
                  <a:pos x="13" y="14"/>
                </a:cxn>
                <a:cxn ang="0">
                  <a:pos x="18" y="22"/>
                </a:cxn>
                <a:cxn ang="0">
                  <a:pos x="21" y="26"/>
                </a:cxn>
                <a:cxn ang="0">
                  <a:pos x="39" y="17"/>
                </a:cxn>
                <a:cxn ang="0">
                  <a:pos x="21" y="6"/>
                </a:cxn>
              </a:cxnLst>
              <a:rect l="0" t="0" r="0" b="0"/>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w="9525">
              <a:noFill/>
            </a:ln>
          </p:spPr>
          <p:txBody>
            <a:bodyPr/>
            <a:lstStyle/>
            <a:p>
              <a:endParaRPr lang="zh-CN" altLang="en-US"/>
            </a:p>
          </p:txBody>
        </p:sp>
        <p:sp>
          <p:nvSpPr>
            <p:cNvPr id="29734" name="Freeform 40"/>
            <p:cNvSpPr/>
            <p:nvPr/>
          </p:nvSpPr>
          <p:spPr>
            <a:xfrm>
              <a:off x="4551" y="1844"/>
              <a:ext cx="189" cy="79"/>
            </a:xfrm>
            <a:custGeom>
              <a:avLst/>
              <a:gdLst/>
              <a:ahLst/>
              <a:cxnLst>
                <a:cxn ang="0">
                  <a:pos x="30" y="25"/>
                </a:cxn>
                <a:cxn ang="0">
                  <a:pos x="25" y="21"/>
                </a:cxn>
                <a:cxn ang="0">
                  <a:pos x="9" y="24"/>
                </a:cxn>
                <a:cxn ang="0">
                  <a:pos x="25" y="38"/>
                </a:cxn>
                <a:cxn ang="0">
                  <a:pos x="79" y="30"/>
                </a:cxn>
                <a:cxn ang="0">
                  <a:pos x="95" y="25"/>
                </a:cxn>
                <a:cxn ang="0">
                  <a:pos x="110" y="22"/>
                </a:cxn>
                <a:cxn ang="0">
                  <a:pos x="141" y="6"/>
                </a:cxn>
                <a:cxn ang="0">
                  <a:pos x="135" y="0"/>
                </a:cxn>
                <a:cxn ang="0">
                  <a:pos x="115" y="6"/>
                </a:cxn>
                <a:cxn ang="0">
                  <a:pos x="68" y="14"/>
                </a:cxn>
                <a:cxn ang="0">
                  <a:pos x="54" y="15"/>
                </a:cxn>
                <a:cxn ang="0">
                  <a:pos x="38" y="18"/>
                </a:cxn>
                <a:cxn ang="0">
                  <a:pos x="30" y="25"/>
                </a:cxn>
              </a:cxnLst>
              <a:rect l="0" t="0" r="0" b="0"/>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w="9525">
              <a:noFill/>
            </a:ln>
          </p:spPr>
          <p:txBody>
            <a:bodyPr/>
            <a:lstStyle/>
            <a:p>
              <a:endParaRPr lang="zh-CN" altLang="en-US"/>
            </a:p>
          </p:txBody>
        </p:sp>
        <p:sp>
          <p:nvSpPr>
            <p:cNvPr id="29735" name="Freeform 41"/>
            <p:cNvSpPr/>
            <p:nvPr/>
          </p:nvSpPr>
          <p:spPr>
            <a:xfrm>
              <a:off x="4747" y="1797"/>
              <a:ext cx="119" cy="86"/>
            </a:xfrm>
            <a:custGeom>
              <a:avLst/>
              <a:gdLst/>
              <a:ahLst/>
              <a:cxnLst>
                <a:cxn ang="0">
                  <a:pos x="8" y="21"/>
                </a:cxn>
                <a:cxn ang="0">
                  <a:pos x="5" y="30"/>
                </a:cxn>
                <a:cxn ang="0">
                  <a:pos x="0" y="38"/>
                </a:cxn>
                <a:cxn ang="0">
                  <a:pos x="23" y="41"/>
                </a:cxn>
                <a:cxn ang="0">
                  <a:pos x="33" y="34"/>
                </a:cxn>
                <a:cxn ang="0">
                  <a:pos x="78" y="24"/>
                </a:cxn>
                <a:cxn ang="0">
                  <a:pos x="85" y="16"/>
                </a:cxn>
                <a:cxn ang="0">
                  <a:pos x="70" y="10"/>
                </a:cxn>
                <a:cxn ang="0">
                  <a:pos x="63" y="7"/>
                </a:cxn>
                <a:cxn ang="0">
                  <a:pos x="40" y="4"/>
                </a:cxn>
                <a:cxn ang="0">
                  <a:pos x="33" y="13"/>
                </a:cxn>
                <a:cxn ang="0">
                  <a:pos x="8" y="21"/>
                </a:cxn>
              </a:cxnLst>
              <a:rect l="0" t="0" r="0" b="0"/>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w="9525">
              <a:noFill/>
            </a:ln>
          </p:spPr>
          <p:txBody>
            <a:bodyPr/>
            <a:lstStyle/>
            <a:p>
              <a:endParaRPr lang="zh-CN" altLang="en-US"/>
            </a:p>
          </p:txBody>
        </p:sp>
        <p:sp>
          <p:nvSpPr>
            <p:cNvPr id="29736" name="Freeform 42"/>
            <p:cNvSpPr/>
            <p:nvPr/>
          </p:nvSpPr>
          <p:spPr>
            <a:xfrm>
              <a:off x="4810" y="1759"/>
              <a:ext cx="43" cy="24"/>
            </a:xfrm>
            <a:custGeom>
              <a:avLst/>
              <a:gdLst/>
              <a:ahLst/>
              <a:cxnLst>
                <a:cxn ang="0">
                  <a:pos x="19" y="0"/>
                </a:cxn>
                <a:cxn ang="0">
                  <a:pos x="5" y="3"/>
                </a:cxn>
                <a:cxn ang="0">
                  <a:pos x="16" y="11"/>
                </a:cxn>
                <a:cxn ang="0">
                  <a:pos x="26" y="8"/>
                </a:cxn>
                <a:cxn ang="0">
                  <a:pos x="19" y="0"/>
                </a:cxn>
              </a:cxnLst>
              <a:rect l="0" t="0" r="0" b="0"/>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w="9525">
              <a:noFill/>
            </a:ln>
          </p:spPr>
          <p:txBody>
            <a:bodyPr/>
            <a:lstStyle/>
            <a:p>
              <a:endParaRPr lang="zh-CN" altLang="en-US"/>
            </a:p>
          </p:txBody>
        </p:sp>
        <p:sp>
          <p:nvSpPr>
            <p:cNvPr id="29737" name="Freeform 43"/>
            <p:cNvSpPr/>
            <p:nvPr/>
          </p:nvSpPr>
          <p:spPr>
            <a:xfrm>
              <a:off x="2828" y="1304"/>
              <a:ext cx="142" cy="188"/>
            </a:xfrm>
            <a:custGeom>
              <a:avLst/>
              <a:gdLst/>
              <a:ahLst/>
              <a:cxnLst>
                <a:cxn ang="0">
                  <a:pos x="83" y="0"/>
                </a:cxn>
                <a:cxn ang="0">
                  <a:pos x="68" y="10"/>
                </a:cxn>
                <a:cxn ang="0">
                  <a:pos x="57" y="22"/>
                </a:cxn>
                <a:cxn ang="0">
                  <a:pos x="23" y="29"/>
                </a:cxn>
                <a:cxn ang="0">
                  <a:pos x="18" y="33"/>
                </a:cxn>
                <a:cxn ang="0">
                  <a:pos x="10" y="34"/>
                </a:cxn>
                <a:cxn ang="0">
                  <a:pos x="13" y="46"/>
                </a:cxn>
                <a:cxn ang="0">
                  <a:pos x="18" y="53"/>
                </a:cxn>
                <a:cxn ang="0">
                  <a:pos x="0" y="69"/>
                </a:cxn>
                <a:cxn ang="0">
                  <a:pos x="18" y="90"/>
                </a:cxn>
                <a:cxn ang="0">
                  <a:pos x="34" y="93"/>
                </a:cxn>
                <a:cxn ang="0">
                  <a:pos x="57" y="75"/>
                </a:cxn>
                <a:cxn ang="0">
                  <a:pos x="68" y="67"/>
                </a:cxn>
                <a:cxn ang="0">
                  <a:pos x="83" y="40"/>
                </a:cxn>
                <a:cxn ang="0">
                  <a:pos x="91" y="26"/>
                </a:cxn>
                <a:cxn ang="0">
                  <a:pos x="106" y="25"/>
                </a:cxn>
                <a:cxn ang="0">
                  <a:pos x="83" y="0"/>
                </a:cxn>
              </a:cxnLst>
              <a:rect l="0" t="0" r="0" b="0"/>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w="9525">
              <a:noFill/>
            </a:ln>
          </p:spPr>
          <p:txBody>
            <a:bodyPr/>
            <a:lstStyle/>
            <a:p>
              <a:endParaRPr lang="zh-CN" altLang="en-US"/>
            </a:p>
          </p:txBody>
        </p:sp>
        <p:sp>
          <p:nvSpPr>
            <p:cNvPr id="29738" name="Freeform 44"/>
            <p:cNvSpPr/>
            <p:nvPr/>
          </p:nvSpPr>
          <p:spPr>
            <a:xfrm>
              <a:off x="3440" y="1013"/>
              <a:ext cx="57" cy="57"/>
            </a:xfrm>
            <a:custGeom>
              <a:avLst/>
              <a:gdLst/>
              <a:ahLst/>
              <a:cxnLst>
                <a:cxn ang="0">
                  <a:pos x="19" y="0"/>
                </a:cxn>
                <a:cxn ang="0">
                  <a:pos x="16" y="21"/>
                </a:cxn>
                <a:cxn ang="0">
                  <a:pos x="19" y="26"/>
                </a:cxn>
                <a:cxn ang="0">
                  <a:pos x="26" y="27"/>
                </a:cxn>
                <a:cxn ang="0">
                  <a:pos x="36" y="26"/>
                </a:cxn>
                <a:cxn ang="0">
                  <a:pos x="19" y="0"/>
                </a:cxn>
              </a:cxnLst>
              <a:rect l="0" t="0" r="0" b="0"/>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w="9525">
              <a:noFill/>
            </a:ln>
          </p:spPr>
          <p:txBody>
            <a:bodyPr/>
            <a:lstStyle/>
            <a:p>
              <a:endParaRPr lang="zh-CN" altLang="en-US"/>
            </a:p>
          </p:txBody>
        </p:sp>
        <p:sp>
          <p:nvSpPr>
            <p:cNvPr id="29739" name="Freeform 45"/>
            <p:cNvSpPr/>
            <p:nvPr/>
          </p:nvSpPr>
          <p:spPr>
            <a:xfrm>
              <a:off x="3823" y="1074"/>
              <a:ext cx="128" cy="171"/>
            </a:xfrm>
            <a:custGeom>
              <a:avLst/>
              <a:gdLst/>
              <a:ahLst/>
              <a:cxnLst>
                <a:cxn ang="0">
                  <a:pos x="62" y="0"/>
                </a:cxn>
                <a:cxn ang="0">
                  <a:pos x="39" y="29"/>
                </a:cxn>
                <a:cxn ang="0">
                  <a:pos x="23" y="32"/>
                </a:cxn>
                <a:cxn ang="0">
                  <a:pos x="8" y="37"/>
                </a:cxn>
                <a:cxn ang="0">
                  <a:pos x="26" y="65"/>
                </a:cxn>
                <a:cxn ang="0">
                  <a:pos x="34" y="77"/>
                </a:cxn>
                <a:cxn ang="0">
                  <a:pos x="39" y="81"/>
                </a:cxn>
                <a:cxn ang="0">
                  <a:pos x="54" y="84"/>
                </a:cxn>
                <a:cxn ang="0">
                  <a:pos x="62" y="67"/>
                </a:cxn>
                <a:cxn ang="0">
                  <a:pos x="80" y="58"/>
                </a:cxn>
                <a:cxn ang="0">
                  <a:pos x="73" y="24"/>
                </a:cxn>
                <a:cxn ang="0">
                  <a:pos x="91" y="17"/>
                </a:cxn>
                <a:cxn ang="0">
                  <a:pos x="73" y="7"/>
                </a:cxn>
                <a:cxn ang="0">
                  <a:pos x="62" y="0"/>
                </a:cxn>
              </a:cxnLst>
              <a:rect l="0" t="0" r="0" b="0"/>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w="9525">
              <a:noFill/>
            </a:ln>
          </p:spPr>
          <p:txBody>
            <a:bodyPr/>
            <a:lstStyle/>
            <a:p>
              <a:endParaRPr lang="zh-CN" altLang="en-US"/>
            </a:p>
          </p:txBody>
        </p:sp>
        <p:sp>
          <p:nvSpPr>
            <p:cNvPr id="29740" name="Freeform 46"/>
            <p:cNvSpPr/>
            <p:nvPr/>
          </p:nvSpPr>
          <p:spPr>
            <a:xfrm>
              <a:off x="3715" y="1021"/>
              <a:ext cx="83" cy="128"/>
            </a:xfrm>
            <a:custGeom>
              <a:avLst/>
              <a:gdLst/>
              <a:ahLst/>
              <a:cxnLst>
                <a:cxn ang="0">
                  <a:pos x="31" y="1"/>
                </a:cxn>
                <a:cxn ang="0">
                  <a:pos x="33" y="12"/>
                </a:cxn>
                <a:cxn ang="0">
                  <a:pos x="39" y="21"/>
                </a:cxn>
                <a:cxn ang="0">
                  <a:pos x="41" y="31"/>
                </a:cxn>
                <a:cxn ang="0">
                  <a:pos x="44" y="36"/>
                </a:cxn>
                <a:cxn ang="0">
                  <a:pos x="46" y="43"/>
                </a:cxn>
                <a:cxn ang="0">
                  <a:pos x="36" y="31"/>
                </a:cxn>
                <a:cxn ang="0">
                  <a:pos x="22" y="27"/>
                </a:cxn>
                <a:cxn ang="0">
                  <a:pos x="3" y="29"/>
                </a:cxn>
                <a:cxn ang="0">
                  <a:pos x="5" y="35"/>
                </a:cxn>
                <a:cxn ang="0">
                  <a:pos x="26" y="39"/>
                </a:cxn>
                <a:cxn ang="0">
                  <a:pos x="36" y="46"/>
                </a:cxn>
                <a:cxn ang="0">
                  <a:pos x="46" y="46"/>
                </a:cxn>
                <a:cxn ang="0">
                  <a:pos x="50" y="51"/>
                </a:cxn>
                <a:cxn ang="0">
                  <a:pos x="62" y="61"/>
                </a:cxn>
                <a:cxn ang="0">
                  <a:pos x="53" y="43"/>
                </a:cxn>
                <a:cxn ang="0">
                  <a:pos x="52" y="31"/>
                </a:cxn>
                <a:cxn ang="0">
                  <a:pos x="46" y="22"/>
                </a:cxn>
                <a:cxn ang="0">
                  <a:pos x="41" y="14"/>
                </a:cxn>
                <a:cxn ang="0">
                  <a:pos x="36" y="7"/>
                </a:cxn>
                <a:cxn ang="0">
                  <a:pos x="31" y="1"/>
                </a:cxn>
              </a:cxnLst>
              <a:rect l="0" t="0" r="0" b="0"/>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w="9525">
              <a:noFill/>
            </a:ln>
          </p:spPr>
          <p:txBody>
            <a:bodyPr/>
            <a:lstStyle/>
            <a:p>
              <a:endParaRPr lang="zh-CN" altLang="en-US"/>
            </a:p>
          </p:txBody>
        </p:sp>
        <p:sp>
          <p:nvSpPr>
            <p:cNvPr id="29741" name="Freeform 47"/>
            <p:cNvSpPr/>
            <p:nvPr/>
          </p:nvSpPr>
          <p:spPr>
            <a:xfrm>
              <a:off x="3771" y="1124"/>
              <a:ext cx="46" cy="122"/>
            </a:xfrm>
            <a:custGeom>
              <a:avLst/>
              <a:gdLst/>
              <a:ahLst/>
              <a:cxnLst>
                <a:cxn ang="0">
                  <a:pos x="3" y="0"/>
                </a:cxn>
                <a:cxn ang="0">
                  <a:pos x="0" y="8"/>
                </a:cxn>
                <a:cxn ang="0">
                  <a:pos x="6" y="18"/>
                </a:cxn>
                <a:cxn ang="0">
                  <a:pos x="11" y="32"/>
                </a:cxn>
                <a:cxn ang="0">
                  <a:pos x="21" y="44"/>
                </a:cxn>
                <a:cxn ang="0">
                  <a:pos x="33" y="59"/>
                </a:cxn>
                <a:cxn ang="0">
                  <a:pos x="25" y="39"/>
                </a:cxn>
                <a:cxn ang="0">
                  <a:pos x="21" y="31"/>
                </a:cxn>
                <a:cxn ang="0">
                  <a:pos x="17" y="21"/>
                </a:cxn>
                <a:cxn ang="0">
                  <a:pos x="15" y="15"/>
                </a:cxn>
                <a:cxn ang="0">
                  <a:pos x="10" y="13"/>
                </a:cxn>
                <a:cxn ang="0">
                  <a:pos x="3" y="0"/>
                </a:cxn>
              </a:cxnLst>
              <a:rect l="0" t="0" r="0" b="0"/>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w="9525">
              <a:noFill/>
            </a:ln>
          </p:spPr>
          <p:txBody>
            <a:bodyPr/>
            <a:lstStyle/>
            <a:p>
              <a:endParaRPr lang="zh-CN" altLang="en-US"/>
            </a:p>
          </p:txBody>
        </p:sp>
        <p:sp>
          <p:nvSpPr>
            <p:cNvPr id="29742" name="Freeform 48"/>
            <p:cNvSpPr/>
            <p:nvPr/>
          </p:nvSpPr>
          <p:spPr>
            <a:xfrm>
              <a:off x="3823" y="1252"/>
              <a:ext cx="75" cy="50"/>
            </a:xfrm>
            <a:custGeom>
              <a:avLst/>
              <a:gdLst/>
              <a:ahLst/>
              <a:cxnLst>
                <a:cxn ang="0">
                  <a:pos x="2" y="0"/>
                </a:cxn>
                <a:cxn ang="0">
                  <a:pos x="5" y="11"/>
                </a:cxn>
                <a:cxn ang="0">
                  <a:pos x="15" y="14"/>
                </a:cxn>
                <a:cxn ang="0">
                  <a:pos x="32" y="16"/>
                </a:cxn>
                <a:cxn ang="0">
                  <a:pos x="41" y="18"/>
                </a:cxn>
                <a:cxn ang="0">
                  <a:pos x="50" y="21"/>
                </a:cxn>
                <a:cxn ang="0">
                  <a:pos x="57" y="22"/>
                </a:cxn>
                <a:cxn ang="0">
                  <a:pos x="48" y="12"/>
                </a:cxn>
                <a:cxn ang="0">
                  <a:pos x="42" y="7"/>
                </a:cxn>
                <a:cxn ang="0">
                  <a:pos x="24" y="8"/>
                </a:cxn>
                <a:cxn ang="0">
                  <a:pos x="16" y="6"/>
                </a:cxn>
                <a:cxn ang="0">
                  <a:pos x="3" y="0"/>
                </a:cxn>
                <a:cxn ang="0">
                  <a:pos x="2" y="0"/>
                </a:cxn>
              </a:cxnLst>
              <a:rect l="0" t="0" r="0" b="0"/>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w="9525">
              <a:noFill/>
            </a:ln>
          </p:spPr>
          <p:txBody>
            <a:bodyPr/>
            <a:lstStyle/>
            <a:p>
              <a:endParaRPr lang="zh-CN" altLang="en-US"/>
            </a:p>
          </p:txBody>
        </p:sp>
        <p:sp>
          <p:nvSpPr>
            <p:cNvPr id="29743" name="Freeform 49"/>
            <p:cNvSpPr/>
            <p:nvPr/>
          </p:nvSpPr>
          <p:spPr>
            <a:xfrm>
              <a:off x="3943" y="1163"/>
              <a:ext cx="95" cy="109"/>
            </a:xfrm>
            <a:custGeom>
              <a:avLst/>
              <a:gdLst/>
              <a:ahLst/>
              <a:cxnLst>
                <a:cxn ang="0">
                  <a:pos x="62" y="0"/>
                </a:cxn>
                <a:cxn ang="0">
                  <a:pos x="47" y="3"/>
                </a:cxn>
                <a:cxn ang="0">
                  <a:pos x="15" y="5"/>
                </a:cxn>
                <a:cxn ang="0">
                  <a:pos x="9" y="11"/>
                </a:cxn>
                <a:cxn ang="0">
                  <a:pos x="7" y="21"/>
                </a:cxn>
                <a:cxn ang="0">
                  <a:pos x="9" y="25"/>
                </a:cxn>
                <a:cxn ang="0">
                  <a:pos x="3" y="30"/>
                </a:cxn>
                <a:cxn ang="0">
                  <a:pos x="9" y="37"/>
                </a:cxn>
                <a:cxn ang="0">
                  <a:pos x="15" y="43"/>
                </a:cxn>
                <a:cxn ang="0">
                  <a:pos x="9" y="50"/>
                </a:cxn>
                <a:cxn ang="0">
                  <a:pos x="15" y="53"/>
                </a:cxn>
                <a:cxn ang="0">
                  <a:pos x="27" y="50"/>
                </a:cxn>
                <a:cxn ang="0">
                  <a:pos x="32" y="31"/>
                </a:cxn>
                <a:cxn ang="0">
                  <a:pos x="35" y="43"/>
                </a:cxn>
                <a:cxn ang="0">
                  <a:pos x="41" y="50"/>
                </a:cxn>
                <a:cxn ang="0">
                  <a:pos x="39" y="38"/>
                </a:cxn>
                <a:cxn ang="0">
                  <a:pos x="45" y="25"/>
                </a:cxn>
                <a:cxn ang="0">
                  <a:pos x="43" y="17"/>
                </a:cxn>
                <a:cxn ang="0">
                  <a:pos x="33" y="20"/>
                </a:cxn>
                <a:cxn ang="0">
                  <a:pos x="22" y="19"/>
                </a:cxn>
                <a:cxn ang="0">
                  <a:pos x="26" y="12"/>
                </a:cxn>
                <a:cxn ang="0">
                  <a:pos x="39" y="12"/>
                </a:cxn>
                <a:cxn ang="0">
                  <a:pos x="49" y="13"/>
                </a:cxn>
                <a:cxn ang="0">
                  <a:pos x="62" y="10"/>
                </a:cxn>
                <a:cxn ang="0">
                  <a:pos x="69" y="4"/>
                </a:cxn>
                <a:cxn ang="0">
                  <a:pos x="62" y="0"/>
                </a:cxn>
              </a:cxnLst>
              <a:rect l="0" t="0" r="0" b="0"/>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w="9525">
              <a:noFill/>
            </a:ln>
          </p:spPr>
          <p:txBody>
            <a:bodyPr/>
            <a:lstStyle/>
            <a:p>
              <a:endParaRPr lang="zh-CN" altLang="en-US"/>
            </a:p>
          </p:txBody>
        </p:sp>
        <p:sp>
          <p:nvSpPr>
            <p:cNvPr id="29744" name="Freeform 50"/>
            <p:cNvSpPr/>
            <p:nvPr/>
          </p:nvSpPr>
          <p:spPr>
            <a:xfrm>
              <a:off x="3911" y="772"/>
              <a:ext cx="25" cy="67"/>
            </a:xfrm>
            <a:custGeom>
              <a:avLst/>
              <a:gdLst/>
              <a:ahLst/>
              <a:cxnLst>
                <a:cxn ang="0">
                  <a:pos x="7" y="0"/>
                </a:cxn>
                <a:cxn ang="0">
                  <a:pos x="0" y="6"/>
                </a:cxn>
                <a:cxn ang="0">
                  <a:pos x="3" y="14"/>
                </a:cxn>
                <a:cxn ang="0">
                  <a:pos x="1" y="22"/>
                </a:cxn>
                <a:cxn ang="0">
                  <a:pos x="9" y="34"/>
                </a:cxn>
                <a:cxn ang="0">
                  <a:pos x="18" y="29"/>
                </a:cxn>
                <a:cxn ang="0">
                  <a:pos x="13" y="22"/>
                </a:cxn>
                <a:cxn ang="0">
                  <a:pos x="7" y="0"/>
                </a:cxn>
              </a:cxnLst>
              <a:rect l="0" t="0" r="0" b="0"/>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w="9525">
              <a:noFill/>
            </a:ln>
          </p:spPr>
          <p:txBody>
            <a:bodyPr/>
            <a:lstStyle/>
            <a:p>
              <a:endParaRPr lang="zh-CN" altLang="en-US"/>
            </a:p>
          </p:txBody>
        </p:sp>
        <p:sp>
          <p:nvSpPr>
            <p:cNvPr id="29745" name="Freeform 51"/>
            <p:cNvSpPr/>
            <p:nvPr/>
          </p:nvSpPr>
          <p:spPr>
            <a:xfrm>
              <a:off x="3927" y="883"/>
              <a:ext cx="70" cy="111"/>
            </a:xfrm>
            <a:custGeom>
              <a:avLst/>
              <a:gdLst/>
              <a:ahLst/>
              <a:cxnLst>
                <a:cxn ang="0">
                  <a:pos x="8" y="1"/>
                </a:cxn>
                <a:cxn ang="0">
                  <a:pos x="0" y="7"/>
                </a:cxn>
                <a:cxn ang="0">
                  <a:pos x="5" y="17"/>
                </a:cxn>
                <a:cxn ang="0">
                  <a:pos x="3" y="37"/>
                </a:cxn>
                <a:cxn ang="0">
                  <a:pos x="11" y="36"/>
                </a:cxn>
                <a:cxn ang="0">
                  <a:pos x="13" y="40"/>
                </a:cxn>
                <a:cxn ang="0">
                  <a:pos x="19" y="42"/>
                </a:cxn>
                <a:cxn ang="0">
                  <a:pos x="25" y="48"/>
                </a:cxn>
                <a:cxn ang="0">
                  <a:pos x="30" y="44"/>
                </a:cxn>
                <a:cxn ang="0">
                  <a:pos x="41" y="46"/>
                </a:cxn>
                <a:cxn ang="0">
                  <a:pos x="41" y="38"/>
                </a:cxn>
                <a:cxn ang="0">
                  <a:pos x="30" y="36"/>
                </a:cxn>
                <a:cxn ang="0">
                  <a:pos x="25" y="32"/>
                </a:cxn>
                <a:cxn ang="0">
                  <a:pos x="22" y="25"/>
                </a:cxn>
                <a:cxn ang="0">
                  <a:pos x="26" y="18"/>
                </a:cxn>
                <a:cxn ang="0">
                  <a:pos x="22" y="13"/>
                </a:cxn>
                <a:cxn ang="0">
                  <a:pos x="27" y="7"/>
                </a:cxn>
                <a:cxn ang="0">
                  <a:pos x="19" y="1"/>
                </a:cxn>
                <a:cxn ang="0">
                  <a:pos x="12" y="3"/>
                </a:cxn>
                <a:cxn ang="0">
                  <a:pos x="8" y="1"/>
                </a:cxn>
              </a:cxnLst>
              <a:rect l="0" t="0" r="0" b="0"/>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w="9525">
              <a:noFill/>
            </a:ln>
          </p:spPr>
          <p:txBody>
            <a:bodyPr/>
            <a:lstStyle/>
            <a:p>
              <a:endParaRPr lang="zh-CN" altLang="en-US"/>
            </a:p>
          </p:txBody>
        </p:sp>
        <p:sp>
          <p:nvSpPr>
            <p:cNvPr id="29746" name="Freeform 52"/>
            <p:cNvSpPr/>
            <p:nvPr/>
          </p:nvSpPr>
          <p:spPr>
            <a:xfrm>
              <a:off x="3976" y="1029"/>
              <a:ext cx="74" cy="74"/>
            </a:xfrm>
            <a:custGeom>
              <a:avLst/>
              <a:gdLst/>
              <a:ahLst/>
              <a:cxnLst>
                <a:cxn ang="0">
                  <a:pos x="34" y="0"/>
                </a:cxn>
                <a:cxn ang="0">
                  <a:pos x="29" y="6"/>
                </a:cxn>
                <a:cxn ang="0">
                  <a:pos x="21" y="11"/>
                </a:cxn>
                <a:cxn ang="0">
                  <a:pos x="10" y="13"/>
                </a:cxn>
                <a:cxn ang="0">
                  <a:pos x="5" y="17"/>
                </a:cxn>
                <a:cxn ang="0">
                  <a:pos x="3" y="26"/>
                </a:cxn>
                <a:cxn ang="0">
                  <a:pos x="9" y="25"/>
                </a:cxn>
                <a:cxn ang="0">
                  <a:pos x="17" y="22"/>
                </a:cxn>
                <a:cxn ang="0">
                  <a:pos x="23" y="25"/>
                </a:cxn>
                <a:cxn ang="0">
                  <a:pos x="38" y="35"/>
                </a:cxn>
                <a:cxn ang="0">
                  <a:pos x="47" y="25"/>
                </a:cxn>
                <a:cxn ang="0">
                  <a:pos x="56" y="24"/>
                </a:cxn>
                <a:cxn ang="0">
                  <a:pos x="49" y="13"/>
                </a:cxn>
                <a:cxn ang="0">
                  <a:pos x="34" y="0"/>
                </a:cxn>
              </a:cxnLst>
              <a:rect l="0" t="0" r="0" b="0"/>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w="9525">
              <a:noFill/>
            </a:ln>
          </p:spPr>
          <p:txBody>
            <a:bodyPr/>
            <a:lstStyle/>
            <a:p>
              <a:endParaRPr lang="zh-CN" altLang="en-US"/>
            </a:p>
          </p:txBody>
        </p:sp>
        <p:sp>
          <p:nvSpPr>
            <p:cNvPr id="29747" name="Freeform 53"/>
            <p:cNvSpPr/>
            <p:nvPr/>
          </p:nvSpPr>
          <p:spPr>
            <a:xfrm>
              <a:off x="4064" y="1161"/>
              <a:ext cx="33" cy="46"/>
            </a:xfrm>
            <a:custGeom>
              <a:avLst/>
              <a:gdLst/>
              <a:ahLst/>
              <a:cxnLst>
                <a:cxn ang="0">
                  <a:pos x="3" y="9"/>
                </a:cxn>
                <a:cxn ang="0">
                  <a:pos x="17" y="22"/>
                </a:cxn>
                <a:cxn ang="0">
                  <a:pos x="20" y="17"/>
                </a:cxn>
                <a:cxn ang="0">
                  <a:pos x="25" y="14"/>
                </a:cxn>
                <a:cxn ang="0">
                  <a:pos x="20" y="8"/>
                </a:cxn>
                <a:cxn ang="0">
                  <a:pos x="13" y="4"/>
                </a:cxn>
                <a:cxn ang="0">
                  <a:pos x="8" y="1"/>
                </a:cxn>
                <a:cxn ang="0">
                  <a:pos x="2" y="4"/>
                </a:cxn>
                <a:cxn ang="0">
                  <a:pos x="3" y="9"/>
                </a:cxn>
              </a:cxnLst>
              <a:rect l="0" t="0" r="0" b="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w="9525">
              <a:noFill/>
            </a:ln>
          </p:spPr>
          <p:txBody>
            <a:bodyPr/>
            <a:lstStyle/>
            <a:p>
              <a:endParaRPr lang="zh-CN" altLang="en-US"/>
            </a:p>
          </p:txBody>
        </p:sp>
        <p:sp>
          <p:nvSpPr>
            <p:cNvPr id="29748" name="Freeform 54"/>
            <p:cNvSpPr/>
            <p:nvPr/>
          </p:nvSpPr>
          <p:spPr>
            <a:xfrm>
              <a:off x="4045" y="1238"/>
              <a:ext cx="21" cy="16"/>
            </a:xfrm>
            <a:custGeom>
              <a:avLst/>
              <a:gdLst/>
              <a:ahLst/>
              <a:cxnLst>
                <a:cxn ang="0">
                  <a:pos x="0" y="0"/>
                </a:cxn>
                <a:cxn ang="0">
                  <a:pos x="4" y="8"/>
                </a:cxn>
                <a:cxn ang="0">
                  <a:pos x="16" y="4"/>
                </a:cxn>
                <a:cxn ang="0">
                  <a:pos x="0" y="0"/>
                </a:cxn>
              </a:cxnLst>
              <a:rect l="0" t="0" r="0" b="0"/>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w="9525">
              <a:noFill/>
            </a:ln>
          </p:spPr>
          <p:txBody>
            <a:bodyPr/>
            <a:lstStyle/>
            <a:p>
              <a:endParaRPr lang="zh-CN" altLang="en-US"/>
            </a:p>
          </p:txBody>
        </p:sp>
        <p:sp>
          <p:nvSpPr>
            <p:cNvPr id="29749" name="Freeform 55"/>
            <p:cNvSpPr/>
            <p:nvPr/>
          </p:nvSpPr>
          <p:spPr>
            <a:xfrm>
              <a:off x="4076" y="1228"/>
              <a:ext cx="52" cy="35"/>
            </a:xfrm>
            <a:custGeom>
              <a:avLst/>
              <a:gdLst/>
              <a:ahLst/>
              <a:cxnLst>
                <a:cxn ang="0">
                  <a:pos x="6" y="0"/>
                </a:cxn>
                <a:cxn ang="0">
                  <a:pos x="0" y="6"/>
                </a:cxn>
                <a:cxn ang="0">
                  <a:pos x="18" y="12"/>
                </a:cxn>
                <a:cxn ang="0">
                  <a:pos x="27" y="17"/>
                </a:cxn>
                <a:cxn ang="0">
                  <a:pos x="39" y="15"/>
                </a:cxn>
                <a:cxn ang="0">
                  <a:pos x="31" y="9"/>
                </a:cxn>
                <a:cxn ang="0">
                  <a:pos x="18" y="1"/>
                </a:cxn>
                <a:cxn ang="0">
                  <a:pos x="12" y="6"/>
                </a:cxn>
                <a:cxn ang="0">
                  <a:pos x="6" y="0"/>
                </a:cxn>
              </a:cxnLst>
              <a:rect l="0" t="0" r="0" b="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w="9525">
              <a:noFill/>
            </a:ln>
          </p:spPr>
          <p:txBody>
            <a:bodyPr/>
            <a:lstStyle/>
            <a:p>
              <a:endParaRPr lang="zh-CN" altLang="en-US"/>
            </a:p>
          </p:txBody>
        </p:sp>
        <p:sp>
          <p:nvSpPr>
            <p:cNvPr id="29750" name="Freeform 56"/>
            <p:cNvSpPr/>
            <p:nvPr/>
          </p:nvSpPr>
          <p:spPr>
            <a:xfrm>
              <a:off x="4156" y="1294"/>
              <a:ext cx="27" cy="31"/>
            </a:xfrm>
            <a:custGeom>
              <a:avLst/>
              <a:gdLst/>
              <a:ahLst/>
              <a:cxnLst>
                <a:cxn ang="0">
                  <a:pos x="17" y="0"/>
                </a:cxn>
                <a:cxn ang="0">
                  <a:pos x="6" y="4"/>
                </a:cxn>
                <a:cxn ang="0">
                  <a:pos x="7" y="11"/>
                </a:cxn>
                <a:cxn ang="0">
                  <a:pos x="14" y="13"/>
                </a:cxn>
                <a:cxn ang="0">
                  <a:pos x="17" y="0"/>
                </a:cxn>
              </a:cxnLst>
              <a:rect l="0" t="0" r="0" b="0"/>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ln>
          </p:spPr>
          <p:txBody>
            <a:bodyPr/>
            <a:lstStyle/>
            <a:p>
              <a:endParaRPr lang="zh-CN" altLang="en-US"/>
            </a:p>
          </p:txBody>
        </p:sp>
        <p:sp>
          <p:nvSpPr>
            <p:cNvPr id="29751" name="Freeform 57"/>
            <p:cNvSpPr/>
            <p:nvPr/>
          </p:nvSpPr>
          <p:spPr>
            <a:xfrm>
              <a:off x="4463" y="1255"/>
              <a:ext cx="53" cy="44"/>
            </a:xfrm>
            <a:custGeom>
              <a:avLst/>
              <a:gdLst/>
              <a:ahLst/>
              <a:cxnLst>
                <a:cxn ang="0">
                  <a:pos x="4" y="0"/>
                </a:cxn>
                <a:cxn ang="0">
                  <a:pos x="0" y="5"/>
                </a:cxn>
                <a:cxn ang="0">
                  <a:pos x="16" y="12"/>
                </a:cxn>
                <a:cxn ang="0">
                  <a:pos x="23" y="19"/>
                </a:cxn>
                <a:cxn ang="0">
                  <a:pos x="30" y="22"/>
                </a:cxn>
                <a:cxn ang="0">
                  <a:pos x="40" y="19"/>
                </a:cxn>
                <a:cxn ang="0">
                  <a:pos x="22" y="6"/>
                </a:cxn>
                <a:cxn ang="0">
                  <a:pos x="4" y="0"/>
                </a:cxn>
              </a:cxnLst>
              <a:rect l="0" t="0" r="0" b="0"/>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w="9525">
              <a:noFill/>
            </a:ln>
          </p:spPr>
          <p:txBody>
            <a:bodyPr/>
            <a:lstStyle/>
            <a:p>
              <a:endParaRPr lang="zh-CN" altLang="en-US"/>
            </a:p>
          </p:txBody>
        </p:sp>
        <p:sp>
          <p:nvSpPr>
            <p:cNvPr id="29752" name="Freeform 58"/>
            <p:cNvSpPr/>
            <p:nvPr/>
          </p:nvSpPr>
          <p:spPr>
            <a:xfrm>
              <a:off x="4006" y="1310"/>
              <a:ext cx="53" cy="47"/>
            </a:xfrm>
            <a:custGeom>
              <a:avLst/>
              <a:gdLst/>
              <a:ahLst/>
              <a:cxnLst>
                <a:cxn ang="0">
                  <a:pos x="18" y="3"/>
                </a:cxn>
                <a:cxn ang="0">
                  <a:pos x="20" y="12"/>
                </a:cxn>
                <a:cxn ang="0">
                  <a:pos x="10" y="15"/>
                </a:cxn>
                <a:cxn ang="0">
                  <a:pos x="15" y="23"/>
                </a:cxn>
                <a:cxn ang="0">
                  <a:pos x="31" y="20"/>
                </a:cxn>
                <a:cxn ang="0">
                  <a:pos x="39" y="16"/>
                </a:cxn>
                <a:cxn ang="0">
                  <a:pos x="33" y="10"/>
                </a:cxn>
                <a:cxn ang="0">
                  <a:pos x="37" y="5"/>
                </a:cxn>
                <a:cxn ang="0">
                  <a:pos x="36" y="1"/>
                </a:cxn>
                <a:cxn ang="0">
                  <a:pos x="30" y="1"/>
                </a:cxn>
                <a:cxn ang="0">
                  <a:pos x="33" y="2"/>
                </a:cxn>
                <a:cxn ang="0">
                  <a:pos x="32" y="6"/>
                </a:cxn>
                <a:cxn ang="0">
                  <a:pos x="28" y="8"/>
                </a:cxn>
                <a:cxn ang="0">
                  <a:pos x="18" y="3"/>
                </a:cxn>
              </a:cxnLst>
              <a:rect l="0" t="0" r="0" b="0"/>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w="9525">
              <a:noFill/>
            </a:ln>
          </p:spPr>
          <p:txBody>
            <a:bodyPr/>
            <a:lstStyle/>
            <a:p>
              <a:endParaRPr lang="zh-CN" altLang="en-US"/>
            </a:p>
          </p:txBody>
        </p:sp>
        <p:sp>
          <p:nvSpPr>
            <p:cNvPr id="29753" name="Freeform 59"/>
            <p:cNvSpPr/>
            <p:nvPr/>
          </p:nvSpPr>
          <p:spPr>
            <a:xfrm>
              <a:off x="3950" y="1328"/>
              <a:ext cx="37" cy="25"/>
            </a:xfrm>
            <a:custGeom>
              <a:avLst/>
              <a:gdLst/>
              <a:ahLst/>
              <a:cxnLst>
                <a:cxn ang="0">
                  <a:pos x="13" y="1"/>
                </a:cxn>
                <a:cxn ang="0">
                  <a:pos x="3" y="2"/>
                </a:cxn>
                <a:cxn ang="0">
                  <a:pos x="21" y="12"/>
                </a:cxn>
                <a:cxn ang="0">
                  <a:pos x="27" y="10"/>
                </a:cxn>
                <a:cxn ang="0">
                  <a:pos x="13" y="1"/>
                </a:cxn>
              </a:cxnLst>
              <a:rect l="0" t="0" r="0" b="0"/>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w="9525">
              <a:noFill/>
            </a:ln>
          </p:spPr>
          <p:txBody>
            <a:bodyPr/>
            <a:lstStyle/>
            <a:p>
              <a:endParaRPr lang="zh-CN" altLang="en-US"/>
            </a:p>
          </p:txBody>
        </p:sp>
        <p:sp>
          <p:nvSpPr>
            <p:cNvPr id="29754" name="Freeform 60"/>
            <p:cNvSpPr/>
            <p:nvPr/>
          </p:nvSpPr>
          <p:spPr>
            <a:xfrm>
              <a:off x="3926" y="1300"/>
              <a:ext cx="27" cy="29"/>
            </a:xfrm>
            <a:custGeom>
              <a:avLst/>
              <a:gdLst/>
              <a:ahLst/>
              <a:cxnLst>
                <a:cxn ang="0">
                  <a:pos x="13" y="0"/>
                </a:cxn>
                <a:cxn ang="0">
                  <a:pos x="0" y="9"/>
                </a:cxn>
                <a:cxn ang="0">
                  <a:pos x="10" y="8"/>
                </a:cxn>
                <a:cxn ang="0">
                  <a:pos x="12" y="11"/>
                </a:cxn>
                <a:cxn ang="0">
                  <a:pos x="10" y="13"/>
                </a:cxn>
                <a:cxn ang="0">
                  <a:pos x="18" y="8"/>
                </a:cxn>
                <a:cxn ang="0">
                  <a:pos x="14" y="3"/>
                </a:cxn>
                <a:cxn ang="0">
                  <a:pos x="13" y="0"/>
                </a:cxn>
              </a:cxnLst>
              <a:rect l="0" t="0" r="0" b="0"/>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w="9525">
              <a:noFill/>
            </a:ln>
          </p:spPr>
          <p:txBody>
            <a:bodyPr/>
            <a:lstStyle/>
            <a:p>
              <a:endParaRPr lang="zh-CN" altLang="en-US"/>
            </a:p>
          </p:txBody>
        </p:sp>
        <p:sp>
          <p:nvSpPr>
            <p:cNvPr id="29755" name="Freeform 61"/>
            <p:cNvSpPr/>
            <p:nvPr/>
          </p:nvSpPr>
          <p:spPr>
            <a:xfrm>
              <a:off x="3965" y="1311"/>
              <a:ext cx="39" cy="22"/>
            </a:xfrm>
            <a:custGeom>
              <a:avLst/>
              <a:gdLst/>
              <a:ahLst/>
              <a:cxnLst>
                <a:cxn ang="0">
                  <a:pos x="14" y="0"/>
                </a:cxn>
                <a:cxn ang="0">
                  <a:pos x="0" y="2"/>
                </a:cxn>
                <a:cxn ang="0">
                  <a:pos x="17" y="10"/>
                </a:cxn>
                <a:cxn ang="0">
                  <a:pos x="29" y="8"/>
                </a:cxn>
                <a:cxn ang="0">
                  <a:pos x="14" y="3"/>
                </a:cxn>
                <a:cxn ang="0">
                  <a:pos x="14" y="0"/>
                </a:cxn>
              </a:cxnLst>
              <a:rect l="0" t="0" r="0" b="0"/>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w="9525">
              <a:noFill/>
            </a:ln>
          </p:spPr>
          <p:txBody>
            <a:bodyPr/>
            <a:lstStyle/>
            <a:p>
              <a:endParaRPr lang="zh-CN" altLang="en-US"/>
            </a:p>
          </p:txBody>
        </p:sp>
        <p:sp>
          <p:nvSpPr>
            <p:cNvPr id="29756" name="Freeform 62"/>
            <p:cNvSpPr/>
            <p:nvPr/>
          </p:nvSpPr>
          <p:spPr>
            <a:xfrm>
              <a:off x="3908" y="1000"/>
              <a:ext cx="31" cy="52"/>
            </a:xfrm>
            <a:custGeom>
              <a:avLst/>
              <a:gdLst/>
              <a:ahLst/>
              <a:cxnLst>
                <a:cxn ang="0">
                  <a:pos x="21" y="0"/>
                </a:cxn>
                <a:cxn ang="0">
                  <a:pos x="15" y="6"/>
                </a:cxn>
                <a:cxn ang="0">
                  <a:pos x="6" y="13"/>
                </a:cxn>
                <a:cxn ang="0">
                  <a:pos x="0" y="20"/>
                </a:cxn>
                <a:cxn ang="0">
                  <a:pos x="5" y="26"/>
                </a:cxn>
                <a:cxn ang="0">
                  <a:pos x="14" y="20"/>
                </a:cxn>
                <a:cxn ang="0">
                  <a:pos x="24" y="11"/>
                </a:cxn>
                <a:cxn ang="0">
                  <a:pos x="21" y="0"/>
                </a:cxn>
              </a:cxnLst>
              <a:rect l="0" t="0" r="0" b="0"/>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w="9525">
              <a:noFill/>
            </a:ln>
          </p:spPr>
          <p:txBody>
            <a:bodyPr/>
            <a:lstStyle/>
            <a:p>
              <a:endParaRPr lang="zh-CN" altLang="en-US"/>
            </a:p>
          </p:txBody>
        </p:sp>
        <p:sp>
          <p:nvSpPr>
            <p:cNvPr id="29757" name="Freeform 63"/>
            <p:cNvSpPr/>
            <p:nvPr/>
          </p:nvSpPr>
          <p:spPr>
            <a:xfrm>
              <a:off x="3967" y="992"/>
              <a:ext cx="22" cy="51"/>
            </a:xfrm>
            <a:custGeom>
              <a:avLst/>
              <a:gdLst/>
              <a:ahLst/>
              <a:cxnLst>
                <a:cxn ang="0">
                  <a:pos x="9" y="2"/>
                </a:cxn>
                <a:cxn ang="0">
                  <a:pos x="4" y="3"/>
                </a:cxn>
                <a:cxn ang="0">
                  <a:pos x="0" y="7"/>
                </a:cxn>
                <a:cxn ang="0">
                  <a:pos x="10" y="14"/>
                </a:cxn>
                <a:cxn ang="0">
                  <a:pos x="17" y="19"/>
                </a:cxn>
                <a:cxn ang="0">
                  <a:pos x="11" y="7"/>
                </a:cxn>
                <a:cxn ang="0">
                  <a:pos x="9" y="2"/>
                </a:cxn>
              </a:cxnLst>
              <a:rect l="0" t="0" r="0" b="0"/>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w="9525">
              <a:noFill/>
            </a:ln>
          </p:spPr>
          <p:txBody>
            <a:bodyPr/>
            <a:lstStyle/>
            <a:p>
              <a:endParaRPr lang="zh-CN" altLang="en-US"/>
            </a:p>
          </p:txBody>
        </p:sp>
        <p:sp>
          <p:nvSpPr>
            <p:cNvPr id="29758" name="Freeform 64"/>
            <p:cNvSpPr/>
            <p:nvPr/>
          </p:nvSpPr>
          <p:spPr>
            <a:xfrm>
              <a:off x="3992" y="976"/>
              <a:ext cx="12" cy="23"/>
            </a:xfrm>
            <a:custGeom>
              <a:avLst/>
              <a:gdLst/>
              <a:ahLst/>
              <a:cxnLst>
                <a:cxn ang="0">
                  <a:pos x="7" y="0"/>
                </a:cxn>
                <a:cxn ang="0">
                  <a:pos x="1" y="3"/>
                </a:cxn>
                <a:cxn ang="0">
                  <a:pos x="7" y="8"/>
                </a:cxn>
                <a:cxn ang="0">
                  <a:pos x="7" y="0"/>
                </a:cxn>
              </a:cxnLst>
              <a:rect l="0" t="0" r="0" b="0"/>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w="9525">
              <a:noFill/>
            </a:ln>
          </p:spPr>
          <p:txBody>
            <a:bodyPr/>
            <a:lstStyle/>
            <a:p>
              <a:endParaRPr lang="zh-CN" altLang="en-US"/>
            </a:p>
          </p:txBody>
        </p:sp>
        <p:sp>
          <p:nvSpPr>
            <p:cNvPr id="29759" name="Freeform 65"/>
            <p:cNvSpPr/>
            <p:nvPr/>
          </p:nvSpPr>
          <p:spPr>
            <a:xfrm>
              <a:off x="4004" y="987"/>
              <a:ext cx="24" cy="45"/>
            </a:xfrm>
            <a:custGeom>
              <a:avLst/>
              <a:gdLst/>
              <a:ahLst/>
              <a:cxnLst>
                <a:cxn ang="0">
                  <a:pos x="3" y="0"/>
                </a:cxn>
                <a:cxn ang="0">
                  <a:pos x="7" y="5"/>
                </a:cxn>
                <a:cxn ang="0">
                  <a:pos x="13" y="8"/>
                </a:cxn>
                <a:cxn ang="0">
                  <a:pos x="5" y="13"/>
                </a:cxn>
                <a:cxn ang="0">
                  <a:pos x="0" y="19"/>
                </a:cxn>
                <a:cxn ang="0">
                  <a:pos x="7" y="20"/>
                </a:cxn>
                <a:cxn ang="0">
                  <a:pos x="16" y="9"/>
                </a:cxn>
                <a:cxn ang="0">
                  <a:pos x="3" y="0"/>
                </a:cxn>
              </a:cxnLst>
              <a:rect l="0" t="0" r="0" b="0"/>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w="9525">
              <a:noFill/>
            </a:ln>
          </p:spPr>
          <p:txBody>
            <a:bodyPr/>
            <a:lstStyle/>
            <a:p>
              <a:endParaRPr lang="zh-CN" altLang="en-US"/>
            </a:p>
          </p:txBody>
        </p:sp>
        <p:sp>
          <p:nvSpPr>
            <p:cNvPr id="29760" name="Freeform 66"/>
            <p:cNvSpPr/>
            <p:nvPr/>
          </p:nvSpPr>
          <p:spPr>
            <a:xfrm>
              <a:off x="3694" y="1052"/>
              <a:ext cx="14" cy="25"/>
            </a:xfrm>
            <a:custGeom>
              <a:avLst/>
              <a:gdLst/>
              <a:ahLst/>
              <a:cxnLst>
                <a:cxn ang="0">
                  <a:pos x="9" y="1"/>
                </a:cxn>
                <a:cxn ang="0">
                  <a:pos x="0" y="2"/>
                </a:cxn>
                <a:cxn ang="0">
                  <a:pos x="5" y="7"/>
                </a:cxn>
                <a:cxn ang="0">
                  <a:pos x="9" y="1"/>
                </a:cxn>
              </a:cxnLst>
              <a:rect l="0" t="0" r="0" b="0"/>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w="9525">
              <a:noFill/>
            </a:ln>
          </p:spPr>
          <p:txBody>
            <a:bodyPr/>
            <a:lstStyle/>
            <a:p>
              <a:endParaRPr lang="zh-CN" altLang="en-US"/>
            </a:p>
          </p:txBody>
        </p:sp>
        <p:sp>
          <p:nvSpPr>
            <p:cNvPr id="29761" name="Freeform 67"/>
            <p:cNvSpPr/>
            <p:nvPr/>
          </p:nvSpPr>
          <p:spPr>
            <a:xfrm>
              <a:off x="3683" y="1030"/>
              <a:ext cx="11" cy="14"/>
            </a:xfrm>
            <a:custGeom>
              <a:avLst/>
              <a:gdLst/>
              <a:ahLst/>
              <a:cxnLst>
                <a:cxn ang="0">
                  <a:pos x="6" y="2"/>
                </a:cxn>
                <a:cxn ang="0">
                  <a:pos x="1" y="4"/>
                </a:cxn>
                <a:cxn ang="0">
                  <a:pos x="6" y="7"/>
                </a:cxn>
                <a:cxn ang="0">
                  <a:pos x="6"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ln>
          </p:spPr>
          <p:txBody>
            <a:bodyPr/>
            <a:lstStyle/>
            <a:p>
              <a:endParaRPr lang="zh-CN" altLang="en-US"/>
            </a:p>
          </p:txBody>
        </p:sp>
        <p:sp>
          <p:nvSpPr>
            <p:cNvPr id="29762" name="Freeform 68"/>
            <p:cNvSpPr/>
            <p:nvPr/>
          </p:nvSpPr>
          <p:spPr>
            <a:xfrm>
              <a:off x="3678" y="1013"/>
              <a:ext cx="14" cy="14"/>
            </a:xfrm>
            <a:custGeom>
              <a:avLst/>
              <a:gdLst/>
              <a:ahLst/>
              <a:cxnLst>
                <a:cxn ang="0">
                  <a:pos x="7" y="2"/>
                </a:cxn>
                <a:cxn ang="0">
                  <a:pos x="0" y="4"/>
                </a:cxn>
                <a:cxn ang="0">
                  <a:pos x="8" y="7"/>
                </a:cxn>
                <a:cxn ang="0">
                  <a:pos x="7" y="2"/>
                </a:cxn>
              </a:cxnLst>
              <a:rect l="0" t="0" r="0" b="0"/>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w="9525">
              <a:noFill/>
            </a:ln>
          </p:spPr>
          <p:txBody>
            <a:bodyPr/>
            <a:lstStyle/>
            <a:p>
              <a:endParaRPr lang="zh-CN" altLang="en-US"/>
            </a:p>
          </p:txBody>
        </p:sp>
        <p:sp>
          <p:nvSpPr>
            <p:cNvPr id="29763" name="Freeform 69"/>
            <p:cNvSpPr/>
            <p:nvPr/>
          </p:nvSpPr>
          <p:spPr>
            <a:xfrm>
              <a:off x="3664" y="976"/>
              <a:ext cx="13" cy="18"/>
            </a:xfrm>
            <a:custGeom>
              <a:avLst/>
              <a:gdLst/>
              <a:ahLst/>
              <a:cxnLst>
                <a:cxn ang="0">
                  <a:pos x="6" y="0"/>
                </a:cxn>
                <a:cxn ang="0">
                  <a:pos x="0" y="4"/>
                </a:cxn>
                <a:cxn ang="0">
                  <a:pos x="9" y="9"/>
                </a:cxn>
                <a:cxn ang="0">
                  <a:pos x="6" y="0"/>
                </a:cxn>
              </a:cxnLst>
              <a:rect l="0" t="0" r="0" b="0"/>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ln>
          </p:spPr>
          <p:txBody>
            <a:bodyPr/>
            <a:lstStyle/>
            <a:p>
              <a:endParaRPr lang="zh-CN" altLang="en-US"/>
            </a:p>
          </p:txBody>
        </p:sp>
        <p:sp>
          <p:nvSpPr>
            <p:cNvPr id="29764" name="Freeform 70"/>
            <p:cNvSpPr/>
            <p:nvPr/>
          </p:nvSpPr>
          <p:spPr>
            <a:xfrm>
              <a:off x="3667" y="999"/>
              <a:ext cx="18" cy="13"/>
            </a:xfrm>
            <a:custGeom>
              <a:avLst/>
              <a:gdLst/>
              <a:ahLst/>
              <a:cxnLst>
                <a:cxn ang="0">
                  <a:pos x="7" y="0"/>
                </a:cxn>
                <a:cxn ang="0">
                  <a:pos x="11" y="7"/>
                </a:cxn>
                <a:cxn ang="0">
                  <a:pos x="7" y="2"/>
                </a:cxn>
                <a:cxn ang="0">
                  <a:pos x="7" y="0"/>
                </a:cxn>
              </a:cxnLst>
              <a:rect l="0" t="0" r="0" b="0"/>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w="9525">
              <a:noFill/>
            </a:ln>
          </p:spPr>
          <p:txBody>
            <a:bodyPr/>
            <a:lstStyle/>
            <a:p>
              <a:endParaRPr lang="zh-CN" altLang="en-US"/>
            </a:p>
          </p:txBody>
        </p:sp>
        <p:sp>
          <p:nvSpPr>
            <p:cNvPr id="29765" name="Freeform 71"/>
            <p:cNvSpPr/>
            <p:nvPr/>
          </p:nvSpPr>
          <p:spPr>
            <a:xfrm>
              <a:off x="4628" y="1582"/>
              <a:ext cx="52" cy="56"/>
            </a:xfrm>
            <a:custGeom>
              <a:avLst/>
              <a:gdLst/>
              <a:ahLst/>
              <a:cxnLst>
                <a:cxn ang="0">
                  <a:pos x="7" y="2"/>
                </a:cxn>
                <a:cxn ang="0">
                  <a:pos x="3" y="6"/>
                </a:cxn>
                <a:cxn ang="0">
                  <a:pos x="10" y="13"/>
                </a:cxn>
                <a:cxn ang="0">
                  <a:pos x="17" y="18"/>
                </a:cxn>
                <a:cxn ang="0">
                  <a:pos x="26" y="21"/>
                </a:cxn>
                <a:cxn ang="0">
                  <a:pos x="33" y="27"/>
                </a:cxn>
                <a:cxn ang="0">
                  <a:pos x="34" y="19"/>
                </a:cxn>
                <a:cxn ang="0">
                  <a:pos x="28" y="12"/>
                </a:cxn>
                <a:cxn ang="0">
                  <a:pos x="16" y="6"/>
                </a:cxn>
                <a:cxn ang="0">
                  <a:pos x="7" y="2"/>
                </a:cxn>
              </a:cxnLst>
              <a:rect l="0" t="0" r="0" b="0"/>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w="9525">
              <a:noFill/>
            </a:ln>
          </p:spPr>
          <p:txBody>
            <a:bodyPr/>
            <a:lstStyle/>
            <a:p>
              <a:endParaRPr lang="zh-CN" altLang="en-US"/>
            </a:p>
          </p:txBody>
        </p:sp>
        <p:sp>
          <p:nvSpPr>
            <p:cNvPr id="29766" name="Freeform 72"/>
            <p:cNvSpPr/>
            <p:nvPr/>
          </p:nvSpPr>
          <p:spPr>
            <a:xfrm>
              <a:off x="4894" y="1536"/>
              <a:ext cx="61" cy="43"/>
            </a:xfrm>
            <a:custGeom>
              <a:avLst/>
              <a:gdLst/>
              <a:ahLst/>
              <a:cxnLst>
                <a:cxn ang="0">
                  <a:pos x="18" y="8"/>
                </a:cxn>
                <a:cxn ang="0">
                  <a:pos x="8" y="11"/>
                </a:cxn>
                <a:cxn ang="0">
                  <a:pos x="1" y="16"/>
                </a:cxn>
                <a:cxn ang="0">
                  <a:pos x="8" y="21"/>
                </a:cxn>
                <a:cxn ang="0">
                  <a:pos x="18" y="16"/>
                </a:cxn>
                <a:cxn ang="0">
                  <a:pos x="25" y="8"/>
                </a:cxn>
                <a:cxn ang="0">
                  <a:pos x="34" y="0"/>
                </a:cxn>
                <a:cxn ang="0">
                  <a:pos x="45" y="4"/>
                </a:cxn>
                <a:cxn ang="0">
                  <a:pos x="22" y="8"/>
                </a:cxn>
                <a:cxn ang="0">
                  <a:pos x="18" y="8"/>
                </a:cxn>
              </a:cxnLst>
              <a:rect l="0" t="0" r="0" b="0"/>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w="9525">
              <a:noFill/>
            </a:ln>
          </p:spPr>
          <p:txBody>
            <a:bodyPr/>
            <a:lstStyle/>
            <a:p>
              <a:endParaRPr lang="zh-CN" altLang="en-US"/>
            </a:p>
          </p:txBody>
        </p:sp>
        <p:sp>
          <p:nvSpPr>
            <p:cNvPr id="29767" name="Freeform 73"/>
            <p:cNvSpPr/>
            <p:nvPr/>
          </p:nvSpPr>
          <p:spPr>
            <a:xfrm>
              <a:off x="4710" y="1513"/>
              <a:ext cx="20" cy="21"/>
            </a:xfrm>
            <a:custGeom>
              <a:avLst/>
              <a:gdLst/>
              <a:ahLst/>
              <a:cxnLst>
                <a:cxn ang="0">
                  <a:pos x="6" y="0"/>
                </a:cxn>
                <a:cxn ang="0">
                  <a:pos x="0" y="5"/>
                </a:cxn>
                <a:cxn ang="0">
                  <a:pos x="8" y="11"/>
                </a:cxn>
                <a:cxn ang="0">
                  <a:pos x="6" y="0"/>
                </a:cxn>
              </a:cxnLst>
              <a:rect l="0" t="0" r="0" b="0"/>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w="9525">
              <a:noFill/>
            </a:ln>
          </p:spPr>
          <p:txBody>
            <a:bodyPr/>
            <a:lstStyle/>
            <a:p>
              <a:endParaRPr lang="zh-CN" altLang="en-US"/>
            </a:p>
          </p:txBody>
        </p:sp>
        <p:sp>
          <p:nvSpPr>
            <p:cNvPr id="29768" name="Freeform 74"/>
            <p:cNvSpPr/>
            <p:nvPr/>
          </p:nvSpPr>
          <p:spPr>
            <a:xfrm>
              <a:off x="4701" y="1492"/>
              <a:ext cx="23" cy="16"/>
            </a:xfrm>
            <a:custGeom>
              <a:avLst/>
              <a:gdLst/>
              <a:ahLst/>
              <a:cxnLst>
                <a:cxn ang="0">
                  <a:pos x="13" y="0"/>
                </a:cxn>
                <a:cxn ang="0">
                  <a:pos x="0" y="5"/>
                </a:cxn>
                <a:cxn ang="0">
                  <a:pos x="15" y="7"/>
                </a:cxn>
                <a:cxn ang="0">
                  <a:pos x="13" y="0"/>
                </a:cxn>
              </a:cxnLst>
              <a:rect l="0" t="0" r="0" b="0"/>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w="9525">
              <a:noFill/>
            </a:ln>
          </p:spPr>
          <p:txBody>
            <a:bodyPr/>
            <a:lstStyle/>
            <a:p>
              <a:endParaRPr lang="zh-CN" altLang="en-US"/>
            </a:p>
          </p:txBody>
        </p:sp>
        <p:sp>
          <p:nvSpPr>
            <p:cNvPr id="29769" name="Freeform 75"/>
            <p:cNvSpPr/>
            <p:nvPr/>
          </p:nvSpPr>
          <p:spPr>
            <a:xfrm>
              <a:off x="4525" y="1311"/>
              <a:ext cx="27" cy="31"/>
            </a:xfrm>
            <a:custGeom>
              <a:avLst/>
              <a:gdLst/>
              <a:ahLst/>
              <a:cxnLst>
                <a:cxn ang="0">
                  <a:pos x="17" y="0"/>
                </a:cxn>
                <a:cxn ang="0">
                  <a:pos x="6" y="4"/>
                </a:cxn>
                <a:cxn ang="0">
                  <a:pos x="7" y="11"/>
                </a:cxn>
                <a:cxn ang="0">
                  <a:pos x="14" y="13"/>
                </a:cxn>
                <a:cxn ang="0">
                  <a:pos x="17" y="0"/>
                </a:cxn>
              </a:cxnLst>
              <a:rect l="0" t="0" r="0" b="0"/>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ln>
          </p:spPr>
          <p:txBody>
            <a:bodyPr/>
            <a:lstStyle/>
            <a:p>
              <a:endParaRPr lang="zh-CN" altLang="en-US"/>
            </a:p>
          </p:txBody>
        </p:sp>
        <p:sp>
          <p:nvSpPr>
            <p:cNvPr id="29770" name="Freeform 76"/>
            <p:cNvSpPr/>
            <p:nvPr/>
          </p:nvSpPr>
          <p:spPr>
            <a:xfrm>
              <a:off x="4564" y="1351"/>
              <a:ext cx="30" cy="31"/>
            </a:xfrm>
            <a:custGeom>
              <a:avLst/>
              <a:gdLst/>
              <a:ahLst/>
              <a:cxnLst>
                <a:cxn ang="0">
                  <a:pos x="20" y="0"/>
                </a:cxn>
                <a:cxn ang="0">
                  <a:pos x="7" y="3"/>
                </a:cxn>
                <a:cxn ang="0">
                  <a:pos x="10" y="11"/>
                </a:cxn>
                <a:cxn ang="0">
                  <a:pos x="18" y="13"/>
                </a:cxn>
                <a:cxn ang="0">
                  <a:pos x="20" y="0"/>
                </a:cxn>
              </a:cxnLst>
              <a:rect l="0" t="0" r="0" b="0"/>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w="9525">
              <a:noFill/>
            </a:ln>
          </p:spPr>
          <p:txBody>
            <a:bodyPr/>
            <a:lstStyle/>
            <a:p>
              <a:endParaRPr lang="zh-CN" altLang="en-US"/>
            </a:p>
          </p:txBody>
        </p:sp>
        <p:sp>
          <p:nvSpPr>
            <p:cNvPr id="29771" name="Freeform 77"/>
            <p:cNvSpPr/>
            <p:nvPr/>
          </p:nvSpPr>
          <p:spPr>
            <a:xfrm>
              <a:off x="4595" y="1410"/>
              <a:ext cx="32" cy="26"/>
            </a:xfrm>
            <a:custGeom>
              <a:avLst/>
              <a:gdLst/>
              <a:ahLst/>
              <a:cxnLst>
                <a:cxn ang="0">
                  <a:pos x="20" y="1"/>
                </a:cxn>
                <a:cxn ang="0">
                  <a:pos x="6" y="1"/>
                </a:cxn>
                <a:cxn ang="0">
                  <a:pos x="8" y="9"/>
                </a:cxn>
                <a:cxn ang="0">
                  <a:pos x="16" y="10"/>
                </a:cxn>
                <a:cxn ang="0">
                  <a:pos x="20" y="1"/>
                </a:cxn>
              </a:cxnLst>
              <a:rect l="0" t="0" r="0" b="0"/>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w="9525">
              <a:noFill/>
            </a:ln>
          </p:spPr>
          <p:txBody>
            <a:bodyPr/>
            <a:lstStyle/>
            <a:p>
              <a:endParaRPr lang="zh-CN" altLang="en-US"/>
            </a:p>
          </p:txBody>
        </p:sp>
        <p:sp>
          <p:nvSpPr>
            <p:cNvPr id="29772" name="Freeform 78"/>
            <p:cNvSpPr/>
            <p:nvPr/>
          </p:nvSpPr>
          <p:spPr>
            <a:xfrm>
              <a:off x="4634" y="1400"/>
              <a:ext cx="32" cy="25"/>
            </a:xfrm>
            <a:custGeom>
              <a:avLst/>
              <a:gdLst/>
              <a:ahLst/>
              <a:cxnLst>
                <a:cxn ang="0">
                  <a:pos x="20" y="1"/>
                </a:cxn>
                <a:cxn ang="0">
                  <a:pos x="6" y="1"/>
                </a:cxn>
                <a:cxn ang="0">
                  <a:pos x="9" y="9"/>
                </a:cxn>
                <a:cxn ang="0">
                  <a:pos x="16" y="9"/>
                </a:cxn>
                <a:cxn ang="0">
                  <a:pos x="20" y="1"/>
                </a:cxn>
              </a:cxnLst>
              <a:rect l="0" t="0" r="0" b="0"/>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w="9525">
              <a:noFill/>
            </a:ln>
          </p:spPr>
          <p:txBody>
            <a:bodyPr/>
            <a:lstStyle/>
            <a:p>
              <a:endParaRPr lang="zh-CN" altLang="en-US"/>
            </a:p>
          </p:txBody>
        </p:sp>
        <p:sp>
          <p:nvSpPr>
            <p:cNvPr id="29773" name="Freeform 79"/>
            <p:cNvSpPr/>
            <p:nvPr/>
          </p:nvSpPr>
          <p:spPr>
            <a:xfrm>
              <a:off x="4623" y="1367"/>
              <a:ext cx="30" cy="19"/>
            </a:xfrm>
            <a:custGeom>
              <a:avLst/>
              <a:gdLst/>
              <a:ahLst/>
              <a:cxnLst>
                <a:cxn ang="0">
                  <a:pos x="20" y="1"/>
                </a:cxn>
                <a:cxn ang="0">
                  <a:pos x="7" y="1"/>
                </a:cxn>
                <a:cxn ang="0">
                  <a:pos x="8" y="6"/>
                </a:cxn>
                <a:cxn ang="0">
                  <a:pos x="15" y="6"/>
                </a:cxn>
                <a:cxn ang="0">
                  <a:pos x="20" y="1"/>
                </a:cxn>
              </a:cxnLst>
              <a:rect l="0" t="0" r="0" b="0"/>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w="9525">
              <a:noFill/>
            </a:ln>
          </p:spPr>
          <p:txBody>
            <a:bodyPr/>
            <a:lstStyle/>
            <a:p>
              <a:endParaRPr lang="zh-CN" altLang="en-US"/>
            </a:p>
          </p:txBody>
        </p:sp>
        <p:sp>
          <p:nvSpPr>
            <p:cNvPr id="29774" name="Freeform 80"/>
            <p:cNvSpPr/>
            <p:nvPr/>
          </p:nvSpPr>
          <p:spPr>
            <a:xfrm>
              <a:off x="4593" y="1343"/>
              <a:ext cx="30" cy="33"/>
            </a:xfrm>
            <a:custGeom>
              <a:avLst/>
              <a:gdLst/>
              <a:ahLst/>
              <a:cxnLst>
                <a:cxn ang="0">
                  <a:pos x="18" y="6"/>
                </a:cxn>
                <a:cxn ang="0">
                  <a:pos x="12" y="1"/>
                </a:cxn>
                <a:cxn ang="0">
                  <a:pos x="7" y="9"/>
                </a:cxn>
                <a:cxn ang="0">
                  <a:pos x="12" y="13"/>
                </a:cxn>
                <a:cxn ang="0">
                  <a:pos x="17" y="10"/>
                </a:cxn>
                <a:cxn ang="0">
                  <a:pos x="18" y="6"/>
                </a:cxn>
              </a:cxnLst>
              <a:rect l="0" t="0" r="0" b="0"/>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w="9525">
              <a:noFill/>
            </a:ln>
          </p:spPr>
          <p:txBody>
            <a:bodyPr/>
            <a:lstStyle/>
            <a:p>
              <a:endParaRPr lang="zh-CN" altLang="en-US"/>
            </a:p>
          </p:txBody>
        </p:sp>
        <p:sp>
          <p:nvSpPr>
            <p:cNvPr id="29775" name="Freeform 81"/>
            <p:cNvSpPr/>
            <p:nvPr/>
          </p:nvSpPr>
          <p:spPr>
            <a:xfrm>
              <a:off x="4556" y="1329"/>
              <a:ext cx="27" cy="24"/>
            </a:xfrm>
            <a:custGeom>
              <a:avLst/>
              <a:gdLst/>
              <a:ahLst/>
              <a:cxnLst>
                <a:cxn ang="0">
                  <a:pos x="14" y="3"/>
                </a:cxn>
                <a:cxn ang="0">
                  <a:pos x="6" y="1"/>
                </a:cxn>
                <a:cxn ang="0">
                  <a:pos x="7" y="8"/>
                </a:cxn>
                <a:cxn ang="0">
                  <a:pos x="14" y="9"/>
                </a:cxn>
                <a:cxn ang="0">
                  <a:pos x="14" y="3"/>
                </a:cxn>
              </a:cxnLst>
              <a:rect l="0" t="0" r="0" b="0"/>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ln>
          </p:spPr>
          <p:txBody>
            <a:bodyPr/>
            <a:lstStyle/>
            <a:p>
              <a:endParaRPr lang="zh-CN" altLang="en-US"/>
            </a:p>
          </p:txBody>
        </p:sp>
        <p:sp>
          <p:nvSpPr>
            <p:cNvPr id="29776" name="Freeform 82"/>
            <p:cNvSpPr/>
            <p:nvPr/>
          </p:nvSpPr>
          <p:spPr>
            <a:xfrm>
              <a:off x="4602" y="1378"/>
              <a:ext cx="27" cy="24"/>
            </a:xfrm>
            <a:custGeom>
              <a:avLst/>
              <a:gdLst/>
              <a:ahLst/>
              <a:cxnLst>
                <a:cxn ang="0">
                  <a:pos x="14" y="3"/>
                </a:cxn>
                <a:cxn ang="0">
                  <a:pos x="6" y="1"/>
                </a:cxn>
                <a:cxn ang="0">
                  <a:pos x="7" y="8"/>
                </a:cxn>
                <a:cxn ang="0">
                  <a:pos x="14" y="9"/>
                </a:cxn>
                <a:cxn ang="0">
                  <a:pos x="14" y="3"/>
                </a:cxn>
              </a:cxnLst>
              <a:rect l="0" t="0" r="0" b="0"/>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ln>
          </p:spPr>
          <p:txBody>
            <a:bodyPr/>
            <a:lstStyle/>
            <a:p>
              <a:endParaRPr lang="zh-CN" altLang="en-US"/>
            </a:p>
          </p:txBody>
        </p:sp>
        <p:sp>
          <p:nvSpPr>
            <p:cNvPr id="29777" name="Freeform 83"/>
            <p:cNvSpPr/>
            <p:nvPr/>
          </p:nvSpPr>
          <p:spPr>
            <a:xfrm>
              <a:off x="2750" y="93"/>
              <a:ext cx="162" cy="101"/>
            </a:xfrm>
            <a:custGeom>
              <a:avLst/>
              <a:gdLst/>
              <a:ahLst/>
              <a:cxnLst>
                <a:cxn ang="0">
                  <a:pos x="108" y="1"/>
                </a:cxn>
                <a:cxn ang="0">
                  <a:pos x="117" y="1"/>
                </a:cxn>
                <a:cxn ang="0">
                  <a:pos x="119" y="6"/>
                </a:cxn>
                <a:cxn ang="0">
                  <a:pos x="117" y="8"/>
                </a:cxn>
                <a:cxn ang="0">
                  <a:pos x="82" y="15"/>
                </a:cxn>
                <a:cxn ang="0">
                  <a:pos x="69" y="20"/>
                </a:cxn>
                <a:cxn ang="0">
                  <a:pos x="61" y="21"/>
                </a:cxn>
                <a:cxn ang="0">
                  <a:pos x="45" y="29"/>
                </a:cxn>
                <a:cxn ang="0">
                  <a:pos x="47" y="32"/>
                </a:cxn>
                <a:cxn ang="0">
                  <a:pos x="52" y="40"/>
                </a:cxn>
                <a:cxn ang="0">
                  <a:pos x="68" y="43"/>
                </a:cxn>
                <a:cxn ang="0">
                  <a:pos x="59" y="48"/>
                </a:cxn>
                <a:cxn ang="0">
                  <a:pos x="52" y="45"/>
                </a:cxn>
                <a:cxn ang="0">
                  <a:pos x="45" y="46"/>
                </a:cxn>
                <a:cxn ang="0">
                  <a:pos x="13" y="42"/>
                </a:cxn>
                <a:cxn ang="0">
                  <a:pos x="12" y="36"/>
                </a:cxn>
                <a:cxn ang="0">
                  <a:pos x="29" y="31"/>
                </a:cxn>
                <a:cxn ang="0">
                  <a:pos x="33" y="26"/>
                </a:cxn>
                <a:cxn ang="0">
                  <a:pos x="29" y="22"/>
                </a:cxn>
                <a:cxn ang="0">
                  <a:pos x="46" y="15"/>
                </a:cxn>
                <a:cxn ang="0">
                  <a:pos x="61" y="13"/>
                </a:cxn>
                <a:cxn ang="0">
                  <a:pos x="71" y="8"/>
                </a:cxn>
                <a:cxn ang="0">
                  <a:pos x="108" y="1"/>
                </a:cxn>
              </a:cxnLst>
              <a:rect l="0" t="0" r="0" b="0"/>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w="9525">
              <a:noFill/>
            </a:ln>
          </p:spPr>
          <p:txBody>
            <a:bodyPr/>
            <a:lstStyle/>
            <a:p>
              <a:endParaRPr lang="zh-CN" altLang="en-US"/>
            </a:p>
          </p:txBody>
        </p:sp>
        <p:sp>
          <p:nvSpPr>
            <p:cNvPr id="29778" name="Freeform 84"/>
            <p:cNvSpPr/>
            <p:nvPr/>
          </p:nvSpPr>
          <p:spPr>
            <a:xfrm>
              <a:off x="2847" y="191"/>
              <a:ext cx="46" cy="11"/>
            </a:xfrm>
            <a:custGeom>
              <a:avLst/>
              <a:gdLst/>
              <a:ahLst/>
              <a:cxnLst>
                <a:cxn ang="0">
                  <a:pos x="16" y="0"/>
                </a:cxn>
                <a:cxn ang="0">
                  <a:pos x="8" y="1"/>
                </a:cxn>
                <a:cxn ang="0">
                  <a:pos x="21" y="4"/>
                </a:cxn>
                <a:cxn ang="0">
                  <a:pos x="29" y="4"/>
                </a:cxn>
                <a:cxn ang="0">
                  <a:pos x="16" y="0"/>
                </a:cxn>
              </a:cxnLst>
              <a:rect l="0" t="0" r="0" b="0"/>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w="9525">
              <a:noFill/>
            </a:ln>
          </p:spPr>
          <p:txBody>
            <a:bodyPr/>
            <a:lstStyle/>
            <a:p>
              <a:endParaRPr lang="zh-CN" altLang="en-US"/>
            </a:p>
          </p:txBody>
        </p:sp>
        <p:sp>
          <p:nvSpPr>
            <p:cNvPr id="29779" name="Freeform 85"/>
            <p:cNvSpPr/>
            <p:nvPr/>
          </p:nvSpPr>
          <p:spPr>
            <a:xfrm>
              <a:off x="3082" y="45"/>
              <a:ext cx="49" cy="26"/>
            </a:xfrm>
            <a:custGeom>
              <a:avLst/>
              <a:gdLst/>
              <a:ahLst/>
              <a:cxnLst>
                <a:cxn ang="0">
                  <a:pos x="36" y="1"/>
                </a:cxn>
                <a:cxn ang="0">
                  <a:pos x="15" y="8"/>
                </a:cxn>
                <a:cxn ang="0">
                  <a:pos x="7" y="12"/>
                </a:cxn>
                <a:cxn ang="0">
                  <a:pos x="6" y="1"/>
                </a:cxn>
                <a:cxn ang="0">
                  <a:pos x="13" y="0"/>
                </a:cxn>
                <a:cxn ang="0">
                  <a:pos x="36" y="1"/>
                </a:cxn>
              </a:cxnLst>
              <a:rect l="0" t="0" r="0" b="0"/>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w="9525">
              <a:noFill/>
            </a:ln>
          </p:spPr>
          <p:txBody>
            <a:bodyPr/>
            <a:lstStyle/>
            <a:p>
              <a:endParaRPr lang="zh-CN" altLang="en-US"/>
            </a:p>
          </p:txBody>
        </p:sp>
        <p:sp>
          <p:nvSpPr>
            <p:cNvPr id="29780" name="Freeform 86"/>
            <p:cNvSpPr/>
            <p:nvPr/>
          </p:nvSpPr>
          <p:spPr>
            <a:xfrm>
              <a:off x="3117" y="57"/>
              <a:ext cx="58" cy="19"/>
            </a:xfrm>
            <a:custGeom>
              <a:avLst/>
              <a:gdLst/>
              <a:ahLst/>
              <a:cxnLst>
                <a:cxn ang="0">
                  <a:pos x="18" y="0"/>
                </a:cxn>
                <a:cxn ang="0">
                  <a:pos x="7" y="2"/>
                </a:cxn>
                <a:cxn ang="0">
                  <a:pos x="36" y="10"/>
                </a:cxn>
                <a:cxn ang="0">
                  <a:pos x="39" y="10"/>
                </a:cxn>
                <a:cxn ang="0">
                  <a:pos x="18" y="0"/>
                </a:cxn>
              </a:cxnLst>
              <a:rect l="0" t="0" r="0" b="0"/>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w="9525">
              <a:noFill/>
            </a:ln>
          </p:spPr>
          <p:txBody>
            <a:bodyPr/>
            <a:lstStyle/>
            <a:p>
              <a:endParaRPr lang="zh-CN" altLang="en-US"/>
            </a:p>
          </p:txBody>
        </p:sp>
        <p:sp>
          <p:nvSpPr>
            <p:cNvPr id="29781" name="Freeform 87"/>
            <p:cNvSpPr/>
            <p:nvPr/>
          </p:nvSpPr>
          <p:spPr>
            <a:xfrm>
              <a:off x="3179" y="60"/>
              <a:ext cx="58" cy="30"/>
            </a:xfrm>
            <a:custGeom>
              <a:avLst/>
              <a:gdLst/>
              <a:ahLst/>
              <a:cxnLst>
                <a:cxn ang="0">
                  <a:pos x="34" y="3"/>
                </a:cxn>
                <a:cxn ang="0">
                  <a:pos x="18" y="3"/>
                </a:cxn>
                <a:cxn ang="0">
                  <a:pos x="7" y="3"/>
                </a:cxn>
                <a:cxn ang="0">
                  <a:pos x="5" y="12"/>
                </a:cxn>
                <a:cxn ang="0">
                  <a:pos x="22" y="15"/>
                </a:cxn>
                <a:cxn ang="0">
                  <a:pos x="41" y="9"/>
                </a:cxn>
                <a:cxn ang="0">
                  <a:pos x="34" y="3"/>
                </a:cxn>
              </a:cxnLst>
              <a:rect l="0" t="0" r="0" b="0"/>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w="9525">
              <a:noFill/>
            </a:ln>
          </p:spPr>
          <p:txBody>
            <a:bodyPr/>
            <a:lstStyle/>
            <a:p>
              <a:endParaRPr lang="zh-CN" altLang="en-US"/>
            </a:p>
          </p:txBody>
        </p:sp>
        <p:sp>
          <p:nvSpPr>
            <p:cNvPr id="29782" name="Freeform 88"/>
            <p:cNvSpPr/>
            <p:nvPr/>
          </p:nvSpPr>
          <p:spPr>
            <a:xfrm>
              <a:off x="3581" y="85"/>
              <a:ext cx="101" cy="29"/>
            </a:xfrm>
            <a:custGeom>
              <a:avLst/>
              <a:gdLst/>
              <a:ahLst/>
              <a:cxnLst>
                <a:cxn ang="0">
                  <a:pos x="9" y="0"/>
                </a:cxn>
                <a:cxn ang="0">
                  <a:pos x="5" y="6"/>
                </a:cxn>
                <a:cxn ang="0">
                  <a:pos x="32" y="11"/>
                </a:cxn>
                <a:cxn ang="0">
                  <a:pos x="49" y="13"/>
                </a:cxn>
                <a:cxn ang="0">
                  <a:pos x="73" y="8"/>
                </a:cxn>
                <a:cxn ang="0">
                  <a:pos x="50" y="1"/>
                </a:cxn>
                <a:cxn ang="0">
                  <a:pos x="9" y="0"/>
                </a:cxn>
              </a:cxnLst>
              <a:rect l="0" t="0" r="0" b="0"/>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w="9525">
              <a:noFill/>
            </a:ln>
          </p:spPr>
          <p:txBody>
            <a:bodyPr/>
            <a:lstStyle/>
            <a:p>
              <a:endParaRPr lang="zh-CN" altLang="en-US"/>
            </a:p>
          </p:txBody>
        </p:sp>
        <p:sp>
          <p:nvSpPr>
            <p:cNvPr id="29783" name="Freeform 89"/>
            <p:cNvSpPr/>
            <p:nvPr/>
          </p:nvSpPr>
          <p:spPr>
            <a:xfrm>
              <a:off x="3684" y="84"/>
              <a:ext cx="53" cy="23"/>
            </a:xfrm>
            <a:custGeom>
              <a:avLst/>
              <a:gdLst/>
              <a:ahLst/>
              <a:cxnLst>
                <a:cxn ang="0">
                  <a:pos x="20" y="1"/>
                </a:cxn>
                <a:cxn ang="0">
                  <a:pos x="38" y="4"/>
                </a:cxn>
                <a:cxn ang="0">
                  <a:pos x="19" y="12"/>
                </a:cxn>
                <a:cxn ang="0">
                  <a:pos x="3" y="9"/>
                </a:cxn>
                <a:cxn ang="0">
                  <a:pos x="20" y="1"/>
                </a:cxn>
              </a:cxnLst>
              <a:rect l="0" t="0" r="0" b="0"/>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w="9525">
              <a:noFill/>
            </a:ln>
          </p:spPr>
          <p:txBody>
            <a:bodyPr/>
            <a:lstStyle/>
            <a:p>
              <a:endParaRPr lang="zh-CN" altLang="en-US"/>
            </a:p>
          </p:txBody>
        </p:sp>
        <p:sp>
          <p:nvSpPr>
            <p:cNvPr id="29784" name="Freeform 90"/>
            <p:cNvSpPr/>
            <p:nvPr/>
          </p:nvSpPr>
          <p:spPr>
            <a:xfrm>
              <a:off x="3660" y="111"/>
              <a:ext cx="42" cy="16"/>
            </a:xfrm>
            <a:custGeom>
              <a:avLst/>
              <a:gdLst/>
              <a:ahLst/>
              <a:cxnLst>
                <a:cxn ang="0">
                  <a:pos x="13" y="1"/>
                </a:cxn>
                <a:cxn ang="0">
                  <a:pos x="3" y="1"/>
                </a:cxn>
                <a:cxn ang="0">
                  <a:pos x="24" y="8"/>
                </a:cxn>
                <a:cxn ang="0">
                  <a:pos x="13" y="1"/>
                </a:cxn>
              </a:cxnLst>
              <a:rect l="0" t="0" r="0" b="0"/>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w="9525">
              <a:noFill/>
            </a:ln>
          </p:spPr>
          <p:txBody>
            <a:bodyPr/>
            <a:lstStyle/>
            <a:p>
              <a:endParaRPr lang="zh-CN" altLang="en-US"/>
            </a:p>
          </p:txBody>
        </p:sp>
        <p:sp>
          <p:nvSpPr>
            <p:cNvPr id="29785" name="Freeform 91"/>
            <p:cNvSpPr/>
            <p:nvPr/>
          </p:nvSpPr>
          <p:spPr>
            <a:xfrm>
              <a:off x="3950" y="321"/>
              <a:ext cx="87" cy="106"/>
            </a:xfrm>
            <a:custGeom>
              <a:avLst/>
              <a:gdLst/>
              <a:ahLst/>
              <a:cxnLst>
                <a:cxn ang="0">
                  <a:pos x="3" y="0"/>
                </a:cxn>
                <a:cxn ang="0">
                  <a:pos x="0" y="6"/>
                </a:cxn>
                <a:cxn ang="0">
                  <a:pos x="9" y="14"/>
                </a:cxn>
                <a:cxn ang="0">
                  <a:pos x="20" y="24"/>
                </a:cxn>
                <a:cxn ang="0">
                  <a:pos x="22" y="36"/>
                </a:cxn>
                <a:cxn ang="0">
                  <a:pos x="49" y="52"/>
                </a:cxn>
                <a:cxn ang="0">
                  <a:pos x="53" y="42"/>
                </a:cxn>
                <a:cxn ang="0">
                  <a:pos x="46" y="35"/>
                </a:cxn>
                <a:cxn ang="0">
                  <a:pos x="38" y="31"/>
                </a:cxn>
                <a:cxn ang="0">
                  <a:pos x="32" y="25"/>
                </a:cxn>
                <a:cxn ang="0">
                  <a:pos x="26" y="15"/>
                </a:cxn>
                <a:cxn ang="0">
                  <a:pos x="3" y="4"/>
                </a:cxn>
                <a:cxn ang="0">
                  <a:pos x="3" y="0"/>
                </a:cxn>
              </a:cxnLst>
              <a:rect l="0" t="0" r="0" b="0"/>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w="9525">
              <a:noFill/>
            </a:ln>
          </p:spPr>
          <p:txBody>
            <a:bodyPr/>
            <a:lstStyle/>
            <a:p>
              <a:endParaRPr lang="zh-CN" altLang="en-US"/>
            </a:p>
          </p:txBody>
        </p:sp>
        <p:sp>
          <p:nvSpPr>
            <p:cNvPr id="29786" name="Freeform 92"/>
            <p:cNvSpPr/>
            <p:nvPr/>
          </p:nvSpPr>
          <p:spPr>
            <a:xfrm>
              <a:off x="4020" y="431"/>
              <a:ext cx="63" cy="73"/>
            </a:xfrm>
            <a:custGeom>
              <a:avLst/>
              <a:gdLst/>
              <a:ahLst/>
              <a:cxnLst>
                <a:cxn ang="0">
                  <a:pos x="39" y="8"/>
                </a:cxn>
                <a:cxn ang="0">
                  <a:pos x="46" y="14"/>
                </a:cxn>
                <a:cxn ang="0">
                  <a:pos x="19" y="30"/>
                </a:cxn>
                <a:cxn ang="0">
                  <a:pos x="20" y="35"/>
                </a:cxn>
                <a:cxn ang="0">
                  <a:pos x="12" y="33"/>
                </a:cxn>
                <a:cxn ang="0">
                  <a:pos x="3" y="30"/>
                </a:cxn>
                <a:cxn ang="0">
                  <a:pos x="0" y="29"/>
                </a:cxn>
                <a:cxn ang="0">
                  <a:pos x="7" y="21"/>
                </a:cxn>
                <a:cxn ang="0">
                  <a:pos x="8" y="18"/>
                </a:cxn>
                <a:cxn ang="0">
                  <a:pos x="2" y="9"/>
                </a:cxn>
                <a:cxn ang="0">
                  <a:pos x="3" y="5"/>
                </a:cxn>
                <a:cxn ang="0">
                  <a:pos x="16" y="8"/>
                </a:cxn>
                <a:cxn ang="0">
                  <a:pos x="22" y="13"/>
                </a:cxn>
                <a:cxn ang="0">
                  <a:pos x="39" y="8"/>
                </a:cxn>
              </a:cxnLst>
              <a:rect l="0" t="0" r="0" b="0"/>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w="9525">
              <a:noFill/>
            </a:ln>
          </p:spPr>
          <p:txBody>
            <a:bodyPr/>
            <a:lstStyle/>
            <a:p>
              <a:endParaRPr lang="zh-CN" altLang="en-US"/>
            </a:p>
          </p:txBody>
        </p:sp>
        <p:sp>
          <p:nvSpPr>
            <p:cNvPr id="29787" name="Freeform 93"/>
            <p:cNvSpPr/>
            <p:nvPr/>
          </p:nvSpPr>
          <p:spPr>
            <a:xfrm>
              <a:off x="3978" y="506"/>
              <a:ext cx="126" cy="176"/>
            </a:xfrm>
            <a:custGeom>
              <a:avLst/>
              <a:gdLst/>
              <a:ahLst/>
              <a:cxnLst>
                <a:cxn ang="0">
                  <a:pos x="53" y="34"/>
                </a:cxn>
                <a:cxn ang="0">
                  <a:pos x="42" y="36"/>
                </a:cxn>
                <a:cxn ang="0">
                  <a:pos x="41" y="45"/>
                </a:cxn>
                <a:cxn ang="0">
                  <a:pos x="14" y="50"/>
                </a:cxn>
                <a:cxn ang="0">
                  <a:pos x="5" y="57"/>
                </a:cxn>
                <a:cxn ang="0">
                  <a:pos x="13" y="62"/>
                </a:cxn>
                <a:cxn ang="0">
                  <a:pos x="5" y="67"/>
                </a:cxn>
                <a:cxn ang="0">
                  <a:pos x="16" y="86"/>
                </a:cxn>
                <a:cxn ang="0">
                  <a:pos x="18" y="73"/>
                </a:cxn>
                <a:cxn ang="0">
                  <a:pos x="14" y="66"/>
                </a:cxn>
                <a:cxn ang="0">
                  <a:pos x="27" y="60"/>
                </a:cxn>
                <a:cxn ang="0">
                  <a:pos x="34" y="54"/>
                </a:cxn>
                <a:cxn ang="0">
                  <a:pos x="42" y="59"/>
                </a:cxn>
                <a:cxn ang="0">
                  <a:pos x="28" y="65"/>
                </a:cxn>
                <a:cxn ang="0">
                  <a:pos x="35" y="68"/>
                </a:cxn>
                <a:cxn ang="0">
                  <a:pos x="44" y="61"/>
                </a:cxn>
                <a:cxn ang="0">
                  <a:pos x="54" y="63"/>
                </a:cxn>
                <a:cxn ang="0">
                  <a:pos x="67" y="50"/>
                </a:cxn>
                <a:cxn ang="0">
                  <a:pos x="73" y="53"/>
                </a:cxn>
                <a:cxn ang="0">
                  <a:pos x="87" y="50"/>
                </a:cxn>
                <a:cxn ang="0">
                  <a:pos x="94" y="45"/>
                </a:cxn>
                <a:cxn ang="0">
                  <a:pos x="91" y="38"/>
                </a:cxn>
                <a:cxn ang="0">
                  <a:pos x="86" y="33"/>
                </a:cxn>
                <a:cxn ang="0">
                  <a:pos x="79" y="14"/>
                </a:cxn>
                <a:cxn ang="0">
                  <a:pos x="60" y="0"/>
                </a:cxn>
                <a:cxn ang="0">
                  <a:pos x="50" y="4"/>
                </a:cxn>
                <a:cxn ang="0">
                  <a:pos x="62" y="12"/>
                </a:cxn>
                <a:cxn ang="0">
                  <a:pos x="62" y="22"/>
                </a:cxn>
                <a:cxn ang="0">
                  <a:pos x="53" y="34"/>
                </a:cxn>
              </a:cxnLst>
              <a:rect l="0" t="0" r="0" b="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w="9525">
              <a:noFill/>
            </a:ln>
          </p:spPr>
          <p:txBody>
            <a:bodyPr/>
            <a:lstStyle/>
            <a:p>
              <a:endParaRPr lang="zh-CN" altLang="en-US"/>
            </a:p>
          </p:txBody>
        </p:sp>
        <p:sp>
          <p:nvSpPr>
            <p:cNvPr id="29788" name="Freeform 94"/>
            <p:cNvSpPr/>
            <p:nvPr/>
          </p:nvSpPr>
          <p:spPr>
            <a:xfrm>
              <a:off x="2758" y="35"/>
              <a:ext cx="60" cy="28"/>
            </a:xfrm>
            <a:custGeom>
              <a:avLst/>
              <a:gdLst/>
              <a:ahLst/>
              <a:cxnLst>
                <a:cxn ang="0">
                  <a:pos x="38" y="0"/>
                </a:cxn>
                <a:cxn ang="0">
                  <a:pos x="41" y="7"/>
                </a:cxn>
                <a:cxn ang="0">
                  <a:pos x="26" y="8"/>
                </a:cxn>
                <a:cxn ang="0">
                  <a:pos x="20" y="14"/>
                </a:cxn>
                <a:cxn ang="0">
                  <a:pos x="4" y="13"/>
                </a:cxn>
                <a:cxn ang="0">
                  <a:pos x="1" y="12"/>
                </a:cxn>
                <a:cxn ang="0">
                  <a:pos x="21" y="7"/>
                </a:cxn>
                <a:cxn ang="0">
                  <a:pos x="38" y="0"/>
                </a:cxn>
              </a:cxnLst>
              <a:rect l="0" t="0" r="0" b="0"/>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w="9525">
              <a:noFill/>
            </a:ln>
          </p:spPr>
          <p:txBody>
            <a:bodyPr/>
            <a:lstStyle/>
            <a:p>
              <a:endParaRPr lang="zh-CN" altLang="en-US"/>
            </a:p>
          </p:txBody>
        </p:sp>
        <p:sp>
          <p:nvSpPr>
            <p:cNvPr id="29789" name="Freeform 95"/>
            <p:cNvSpPr/>
            <p:nvPr/>
          </p:nvSpPr>
          <p:spPr>
            <a:xfrm>
              <a:off x="2635" y="43"/>
              <a:ext cx="22" cy="21"/>
            </a:xfrm>
            <a:custGeom>
              <a:avLst/>
              <a:gdLst/>
              <a:ahLst/>
              <a:cxnLst>
                <a:cxn ang="0">
                  <a:pos x="11" y="0"/>
                </a:cxn>
                <a:cxn ang="0">
                  <a:pos x="0" y="7"/>
                </a:cxn>
                <a:cxn ang="0">
                  <a:pos x="11" y="10"/>
                </a:cxn>
                <a:cxn ang="0">
                  <a:pos x="11" y="0"/>
                </a:cxn>
              </a:cxnLst>
              <a:rect l="0" t="0" r="0" b="0"/>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w="9525">
              <a:noFill/>
            </a:ln>
          </p:spPr>
          <p:txBody>
            <a:bodyPr/>
            <a:lstStyle/>
            <a:p>
              <a:endParaRPr lang="zh-CN" altLang="en-US"/>
            </a:p>
          </p:txBody>
        </p:sp>
        <p:sp>
          <p:nvSpPr>
            <p:cNvPr id="29790" name="Freeform 96"/>
            <p:cNvSpPr/>
            <p:nvPr/>
          </p:nvSpPr>
          <p:spPr>
            <a:xfrm>
              <a:off x="2663" y="42"/>
              <a:ext cx="42" cy="25"/>
            </a:xfrm>
            <a:custGeom>
              <a:avLst/>
              <a:gdLst/>
              <a:ahLst/>
              <a:cxnLst>
                <a:cxn ang="0">
                  <a:pos x="9" y="2"/>
                </a:cxn>
                <a:cxn ang="0">
                  <a:pos x="0" y="6"/>
                </a:cxn>
                <a:cxn ang="0">
                  <a:pos x="3" y="10"/>
                </a:cxn>
                <a:cxn ang="0">
                  <a:pos x="11" y="12"/>
                </a:cxn>
                <a:cxn ang="0">
                  <a:pos x="25" y="9"/>
                </a:cxn>
                <a:cxn ang="0">
                  <a:pos x="9" y="2"/>
                </a:cxn>
              </a:cxnLst>
              <a:rect l="0" t="0" r="0" b="0"/>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w="9525">
              <a:noFill/>
            </a:ln>
          </p:spPr>
          <p:txBody>
            <a:bodyPr/>
            <a:lstStyle/>
            <a:p>
              <a:endParaRPr lang="zh-CN" altLang="en-US"/>
            </a:p>
          </p:txBody>
        </p:sp>
        <p:sp>
          <p:nvSpPr>
            <p:cNvPr id="29791" name="Freeform 97"/>
            <p:cNvSpPr/>
            <p:nvPr/>
          </p:nvSpPr>
          <p:spPr>
            <a:xfrm>
              <a:off x="2733" y="34"/>
              <a:ext cx="23" cy="15"/>
            </a:xfrm>
            <a:custGeom>
              <a:avLst/>
              <a:gdLst/>
              <a:ahLst/>
              <a:cxnLst>
                <a:cxn ang="0">
                  <a:pos x="7" y="0"/>
                </a:cxn>
                <a:cxn ang="0">
                  <a:pos x="3" y="3"/>
                </a:cxn>
                <a:cxn ang="0">
                  <a:pos x="12" y="7"/>
                </a:cxn>
                <a:cxn ang="0">
                  <a:pos x="7" y="0"/>
                </a:cxn>
              </a:cxnLst>
              <a:rect l="0" t="0" r="0" b="0"/>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w="9525">
              <a:noFill/>
            </a:ln>
          </p:spPr>
          <p:txBody>
            <a:bodyPr/>
            <a:lstStyle/>
            <a:p>
              <a:endParaRPr lang="zh-CN" altLang="en-US"/>
            </a:p>
          </p:txBody>
        </p:sp>
        <p:sp>
          <p:nvSpPr>
            <p:cNvPr id="29792" name="Freeform 98"/>
            <p:cNvSpPr/>
            <p:nvPr/>
          </p:nvSpPr>
          <p:spPr>
            <a:xfrm>
              <a:off x="2712" y="50"/>
              <a:ext cx="17" cy="13"/>
            </a:xfrm>
            <a:custGeom>
              <a:avLst/>
              <a:gdLst/>
              <a:ahLst/>
              <a:cxnLst>
                <a:cxn ang="0">
                  <a:pos x="7" y="0"/>
                </a:cxn>
                <a:cxn ang="0">
                  <a:pos x="6" y="7"/>
                </a:cxn>
                <a:cxn ang="0">
                  <a:pos x="7" y="0"/>
                </a:cxn>
              </a:cxnLst>
              <a:rect l="0" t="0" r="0" b="0"/>
              <a:pathLst>
                <a:path w="20" h="18">
                  <a:moveTo>
                    <a:pt x="11" y="0"/>
                  </a:moveTo>
                  <a:cubicBezTo>
                    <a:pt x="1" y="14"/>
                    <a:pt x="0" y="9"/>
                    <a:pt x="9" y="18"/>
                  </a:cubicBezTo>
                  <a:cubicBezTo>
                    <a:pt x="20" y="14"/>
                    <a:pt x="16" y="18"/>
                    <a:pt x="11" y="0"/>
                  </a:cubicBezTo>
                  <a:close/>
                </a:path>
              </a:pathLst>
            </a:custGeom>
            <a:solidFill>
              <a:srgbClr val="363046">
                <a:alpha val="20000"/>
              </a:srgbClr>
            </a:solidFill>
            <a:ln w="9525">
              <a:noFill/>
            </a:ln>
          </p:spPr>
          <p:txBody>
            <a:bodyPr/>
            <a:lstStyle/>
            <a:p>
              <a:endParaRPr lang="zh-CN" altLang="en-US"/>
            </a:p>
          </p:txBody>
        </p:sp>
        <p:sp>
          <p:nvSpPr>
            <p:cNvPr id="29793" name="Freeform 99"/>
            <p:cNvSpPr/>
            <p:nvPr/>
          </p:nvSpPr>
          <p:spPr>
            <a:xfrm>
              <a:off x="4023" y="65"/>
              <a:ext cx="21" cy="31"/>
            </a:xfrm>
            <a:custGeom>
              <a:avLst/>
              <a:gdLst/>
              <a:ahLst/>
              <a:cxnLst>
                <a:cxn ang="0">
                  <a:pos x="16" y="0"/>
                </a:cxn>
                <a:cxn ang="0">
                  <a:pos x="5" y="6"/>
                </a:cxn>
                <a:cxn ang="0">
                  <a:pos x="0" y="12"/>
                </a:cxn>
                <a:cxn ang="0">
                  <a:pos x="11" y="14"/>
                </a:cxn>
                <a:cxn ang="0">
                  <a:pos x="16" y="0"/>
                </a:cxn>
              </a:cxnLst>
              <a:rect l="0" t="0" r="0" b="0"/>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w="9525">
              <a:noFill/>
            </a:ln>
          </p:spPr>
          <p:txBody>
            <a:bodyPr/>
            <a:lstStyle/>
            <a:p>
              <a:endParaRPr lang="zh-CN" altLang="en-US"/>
            </a:p>
          </p:txBody>
        </p:sp>
        <p:sp>
          <p:nvSpPr>
            <p:cNvPr id="29794" name="Freeform 100"/>
            <p:cNvSpPr/>
            <p:nvPr/>
          </p:nvSpPr>
          <p:spPr>
            <a:xfrm>
              <a:off x="3007" y="1423"/>
              <a:ext cx="35" cy="17"/>
            </a:xfrm>
            <a:custGeom>
              <a:avLst/>
              <a:gdLst/>
              <a:ahLst/>
              <a:cxnLst>
                <a:cxn ang="0">
                  <a:pos x="19" y="0"/>
                </a:cxn>
                <a:cxn ang="0">
                  <a:pos x="16" y="9"/>
                </a:cxn>
                <a:cxn ang="0">
                  <a:pos x="19" y="0"/>
                </a:cxn>
              </a:cxnLst>
              <a:rect l="0" t="0" r="0" b="0"/>
              <a:pathLst>
                <a:path w="41" h="24">
                  <a:moveTo>
                    <a:pt x="30" y="0"/>
                  </a:moveTo>
                  <a:cubicBezTo>
                    <a:pt x="4" y="4"/>
                    <a:pt x="0" y="17"/>
                    <a:pt x="26" y="24"/>
                  </a:cubicBezTo>
                  <a:cubicBezTo>
                    <a:pt x="41" y="19"/>
                    <a:pt x="38" y="10"/>
                    <a:pt x="30" y="0"/>
                  </a:cubicBezTo>
                  <a:close/>
                </a:path>
              </a:pathLst>
            </a:custGeom>
            <a:solidFill>
              <a:srgbClr val="363046">
                <a:alpha val="20000"/>
              </a:srgbClr>
            </a:solidFill>
            <a:ln w="9525">
              <a:noFill/>
            </a:ln>
          </p:spPr>
          <p:txBody>
            <a:bodyPr/>
            <a:lstStyle/>
            <a:p>
              <a:endParaRPr lang="zh-CN" altLang="en-US"/>
            </a:p>
          </p:txBody>
        </p:sp>
        <p:sp>
          <p:nvSpPr>
            <p:cNvPr id="29795" name="Freeform 101"/>
            <p:cNvSpPr/>
            <p:nvPr/>
          </p:nvSpPr>
          <p:spPr>
            <a:xfrm>
              <a:off x="3053" y="1416"/>
              <a:ext cx="11" cy="14"/>
            </a:xfrm>
            <a:custGeom>
              <a:avLst/>
              <a:gdLst/>
              <a:ahLst/>
              <a:cxnLst>
                <a:cxn ang="0">
                  <a:pos x="6" y="2"/>
                </a:cxn>
                <a:cxn ang="0">
                  <a:pos x="1" y="4"/>
                </a:cxn>
                <a:cxn ang="0">
                  <a:pos x="6" y="7"/>
                </a:cxn>
                <a:cxn ang="0">
                  <a:pos x="6"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ln>
          </p:spPr>
          <p:txBody>
            <a:bodyPr/>
            <a:lstStyle/>
            <a:p>
              <a:endParaRPr lang="zh-CN" altLang="en-US"/>
            </a:p>
          </p:txBody>
        </p:sp>
        <p:sp>
          <p:nvSpPr>
            <p:cNvPr id="29796" name="Freeform 102"/>
            <p:cNvSpPr/>
            <p:nvPr/>
          </p:nvSpPr>
          <p:spPr>
            <a:xfrm>
              <a:off x="2976" y="1272"/>
              <a:ext cx="10" cy="14"/>
            </a:xfrm>
            <a:custGeom>
              <a:avLst/>
              <a:gdLst/>
              <a:ahLst/>
              <a:cxnLst>
                <a:cxn ang="0">
                  <a:pos x="5" y="2"/>
                </a:cxn>
                <a:cxn ang="0">
                  <a:pos x="1" y="4"/>
                </a:cxn>
                <a:cxn ang="0">
                  <a:pos x="4" y="7"/>
                </a:cxn>
                <a:cxn ang="0">
                  <a:pos x="5"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ln>
          </p:spPr>
          <p:txBody>
            <a:bodyPr/>
            <a:lstStyle/>
            <a:p>
              <a:endParaRPr lang="zh-CN" altLang="en-US"/>
            </a:p>
          </p:txBody>
        </p:sp>
        <p:sp>
          <p:nvSpPr>
            <p:cNvPr id="29797" name="Freeform 103"/>
            <p:cNvSpPr/>
            <p:nvPr/>
          </p:nvSpPr>
          <p:spPr>
            <a:xfrm>
              <a:off x="3045" y="1204"/>
              <a:ext cx="12" cy="18"/>
            </a:xfrm>
            <a:custGeom>
              <a:avLst/>
              <a:gdLst/>
              <a:ahLst/>
              <a:cxnLst>
                <a:cxn ang="0">
                  <a:pos x="3" y="0"/>
                </a:cxn>
                <a:cxn ang="0">
                  <a:pos x="0" y="4"/>
                </a:cxn>
                <a:cxn ang="0">
                  <a:pos x="8" y="9"/>
                </a:cxn>
                <a:cxn ang="0">
                  <a:pos x="3" y="0"/>
                </a:cxn>
              </a:cxnLst>
              <a:rect l="0" t="0" r="0" b="0"/>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ln>
          </p:spPr>
          <p:txBody>
            <a:bodyPr/>
            <a:lstStyle/>
            <a:p>
              <a:endParaRPr lang="zh-CN" altLang="en-US"/>
            </a:p>
          </p:txBody>
        </p:sp>
        <p:sp>
          <p:nvSpPr>
            <p:cNvPr id="29798" name="Freeform 104"/>
            <p:cNvSpPr/>
            <p:nvPr/>
          </p:nvSpPr>
          <p:spPr>
            <a:xfrm>
              <a:off x="3017" y="1203"/>
              <a:ext cx="13" cy="18"/>
            </a:xfrm>
            <a:custGeom>
              <a:avLst/>
              <a:gdLst/>
              <a:ahLst/>
              <a:cxnLst>
                <a:cxn ang="0">
                  <a:pos x="6" y="0"/>
                </a:cxn>
                <a:cxn ang="0">
                  <a:pos x="0" y="4"/>
                </a:cxn>
                <a:cxn ang="0">
                  <a:pos x="9" y="9"/>
                </a:cxn>
                <a:cxn ang="0">
                  <a:pos x="6" y="0"/>
                </a:cxn>
              </a:cxnLst>
              <a:rect l="0" t="0" r="0" b="0"/>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ln>
          </p:spPr>
          <p:txBody>
            <a:bodyPr/>
            <a:lstStyle/>
            <a:p>
              <a:endParaRPr lang="zh-CN" altLang="en-US"/>
            </a:p>
          </p:txBody>
        </p:sp>
        <p:sp>
          <p:nvSpPr>
            <p:cNvPr id="29799" name="Freeform 105"/>
            <p:cNvSpPr/>
            <p:nvPr/>
          </p:nvSpPr>
          <p:spPr>
            <a:xfrm>
              <a:off x="3004" y="1224"/>
              <a:ext cx="12" cy="14"/>
            </a:xfrm>
            <a:custGeom>
              <a:avLst/>
              <a:gdLst/>
              <a:ahLst/>
              <a:cxnLst>
                <a:cxn ang="0">
                  <a:pos x="7" y="2"/>
                </a:cxn>
                <a:cxn ang="0">
                  <a:pos x="1" y="4"/>
                </a:cxn>
                <a:cxn ang="0">
                  <a:pos x="6" y="7"/>
                </a:cxn>
                <a:cxn ang="0">
                  <a:pos x="7"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ln>
          </p:spPr>
          <p:txBody>
            <a:bodyPr/>
            <a:lstStyle/>
            <a:p>
              <a:endParaRPr lang="zh-CN" altLang="en-US"/>
            </a:p>
          </p:txBody>
        </p:sp>
        <p:sp>
          <p:nvSpPr>
            <p:cNvPr id="29800" name="Freeform 106"/>
            <p:cNvSpPr/>
            <p:nvPr/>
          </p:nvSpPr>
          <p:spPr>
            <a:xfrm>
              <a:off x="2976" y="1256"/>
              <a:ext cx="10" cy="14"/>
            </a:xfrm>
            <a:custGeom>
              <a:avLst/>
              <a:gdLst/>
              <a:ahLst/>
              <a:cxnLst>
                <a:cxn ang="0">
                  <a:pos x="5" y="2"/>
                </a:cxn>
                <a:cxn ang="0">
                  <a:pos x="1" y="4"/>
                </a:cxn>
                <a:cxn ang="0">
                  <a:pos x="4" y="7"/>
                </a:cxn>
                <a:cxn ang="0">
                  <a:pos x="5"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ln>
          </p:spPr>
          <p:txBody>
            <a:bodyPr/>
            <a:lstStyle/>
            <a:p>
              <a:endParaRPr lang="zh-CN" altLang="en-US"/>
            </a:p>
          </p:txBody>
        </p:sp>
        <p:sp>
          <p:nvSpPr>
            <p:cNvPr id="29801" name="Freeform 107"/>
            <p:cNvSpPr/>
            <p:nvPr/>
          </p:nvSpPr>
          <p:spPr>
            <a:xfrm>
              <a:off x="2997" y="1243"/>
              <a:ext cx="12" cy="14"/>
            </a:xfrm>
            <a:custGeom>
              <a:avLst/>
              <a:gdLst/>
              <a:ahLst/>
              <a:cxnLst>
                <a:cxn ang="0">
                  <a:pos x="7" y="2"/>
                </a:cxn>
                <a:cxn ang="0">
                  <a:pos x="1" y="4"/>
                </a:cxn>
                <a:cxn ang="0">
                  <a:pos x="6" y="7"/>
                </a:cxn>
                <a:cxn ang="0">
                  <a:pos x="7"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ln>
          </p:spPr>
          <p:txBody>
            <a:bodyPr/>
            <a:lstStyle/>
            <a:p>
              <a:endParaRPr lang="zh-CN" altLang="en-US"/>
            </a:p>
          </p:txBody>
        </p:sp>
        <p:sp>
          <p:nvSpPr>
            <p:cNvPr id="29802" name="Freeform 108"/>
            <p:cNvSpPr/>
            <p:nvPr/>
          </p:nvSpPr>
          <p:spPr>
            <a:xfrm>
              <a:off x="2154" y="320"/>
              <a:ext cx="12" cy="14"/>
            </a:xfrm>
            <a:custGeom>
              <a:avLst/>
              <a:gdLst/>
              <a:ahLst/>
              <a:cxnLst>
                <a:cxn ang="0">
                  <a:pos x="7" y="2"/>
                </a:cxn>
                <a:cxn ang="0">
                  <a:pos x="1" y="4"/>
                </a:cxn>
                <a:cxn ang="0">
                  <a:pos x="6" y="7"/>
                </a:cxn>
                <a:cxn ang="0">
                  <a:pos x="7"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ln>
          </p:spPr>
          <p:txBody>
            <a:bodyPr/>
            <a:lstStyle/>
            <a:p>
              <a:endParaRPr lang="zh-CN" altLang="en-US"/>
            </a:p>
          </p:txBody>
        </p:sp>
        <p:sp>
          <p:nvSpPr>
            <p:cNvPr id="29803" name="Freeform 109"/>
            <p:cNvSpPr/>
            <p:nvPr/>
          </p:nvSpPr>
          <p:spPr>
            <a:xfrm>
              <a:off x="2084" y="288"/>
              <a:ext cx="12" cy="14"/>
            </a:xfrm>
            <a:custGeom>
              <a:avLst/>
              <a:gdLst/>
              <a:ahLst/>
              <a:cxnLst>
                <a:cxn ang="0">
                  <a:pos x="7" y="2"/>
                </a:cxn>
                <a:cxn ang="0">
                  <a:pos x="1" y="4"/>
                </a:cxn>
                <a:cxn ang="0">
                  <a:pos x="6" y="7"/>
                </a:cxn>
                <a:cxn ang="0">
                  <a:pos x="7"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ln>
          </p:spPr>
          <p:txBody>
            <a:bodyPr/>
            <a:lstStyle/>
            <a:p>
              <a:endParaRPr lang="zh-CN" altLang="en-US"/>
            </a:p>
          </p:txBody>
        </p:sp>
        <p:sp>
          <p:nvSpPr>
            <p:cNvPr id="29804" name="Freeform 110"/>
            <p:cNvSpPr/>
            <p:nvPr/>
          </p:nvSpPr>
          <p:spPr>
            <a:xfrm>
              <a:off x="1810" y="85"/>
              <a:ext cx="2370" cy="1537"/>
            </a:xfrm>
            <a:custGeom>
              <a:avLst/>
              <a:gdLst/>
              <a:ahLst/>
              <a:cxnLst>
                <a:cxn ang="0">
                  <a:pos x="688" y="533"/>
                </a:cxn>
                <a:cxn ang="0">
                  <a:pos x="507" y="486"/>
                </a:cxn>
                <a:cxn ang="0">
                  <a:pos x="240" y="527"/>
                </a:cxn>
                <a:cxn ang="0">
                  <a:pos x="70" y="621"/>
                </a:cxn>
                <a:cxn ang="0">
                  <a:pos x="18" y="769"/>
                </a:cxn>
                <a:cxn ang="0">
                  <a:pos x="222" y="866"/>
                </a:cxn>
                <a:cxn ang="0">
                  <a:pos x="468" y="851"/>
                </a:cxn>
                <a:cxn ang="0">
                  <a:pos x="604" y="930"/>
                </a:cxn>
                <a:cxn ang="0">
                  <a:pos x="688" y="1183"/>
                </a:cxn>
                <a:cxn ang="0">
                  <a:pos x="757" y="1330"/>
                </a:cxn>
                <a:cxn ang="0">
                  <a:pos x="1072" y="1286"/>
                </a:cxn>
                <a:cxn ang="0">
                  <a:pos x="1244" y="1128"/>
                </a:cxn>
                <a:cxn ang="0">
                  <a:pos x="1347" y="942"/>
                </a:cxn>
                <a:cxn ang="0">
                  <a:pos x="1520" y="816"/>
                </a:cxn>
                <a:cxn ang="0">
                  <a:pos x="1213" y="699"/>
                </a:cxn>
                <a:cxn ang="0">
                  <a:pos x="1244" y="669"/>
                </a:cxn>
                <a:cxn ang="0">
                  <a:pos x="1528" y="748"/>
                </a:cxn>
                <a:cxn ang="0">
                  <a:pos x="1672" y="647"/>
                </a:cxn>
                <a:cxn ang="0">
                  <a:pos x="1592" y="624"/>
                </a:cxn>
                <a:cxn ang="0">
                  <a:pos x="1415" y="584"/>
                </a:cxn>
                <a:cxn ang="0">
                  <a:pos x="1738" y="622"/>
                </a:cxn>
                <a:cxn ang="0">
                  <a:pos x="1973" y="697"/>
                </a:cxn>
                <a:cxn ang="0">
                  <a:pos x="2092" y="844"/>
                </a:cxn>
                <a:cxn ang="0">
                  <a:pos x="2448" y="692"/>
                </a:cxn>
                <a:cxn ang="0">
                  <a:pos x="2594" y="841"/>
                </a:cxn>
                <a:cxn ang="0">
                  <a:pos x="2600" y="714"/>
                </a:cxn>
                <a:cxn ang="0">
                  <a:pos x="2679" y="654"/>
                </a:cxn>
                <a:cxn ang="0">
                  <a:pos x="2715" y="445"/>
                </a:cxn>
                <a:cxn ang="0">
                  <a:pos x="2777" y="432"/>
                </a:cxn>
                <a:cxn ang="0">
                  <a:pos x="2807" y="349"/>
                </a:cxn>
                <a:cxn ang="0">
                  <a:pos x="2750" y="184"/>
                </a:cxn>
                <a:cxn ang="0">
                  <a:pos x="2892" y="88"/>
                </a:cxn>
                <a:cxn ang="0">
                  <a:pos x="2965" y="170"/>
                </a:cxn>
                <a:cxn ang="0">
                  <a:pos x="2958" y="101"/>
                </a:cxn>
                <a:cxn ang="0">
                  <a:pos x="3007" y="42"/>
                </a:cxn>
                <a:cxn ang="0">
                  <a:pos x="3104" y="0"/>
                </a:cxn>
                <a:cxn ang="0">
                  <a:pos x="2772" y="51"/>
                </a:cxn>
                <a:cxn ang="0">
                  <a:pos x="2410" y="68"/>
                </a:cxn>
                <a:cxn ang="0">
                  <a:pos x="2055" y="24"/>
                </a:cxn>
                <a:cxn ang="0">
                  <a:pos x="1723" y="53"/>
                </a:cxn>
                <a:cxn ang="0">
                  <a:pos x="1584" y="139"/>
                </a:cxn>
                <a:cxn ang="0">
                  <a:pos x="1409" y="112"/>
                </a:cxn>
                <a:cxn ang="0">
                  <a:pos x="1154" y="150"/>
                </a:cxn>
                <a:cxn ang="0">
                  <a:pos x="1015" y="114"/>
                </a:cxn>
                <a:cxn ang="0">
                  <a:pos x="555" y="203"/>
                </a:cxn>
                <a:cxn ang="0">
                  <a:pos x="816" y="174"/>
                </a:cxn>
                <a:cxn ang="0">
                  <a:pos x="971" y="225"/>
                </a:cxn>
                <a:cxn ang="0">
                  <a:pos x="675" y="292"/>
                </a:cxn>
                <a:cxn ang="0">
                  <a:pos x="419" y="340"/>
                </a:cxn>
                <a:cxn ang="0">
                  <a:pos x="254" y="438"/>
                </a:cxn>
                <a:cxn ang="0">
                  <a:pos x="431" y="451"/>
                </a:cxn>
                <a:cxn ang="0">
                  <a:pos x="580" y="468"/>
                </a:cxn>
                <a:cxn ang="0">
                  <a:pos x="750" y="482"/>
                </a:cxn>
                <a:cxn ang="0">
                  <a:pos x="741" y="419"/>
                </a:cxn>
                <a:cxn ang="0">
                  <a:pos x="901" y="448"/>
                </a:cxn>
                <a:cxn ang="0">
                  <a:pos x="1045" y="383"/>
                </a:cxn>
                <a:cxn ang="0">
                  <a:pos x="1176" y="393"/>
                </a:cxn>
                <a:cxn ang="0">
                  <a:pos x="973" y="489"/>
                </a:cxn>
              </a:cxnLst>
              <a:rect l="0" t="0" r="0" b="0"/>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w="9525">
              <a:noFill/>
            </a:ln>
          </p:spPr>
          <p:txBody>
            <a:bodyPr/>
            <a:lstStyle/>
            <a:p>
              <a:endParaRPr lang="zh-CN" altLang="en-US"/>
            </a:p>
          </p:txBody>
        </p:sp>
      </p:grpSp>
      <p:pic>
        <p:nvPicPr>
          <p:cNvPr id="29815" name="图片 2" descr="2Q`F2~T~90[XTZ_B)X~}(2G"/>
          <p:cNvPicPr>
            <a:picLocks noChangeAspect="1"/>
          </p:cNvPicPr>
          <p:nvPr/>
        </p:nvPicPr>
        <p:blipFill>
          <a:blip r:embed="rId1"/>
          <a:stretch>
            <a:fillRect/>
          </a:stretch>
        </p:blipFill>
        <p:spPr>
          <a:xfrm>
            <a:off x="-7937" y="-19050"/>
            <a:ext cx="9148762" cy="1281113"/>
          </a:xfrm>
          <a:prstGeom prst="rect">
            <a:avLst/>
          </a:prstGeom>
          <a:noFill/>
          <a:ln w="9525">
            <a:noFill/>
          </a:ln>
        </p:spPr>
      </p:pic>
      <p:pic>
        <p:nvPicPr>
          <p:cNvPr id="3" name="图片 2"/>
          <p:cNvPicPr>
            <a:picLocks noChangeAspect="1"/>
          </p:cNvPicPr>
          <p:nvPr/>
        </p:nvPicPr>
        <p:blipFill>
          <a:blip r:embed="rId2"/>
          <a:stretch>
            <a:fillRect/>
          </a:stretch>
        </p:blipFill>
        <p:spPr>
          <a:xfrm>
            <a:off x="2969895" y="2117725"/>
            <a:ext cx="3136265" cy="594995"/>
          </a:xfrm>
          <a:prstGeom prst="rect">
            <a:avLst/>
          </a:prstGeom>
        </p:spPr>
      </p:pic>
      <p:pic>
        <p:nvPicPr>
          <p:cNvPr id="4" name="图片 3"/>
          <p:cNvPicPr>
            <a:picLocks noChangeAspect="1"/>
          </p:cNvPicPr>
          <p:nvPr/>
        </p:nvPicPr>
        <p:blipFill>
          <a:blip r:embed="rId3"/>
          <a:stretch>
            <a:fillRect/>
          </a:stretch>
        </p:blipFill>
        <p:spPr>
          <a:xfrm>
            <a:off x="612775" y="3277235"/>
            <a:ext cx="4154170" cy="1188720"/>
          </a:xfrm>
          <a:prstGeom prst="rect">
            <a:avLst/>
          </a:prstGeom>
        </p:spPr>
      </p:pic>
      <p:pic>
        <p:nvPicPr>
          <p:cNvPr id="6" name="图片 5"/>
          <p:cNvPicPr>
            <a:picLocks noChangeAspect="1"/>
          </p:cNvPicPr>
          <p:nvPr/>
        </p:nvPicPr>
        <p:blipFill>
          <a:blip r:embed="rId4"/>
          <a:srcRect b="53392"/>
          <a:stretch>
            <a:fillRect/>
          </a:stretch>
        </p:blipFill>
        <p:spPr>
          <a:xfrm>
            <a:off x="602615" y="4418965"/>
            <a:ext cx="4164330" cy="1103630"/>
          </a:xfrm>
          <a:prstGeom prst="rect">
            <a:avLst/>
          </a:prstGeom>
        </p:spPr>
      </p:pic>
      <p:pic>
        <p:nvPicPr>
          <p:cNvPr id="8" name="图片 7"/>
          <p:cNvPicPr>
            <a:picLocks noChangeAspect="1"/>
          </p:cNvPicPr>
          <p:nvPr/>
        </p:nvPicPr>
        <p:blipFill>
          <a:blip r:embed="rId4"/>
          <a:srcRect t="46554"/>
          <a:stretch>
            <a:fillRect/>
          </a:stretch>
        </p:blipFill>
        <p:spPr>
          <a:xfrm>
            <a:off x="4766945" y="3265170"/>
            <a:ext cx="4164330" cy="1265555"/>
          </a:xfrm>
          <a:prstGeom prst="rect">
            <a:avLst/>
          </a:prstGeom>
        </p:spPr>
      </p:pic>
      <p:pic>
        <p:nvPicPr>
          <p:cNvPr id="9" name="图片 8"/>
          <p:cNvPicPr>
            <a:picLocks noChangeAspect="1"/>
          </p:cNvPicPr>
          <p:nvPr/>
        </p:nvPicPr>
        <p:blipFill>
          <a:blip r:embed="rId5"/>
          <a:stretch>
            <a:fillRect/>
          </a:stretch>
        </p:blipFill>
        <p:spPr>
          <a:xfrm>
            <a:off x="4766945" y="4538345"/>
            <a:ext cx="3975735" cy="1010285"/>
          </a:xfrm>
          <a:prstGeom prst="rect">
            <a:avLst/>
          </a:prstGeom>
        </p:spPr>
      </p:pic>
    </p:spTree>
  </p:cSld>
  <p:clrMapOvr>
    <a:masterClrMapping/>
  </p:clrMapOvr>
  <p:transition>
    <p:wheel spokes="3"/>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7"/>
          <p:cNvSpPr/>
          <p:nvPr/>
        </p:nvSpPr>
        <p:spPr>
          <a:xfrm>
            <a:off x="2340610" y="2728595"/>
            <a:ext cx="5981700" cy="76200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cmpd="sng" algn="ctr">
            <a:solidFill>
              <a:srgbClr val="DDDDDD"/>
            </a:solidFill>
            <a:prstDash val="solid"/>
            <a:bevel/>
          </a:ln>
          <a:effectLst/>
        </p:spPr>
        <p:txBody>
          <a:bodyPr lIns="324000" tIns="0" rIns="108000" bIns="144000" anchor="b"/>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1">
                <a:ln>
                  <a:noFill/>
                </a:ln>
                <a:solidFill>
                  <a:srgbClr val="160B11"/>
                </a:solidFill>
                <a:effectLst/>
                <a:uLnTx/>
                <a:uFillTx/>
                <a:latin typeface="宋体" panose="02010600030101010101" pitchFamily="2" charset="-122"/>
                <a:cs typeface="+mn-ea"/>
                <a:sym typeface="+mn-ea"/>
              </a:rPr>
              <a:t>科研工作概况</a:t>
            </a:r>
            <a:endParaRPr kumimoji="0" lang="zh-CN" altLang="en-US" sz="3200" b="1" i="0" u="none" strike="noStrike" kern="1200" cap="none" spc="0" normalizeH="0" baseline="0" noProof="1">
              <a:ln>
                <a:noFill/>
              </a:ln>
              <a:solidFill>
                <a:srgbClr val="160B11"/>
              </a:solidFill>
              <a:effectLst/>
              <a:uLnTx/>
              <a:uFillTx/>
              <a:latin typeface="宋体" panose="02010600030101010101" pitchFamily="2" charset="-122"/>
              <a:cs typeface="+mn-ea"/>
              <a:sym typeface="+mn-ea"/>
            </a:endParaRPr>
          </a:p>
        </p:txBody>
      </p:sp>
      <p:sp>
        <p:nvSpPr>
          <p:cNvPr id="17" name="任意多边形 16"/>
          <p:cNvSpPr/>
          <p:nvPr/>
        </p:nvSpPr>
        <p:spPr>
          <a:xfrm>
            <a:off x="1791335" y="2834958"/>
            <a:ext cx="549275" cy="549275"/>
          </a:xfrm>
          <a:custGeom>
            <a:avLst/>
            <a:gdLst>
              <a:gd name="connsiteX0" fmla="*/ 0 w 696310"/>
              <a:gd name="connsiteY0" fmla="*/ 0 h 696310"/>
              <a:gd name="connsiteX1" fmla="*/ 459827 w 696310"/>
              <a:gd name="connsiteY1" fmla="*/ 0 h 696310"/>
              <a:gd name="connsiteX2" fmla="*/ 459827 w 696310"/>
              <a:gd name="connsiteY2" fmla="*/ 236483 h 696310"/>
              <a:gd name="connsiteX3" fmla="*/ 696310 w 696310"/>
              <a:gd name="connsiteY3" fmla="*/ 236483 h 696310"/>
              <a:gd name="connsiteX4" fmla="*/ 696310 w 696310"/>
              <a:gd name="connsiteY4" fmla="*/ 696310 h 696310"/>
              <a:gd name="connsiteX5" fmla="*/ 0 w 696310"/>
              <a:gd name="connsiteY5" fmla="*/ 696310 h 69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310" h="696310">
                <a:moveTo>
                  <a:pt x="0" y="0"/>
                </a:moveTo>
                <a:lnTo>
                  <a:pt x="459827" y="0"/>
                </a:lnTo>
                <a:lnTo>
                  <a:pt x="459827" y="236483"/>
                </a:lnTo>
                <a:lnTo>
                  <a:pt x="696310" y="236483"/>
                </a:lnTo>
                <a:lnTo>
                  <a:pt x="696310" y="696310"/>
                </a:lnTo>
                <a:lnTo>
                  <a:pt x="0" y="696310"/>
                </a:lnTo>
                <a:close/>
              </a:path>
            </a:pathLst>
          </a:custGeom>
          <a:solidFill>
            <a:srgbClr val="C00000"/>
          </a:solidFill>
          <a:ln w="12700" cap="flat" cmpd="sng" algn="ctr">
            <a:noFill/>
            <a:prstDash val="solid"/>
            <a:miter lim="800000"/>
          </a:ln>
          <a:effectLst/>
        </p:spPr>
        <p:txBody>
          <a:bodyPr lIns="0" tIns="18000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a:ln>
                  <a:noFill/>
                </a:ln>
                <a:solidFill>
                  <a:srgbClr val="FFFFFF"/>
                </a:solidFill>
                <a:effectLst/>
                <a:uLnTx/>
                <a:uFillTx/>
                <a:latin typeface="黑体" panose="02010609060101010101" charset="-122"/>
                <a:ea typeface="黑体" panose="02010609060101010101" charset="-122"/>
                <a:cs typeface="+mn-cs"/>
              </a:rPr>
              <a:t>一</a:t>
            </a:r>
            <a:endParaRPr kumimoji="0" lang="zh-CN" altLang="en-US" sz="2000" b="1" i="0" u="none" strike="noStrike" kern="0" cap="none" spc="0" normalizeH="0" baseline="0" noProof="0">
              <a:ln>
                <a:noFill/>
              </a:ln>
              <a:solidFill>
                <a:srgbClr val="FFFFFF"/>
              </a:solidFill>
              <a:effectLst/>
              <a:uLnTx/>
              <a:uFillTx/>
              <a:latin typeface="黑体" panose="02010609060101010101" charset="-122"/>
              <a:ea typeface="黑体" panose="02010609060101010101" charset="-122"/>
              <a:cs typeface="+mn-cs"/>
            </a:endParaRPr>
          </a:p>
        </p:txBody>
      </p:sp>
      <p:sp>
        <p:nvSpPr>
          <p:cNvPr id="18" name="矩形 17"/>
          <p:cNvSpPr/>
          <p:nvPr/>
        </p:nvSpPr>
        <p:spPr>
          <a:xfrm>
            <a:off x="2175510" y="2834958"/>
            <a:ext cx="163513" cy="168275"/>
          </a:xfrm>
          <a:prstGeom prst="rect">
            <a:avLst/>
          </a:prstGeom>
          <a:solidFill>
            <a:srgbClr val="E779A3">
              <a:lumMod val="40000"/>
              <a:lumOff val="60000"/>
            </a:srgbClr>
          </a:solidFill>
          <a:ln w="12700" cap="flat" cmpd="sng" algn="ctr">
            <a:noFill/>
            <a:prstDash val="solid"/>
            <a:miter lim="800000"/>
          </a:ln>
          <a:effectLst/>
        </p:spPr>
        <p:txBody>
          <a:bodyPr lIns="0" tIns="216000" rIns="18000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9" name="矩形 7"/>
          <p:cNvSpPr/>
          <p:nvPr/>
        </p:nvSpPr>
        <p:spPr>
          <a:xfrm>
            <a:off x="2340610" y="3768408"/>
            <a:ext cx="5981700" cy="76200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cmpd="sng" algn="ctr">
            <a:solidFill>
              <a:srgbClr val="DDDDDD"/>
            </a:solidFill>
            <a:prstDash val="solid"/>
            <a:bevel/>
          </a:ln>
          <a:effectLst/>
        </p:spPr>
        <p:txBody>
          <a:bodyPr lIns="324000" tIns="0" rIns="108000" bIns="144000" anchor="b"/>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a:ln>
                  <a:noFill/>
                </a:ln>
                <a:solidFill>
                  <a:srgbClr val="160B11"/>
                </a:solidFill>
                <a:effectLst/>
                <a:uLnTx/>
                <a:uFillTx/>
                <a:latin typeface="宋体" panose="02010600030101010101" pitchFamily="2" charset="-122"/>
                <a:cs typeface="+mn-ea"/>
                <a:sym typeface="+mn-ea"/>
              </a:rPr>
              <a:t>自治区科技政策解读</a:t>
            </a:r>
            <a:endParaRPr kumimoji="0" lang="zh-CN" altLang="en-US" sz="3200" b="1" i="0" u="none" strike="noStrike" kern="1200" cap="none" spc="0" normalizeH="0" baseline="0" noProof="1">
              <a:ln>
                <a:noFill/>
              </a:ln>
              <a:solidFill>
                <a:srgbClr val="160B11"/>
              </a:solidFill>
              <a:effectLst/>
              <a:uLnTx/>
              <a:uFillTx/>
              <a:latin typeface="宋体" panose="02010600030101010101" pitchFamily="2" charset="-122"/>
              <a:ea typeface="宋体" panose="02010600030101010101" pitchFamily="2" charset="-122"/>
              <a:cs typeface="+mn-ea"/>
              <a:sym typeface="+mn-ea"/>
            </a:endParaRPr>
          </a:p>
        </p:txBody>
      </p:sp>
      <p:sp>
        <p:nvSpPr>
          <p:cNvPr id="20" name="任意多边形 19"/>
          <p:cNvSpPr/>
          <p:nvPr/>
        </p:nvSpPr>
        <p:spPr>
          <a:xfrm>
            <a:off x="1790065" y="3874770"/>
            <a:ext cx="549275" cy="549275"/>
          </a:xfrm>
          <a:custGeom>
            <a:avLst/>
            <a:gdLst>
              <a:gd name="connsiteX0" fmla="*/ 0 w 696310"/>
              <a:gd name="connsiteY0" fmla="*/ 0 h 696310"/>
              <a:gd name="connsiteX1" fmla="*/ 459827 w 696310"/>
              <a:gd name="connsiteY1" fmla="*/ 0 h 696310"/>
              <a:gd name="connsiteX2" fmla="*/ 459827 w 696310"/>
              <a:gd name="connsiteY2" fmla="*/ 236483 h 696310"/>
              <a:gd name="connsiteX3" fmla="*/ 696310 w 696310"/>
              <a:gd name="connsiteY3" fmla="*/ 236483 h 696310"/>
              <a:gd name="connsiteX4" fmla="*/ 696310 w 696310"/>
              <a:gd name="connsiteY4" fmla="*/ 696310 h 696310"/>
              <a:gd name="connsiteX5" fmla="*/ 0 w 696310"/>
              <a:gd name="connsiteY5" fmla="*/ 696310 h 69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310" h="696310">
                <a:moveTo>
                  <a:pt x="0" y="0"/>
                </a:moveTo>
                <a:lnTo>
                  <a:pt x="459827" y="0"/>
                </a:lnTo>
                <a:lnTo>
                  <a:pt x="459827" y="236483"/>
                </a:lnTo>
                <a:lnTo>
                  <a:pt x="696310" y="236483"/>
                </a:lnTo>
                <a:lnTo>
                  <a:pt x="696310" y="696310"/>
                </a:lnTo>
                <a:lnTo>
                  <a:pt x="0" y="696310"/>
                </a:lnTo>
                <a:close/>
              </a:path>
            </a:pathLst>
          </a:custGeom>
          <a:solidFill>
            <a:srgbClr val="0070C0"/>
          </a:solidFill>
          <a:ln w="12700" cap="flat" cmpd="sng" algn="ctr">
            <a:noFill/>
            <a:prstDash val="solid"/>
            <a:miter lim="800000"/>
          </a:ln>
          <a:effectLst/>
        </p:spPr>
        <p:txBody>
          <a:bodyPr lIns="0" tIns="18000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a:ln>
                  <a:noFill/>
                </a:ln>
                <a:solidFill>
                  <a:srgbClr val="FFFFFF"/>
                </a:solidFill>
                <a:effectLst/>
                <a:uLnTx/>
                <a:uFillTx/>
                <a:latin typeface="黑体" panose="02010609060101010101" charset="-122"/>
                <a:ea typeface="黑体" panose="02010609060101010101" charset="-122"/>
                <a:cs typeface="+mn-cs"/>
              </a:rPr>
              <a:t>二</a:t>
            </a:r>
            <a:endParaRPr kumimoji="0" lang="zh-CN" altLang="en-US" sz="2000" b="1" i="0" u="none" strike="noStrike" kern="0" cap="none" spc="0" normalizeH="0" baseline="0" noProof="0">
              <a:ln>
                <a:noFill/>
              </a:ln>
              <a:solidFill>
                <a:srgbClr val="FFFFFF"/>
              </a:solidFill>
              <a:effectLst/>
              <a:uLnTx/>
              <a:uFillTx/>
              <a:latin typeface="黑体" panose="02010609060101010101" charset="-122"/>
              <a:ea typeface="黑体" panose="02010609060101010101" charset="-122"/>
              <a:cs typeface="+mn-cs"/>
            </a:endParaRPr>
          </a:p>
        </p:txBody>
      </p:sp>
      <p:sp>
        <p:nvSpPr>
          <p:cNvPr id="21" name="矩形 20"/>
          <p:cNvSpPr/>
          <p:nvPr/>
        </p:nvSpPr>
        <p:spPr>
          <a:xfrm>
            <a:off x="2177098" y="3874770"/>
            <a:ext cx="163513" cy="169863"/>
          </a:xfrm>
          <a:prstGeom prst="rect">
            <a:avLst/>
          </a:prstGeom>
          <a:solidFill>
            <a:srgbClr val="FFC91D">
              <a:lumMod val="40000"/>
              <a:lumOff val="60000"/>
            </a:srgbClr>
          </a:solidFill>
          <a:ln w="12700" cap="flat" cmpd="sng" algn="ctr">
            <a:noFill/>
            <a:prstDash val="solid"/>
            <a:miter lim="800000"/>
          </a:ln>
          <a:effectLst/>
        </p:spPr>
        <p:txBody>
          <a:bodyPr lIns="0" tIns="216000" rIns="18000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2" name="矩形 7"/>
          <p:cNvSpPr/>
          <p:nvPr/>
        </p:nvSpPr>
        <p:spPr>
          <a:xfrm>
            <a:off x="2339023" y="4760595"/>
            <a:ext cx="5981700" cy="76200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cmpd="sng" algn="ctr">
            <a:solidFill>
              <a:srgbClr val="DDDDDD"/>
            </a:solidFill>
            <a:prstDash val="solid"/>
            <a:bevel/>
          </a:ln>
          <a:effectLst/>
        </p:spPr>
        <p:txBody>
          <a:bodyPr lIns="324000" tIns="0" rIns="108000" bIns="144000" anchor="b">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0" normalizeH="0" baseline="0" noProof="1">
              <a:ln>
                <a:noFill/>
              </a:ln>
              <a:solidFill>
                <a:srgbClr val="160B11"/>
              </a:solidFill>
              <a:effectLst/>
              <a:uLnTx/>
              <a:uFillTx/>
              <a:latin typeface="宋体" panose="02010600030101010101" pitchFamily="2" charset="-122"/>
              <a:ea typeface="宋体" panose="02010600030101010101" pitchFamily="2" charset="-122"/>
              <a:cs typeface="+mn-ea"/>
              <a:sym typeface="+mn-ea"/>
            </a:endParaRPr>
          </a:p>
        </p:txBody>
      </p:sp>
      <p:sp>
        <p:nvSpPr>
          <p:cNvPr id="23" name="任意多边形 22"/>
          <p:cNvSpPr/>
          <p:nvPr/>
        </p:nvSpPr>
        <p:spPr>
          <a:xfrm>
            <a:off x="1791335" y="4865370"/>
            <a:ext cx="549275" cy="550863"/>
          </a:xfrm>
          <a:custGeom>
            <a:avLst/>
            <a:gdLst>
              <a:gd name="connsiteX0" fmla="*/ 0 w 696310"/>
              <a:gd name="connsiteY0" fmla="*/ 0 h 696310"/>
              <a:gd name="connsiteX1" fmla="*/ 459827 w 696310"/>
              <a:gd name="connsiteY1" fmla="*/ 0 h 696310"/>
              <a:gd name="connsiteX2" fmla="*/ 459827 w 696310"/>
              <a:gd name="connsiteY2" fmla="*/ 236483 h 696310"/>
              <a:gd name="connsiteX3" fmla="*/ 696310 w 696310"/>
              <a:gd name="connsiteY3" fmla="*/ 236483 h 696310"/>
              <a:gd name="connsiteX4" fmla="*/ 696310 w 696310"/>
              <a:gd name="connsiteY4" fmla="*/ 696310 h 696310"/>
              <a:gd name="connsiteX5" fmla="*/ 0 w 696310"/>
              <a:gd name="connsiteY5" fmla="*/ 696310 h 69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310" h="696310">
                <a:moveTo>
                  <a:pt x="0" y="0"/>
                </a:moveTo>
                <a:lnTo>
                  <a:pt x="459827" y="0"/>
                </a:lnTo>
                <a:lnTo>
                  <a:pt x="459827" y="236483"/>
                </a:lnTo>
                <a:lnTo>
                  <a:pt x="696310" y="236483"/>
                </a:lnTo>
                <a:lnTo>
                  <a:pt x="696310" y="696310"/>
                </a:lnTo>
                <a:lnTo>
                  <a:pt x="0" y="696310"/>
                </a:lnTo>
                <a:close/>
              </a:path>
            </a:pathLst>
          </a:custGeom>
          <a:solidFill>
            <a:srgbClr val="B7DC50"/>
          </a:solidFill>
          <a:ln w="12700" cap="flat" cmpd="sng" algn="ctr">
            <a:noFill/>
            <a:prstDash val="solid"/>
            <a:miter lim="800000"/>
          </a:ln>
          <a:effectLst/>
        </p:spPr>
        <p:txBody>
          <a:bodyPr lIns="0" tIns="18000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a:ln>
                  <a:noFill/>
                </a:ln>
                <a:solidFill>
                  <a:srgbClr val="FFFFFF"/>
                </a:solidFill>
                <a:effectLst/>
                <a:uLnTx/>
                <a:uFillTx/>
                <a:latin typeface="黑体" panose="02010609060101010101" charset="-122"/>
                <a:ea typeface="黑体" panose="02010609060101010101" charset="-122"/>
                <a:cs typeface="+mn-cs"/>
              </a:rPr>
              <a:t>三</a:t>
            </a:r>
            <a:endParaRPr kumimoji="0" lang="zh-CN" altLang="en-US" sz="2000" b="1" i="0" u="none" strike="noStrike" kern="0" cap="none" spc="0" normalizeH="0" baseline="0" noProof="0">
              <a:ln>
                <a:noFill/>
              </a:ln>
              <a:solidFill>
                <a:srgbClr val="FFFFFF"/>
              </a:solidFill>
              <a:effectLst/>
              <a:uLnTx/>
              <a:uFillTx/>
              <a:latin typeface="黑体" panose="02010609060101010101" charset="-122"/>
              <a:ea typeface="黑体" panose="02010609060101010101" charset="-122"/>
              <a:cs typeface="+mn-cs"/>
            </a:endParaRPr>
          </a:p>
        </p:txBody>
      </p:sp>
      <p:sp>
        <p:nvSpPr>
          <p:cNvPr id="24" name="矩形 23"/>
          <p:cNvSpPr/>
          <p:nvPr/>
        </p:nvSpPr>
        <p:spPr>
          <a:xfrm>
            <a:off x="2177098" y="4865370"/>
            <a:ext cx="163513" cy="168275"/>
          </a:xfrm>
          <a:prstGeom prst="rect">
            <a:avLst/>
          </a:prstGeom>
          <a:solidFill>
            <a:srgbClr val="B7DC50">
              <a:lumMod val="40000"/>
              <a:lumOff val="60000"/>
            </a:srgbClr>
          </a:solidFill>
          <a:ln w="12700" cap="flat" cmpd="sng" algn="ctr">
            <a:noFill/>
            <a:prstDash val="solid"/>
            <a:miter lim="800000"/>
          </a:ln>
          <a:effectLst/>
        </p:spPr>
        <p:txBody>
          <a:bodyPr lIns="0" tIns="216000" rIns="18000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7" name="文本框 26"/>
          <p:cNvSpPr txBox="1"/>
          <p:nvPr/>
        </p:nvSpPr>
        <p:spPr>
          <a:xfrm>
            <a:off x="4785360" y="1651000"/>
            <a:ext cx="1887538" cy="369888"/>
          </a:xfrm>
          <a:prstGeom prst="rect">
            <a:avLst/>
          </a:prstGeom>
          <a:noFill/>
        </p:spPr>
        <p:txBody>
          <a:bodyPr wrap="none">
            <a:spAutoFit/>
          </a:bodyPr>
          <a:lstStyle/>
          <a:p>
            <a:pPr marR="0" defTabSz="914400" rtl="0" fontAlgn="auto">
              <a:spcBef>
                <a:spcPts val="0"/>
              </a:spcBef>
              <a:spcAft>
                <a:spcPts val="0"/>
              </a:spcAft>
              <a:buClrTx/>
              <a:buSzTx/>
              <a:buFontTx/>
              <a:buNone/>
              <a:defRPr/>
            </a:pPr>
            <a:r>
              <a:rPr kumimoji="0" lang="en-US" altLang="zh-CN" sz="1800" b="1" kern="1200" cap="none" spc="400" normalizeH="0" baseline="0" noProof="0" dirty="0">
                <a:solidFill>
                  <a:srgbClr val="E5E4E3"/>
                </a:solidFill>
                <a:latin typeface="微软雅黑" panose="020B0503020204020204" pitchFamily="34" charset="-122"/>
                <a:ea typeface="微软雅黑" panose="020B0503020204020204" pitchFamily="34" charset="-122"/>
                <a:cs typeface="+mn-cs"/>
              </a:rPr>
              <a:t>CONTENTS</a:t>
            </a:r>
            <a:endParaRPr kumimoji="0" lang="zh-CN" altLang="en-US" sz="1800" b="1" kern="1200" cap="none" spc="400" normalizeH="0" baseline="0" noProof="0" dirty="0">
              <a:solidFill>
                <a:srgbClr val="E5E4E3"/>
              </a:solidFill>
              <a:latin typeface="微软雅黑" panose="020B0503020204020204" pitchFamily="34" charset="-122"/>
              <a:ea typeface="微软雅黑" panose="020B0503020204020204" pitchFamily="34" charset="-122"/>
              <a:cs typeface="+mn-cs"/>
            </a:endParaRPr>
          </a:p>
        </p:txBody>
      </p:sp>
      <p:pic>
        <p:nvPicPr>
          <p:cNvPr id="19468"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
        <p:nvSpPr>
          <p:cNvPr id="2" name="矩形 1"/>
          <p:cNvSpPr/>
          <p:nvPr/>
        </p:nvSpPr>
        <p:spPr>
          <a:xfrm>
            <a:off x="2341245" y="3874770"/>
            <a:ext cx="5563235" cy="1620520"/>
          </a:xfrm>
          <a:prstGeom prst="rect">
            <a:avLst/>
          </a:prstGeom>
          <a:noFill/>
          <a:ln w="12700" cap="sq" cmpd="sng" algn="ctr">
            <a:noFill/>
            <a:prstDash val="solid"/>
            <a:bevel/>
          </a:ln>
          <a:effectLst/>
        </p:spPr>
        <p:txBody>
          <a:bodyPr wrap="square" lIns="324000" tIns="0" rIns="108000" bIns="144000" rtlCol="0" anchor="b">
            <a:noAutofit/>
          </a:bodyPr>
          <a:lstStyle/>
          <a:p>
            <a:pPr lvl="0" algn="l" fontAlgn="auto">
              <a:spcBef>
                <a:spcPts val="0"/>
              </a:spcBef>
              <a:spcAft>
                <a:spcPts val="0"/>
              </a:spcAft>
              <a:buClrTx/>
              <a:buSzTx/>
              <a:buFontTx/>
              <a:defRPr/>
            </a:pPr>
            <a:r>
              <a:rPr lang="zh-CN" altLang="en-US" sz="3200" b="1">
                <a:ln>
                  <a:noFill/>
                </a:ln>
                <a:solidFill>
                  <a:srgbClr val="160B11"/>
                </a:solidFill>
                <a:effectLst/>
                <a:uLnTx/>
                <a:uFillTx/>
                <a:latin typeface="宋体" panose="02010600030101010101" pitchFamily="2" charset="-122"/>
                <a:cs typeface="+mn-ea"/>
                <a:sym typeface="+mn-ea"/>
              </a:rPr>
              <a:t>自治区科技计划项目介绍</a:t>
            </a:r>
            <a:endParaRPr lang="zh-CN" altLang="en-US" sz="3200" b="1">
              <a:ln>
                <a:noFill/>
              </a:ln>
              <a:solidFill>
                <a:srgbClr val="160B11"/>
              </a:solidFill>
              <a:effectLst/>
              <a:uLnTx/>
              <a:uFillTx/>
              <a:latin typeface="宋体" panose="02010600030101010101" pitchFamily="2" charset="-122"/>
              <a:cs typeface="+mn-ea"/>
              <a:sym typeface="+mn-ea"/>
            </a:endParaRPr>
          </a:p>
        </p:txBody>
      </p:sp>
      <p:sp>
        <p:nvSpPr>
          <p:cNvPr id="79" name="六边形 78"/>
          <p:cNvSpPr/>
          <p:nvPr/>
        </p:nvSpPr>
        <p:spPr>
          <a:xfrm>
            <a:off x="589521" y="1493900"/>
            <a:ext cx="2449367" cy="815133"/>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组合 79"/>
          <p:cNvGrpSpPr/>
          <p:nvPr/>
        </p:nvGrpSpPr>
        <p:grpSpPr>
          <a:xfrm>
            <a:off x="222992" y="1337149"/>
            <a:ext cx="1166758" cy="1167180"/>
            <a:chOff x="304800" y="673100"/>
            <a:chExt cx="4000500" cy="4000500"/>
          </a:xfrm>
          <a:effectLst>
            <a:outerShdw blurRad="444500" dist="254000" dir="684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82" name="椭圆 8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sp>
        <p:nvSpPr>
          <p:cNvPr id="83" name="矩形 82"/>
          <p:cNvSpPr/>
          <p:nvPr/>
        </p:nvSpPr>
        <p:spPr>
          <a:xfrm>
            <a:off x="1504705" y="1499130"/>
            <a:ext cx="1231069" cy="588470"/>
          </a:xfrm>
          <a:prstGeom prst="rect">
            <a:avLst/>
          </a:prstGeom>
        </p:spPr>
        <p:txBody>
          <a:bodyPr wrap="square" lIns="91417" tIns="45708" rIns="91417" bIns="45708">
            <a:spAutoFit/>
          </a:bodyPr>
          <a:lstStyle/>
          <a:p>
            <a:pPr defTabSz="933450" fontAlgn="auto">
              <a:spcBef>
                <a:spcPts val="0"/>
              </a:spcBef>
              <a:spcAft>
                <a:spcPts val="0"/>
              </a:spcAft>
              <a:defRPr/>
            </a:pPr>
            <a:r>
              <a:rPr lang="zh-CN" altLang="en-US" sz="3225" b="1" kern="0" dirty="0">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目 录</a:t>
            </a:r>
            <a:endParaRPr lang="zh-CN" altLang="en-US" sz="3225" b="1" kern="0" dirty="0">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84" name="Rectangle 4"/>
          <p:cNvSpPr txBox="1">
            <a:spLocks noChangeArrowheads="1"/>
          </p:cNvSpPr>
          <p:nvPr/>
        </p:nvSpPr>
        <p:spPr bwMode="auto">
          <a:xfrm>
            <a:off x="1396718" y="1933396"/>
            <a:ext cx="1371962"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4" tIns="34276" rIns="68554" bIns="34276"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spcBef>
                <a:spcPts val="0"/>
              </a:spcBef>
              <a:spcAft>
                <a:spcPts val="0"/>
              </a:spcAft>
              <a:defRPr/>
            </a:pPr>
            <a:r>
              <a:rPr lang="en-US" altLang="zh-CN" sz="1200" kern="0" dirty="0" smtClean="0">
                <a:solidFill>
                  <a:schemeClr val="tx1"/>
                </a:solidFill>
                <a:effectLst>
                  <a:innerShdw blurRad="63500" dist="50800" dir="13500000">
                    <a:prstClr val="black">
                      <a:alpha val="50000"/>
                    </a:prstClr>
                  </a:innerShdw>
                </a:effectLst>
                <a:latin typeface="Arial" panose="020B0604020202020204"/>
                <a:ea typeface="微软雅黑" panose="020B0503020204020204" pitchFamily="34" charset="-122"/>
              </a:rPr>
              <a:t>MENU</a:t>
            </a:r>
            <a:endParaRPr lang="zh-CN" altLang="en-US" sz="1200" kern="0" dirty="0">
              <a:solidFill>
                <a:schemeClr val="tx1"/>
              </a:solidFill>
              <a:effectLst>
                <a:innerShdw blurRad="63500" dist="50800" dir="13500000">
                  <a:prstClr val="black">
                    <a:alpha val="50000"/>
                  </a:prstClr>
                </a:innerShdw>
              </a:effectLst>
              <a:latin typeface="Arial" panose="020B0604020202020204"/>
              <a:ea typeface="微软雅黑" panose="020B0503020204020204" pitchFamily="34" charset="-122"/>
            </a:endParaRPr>
          </a:p>
        </p:txBody>
      </p:sp>
      <p:grpSp>
        <p:nvGrpSpPr>
          <p:cNvPr id="85" name="组合 84"/>
          <p:cNvGrpSpPr/>
          <p:nvPr/>
        </p:nvGrpSpPr>
        <p:grpSpPr>
          <a:xfrm>
            <a:off x="392352" y="1506573"/>
            <a:ext cx="825550" cy="825848"/>
            <a:chOff x="304800" y="673100"/>
            <a:chExt cx="4000500" cy="4000500"/>
          </a:xfrm>
          <a:effectLst>
            <a:outerShdw blurRad="444500" dist="254000" dir="684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87" name="椭圆 8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spTree>
    <p:custDataLst>
      <p:tags r:id="rId2"/>
    </p:custDataLst>
  </p:cSld>
  <p:clrMapOvr>
    <a:masterClrMapping/>
  </p:clrMapOvr>
  <p:transition>
    <p:wheel spokes="3"/>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 3"/>
          <p:cNvGrpSpPr/>
          <p:nvPr/>
        </p:nvGrpSpPr>
        <p:grpSpPr>
          <a:xfrm>
            <a:off x="731838" y="1916113"/>
            <a:ext cx="7866062" cy="3148012"/>
            <a:chOff x="0" y="0"/>
            <a:chExt cx="4955" cy="1982"/>
          </a:xfrm>
        </p:grpSpPr>
        <p:sp>
          <p:nvSpPr>
            <p:cNvPr id="29698" name="Freeform 4"/>
            <p:cNvSpPr/>
            <p:nvPr/>
          </p:nvSpPr>
          <p:spPr>
            <a:xfrm>
              <a:off x="91" y="88"/>
              <a:ext cx="1457" cy="1812"/>
            </a:xfrm>
            <a:custGeom>
              <a:avLst/>
              <a:gdLst/>
              <a:ahLst/>
              <a:cxnLst>
                <a:cxn ang="0">
                  <a:pos x="74" y="89"/>
                </a:cxn>
                <a:cxn ang="0">
                  <a:pos x="205" y="72"/>
                </a:cxn>
                <a:cxn ang="0">
                  <a:pos x="277" y="83"/>
                </a:cxn>
                <a:cxn ang="0">
                  <a:pos x="265" y="153"/>
                </a:cxn>
                <a:cxn ang="0">
                  <a:pos x="173" y="200"/>
                </a:cxn>
                <a:cxn ang="0">
                  <a:pos x="140" y="245"/>
                </a:cxn>
                <a:cxn ang="0">
                  <a:pos x="182" y="331"/>
                </a:cxn>
                <a:cxn ang="0">
                  <a:pos x="201" y="331"/>
                </a:cxn>
                <a:cxn ang="0">
                  <a:pos x="209" y="312"/>
                </a:cxn>
                <a:cxn ang="0">
                  <a:pos x="306" y="397"/>
                </a:cxn>
                <a:cxn ang="0">
                  <a:pos x="415" y="413"/>
                </a:cxn>
                <a:cxn ang="0">
                  <a:pos x="507" y="465"/>
                </a:cxn>
                <a:cxn ang="0">
                  <a:pos x="545" y="489"/>
                </a:cxn>
                <a:cxn ang="0">
                  <a:pos x="492" y="554"/>
                </a:cxn>
                <a:cxn ang="0">
                  <a:pos x="585" y="613"/>
                </a:cxn>
                <a:cxn ang="0">
                  <a:pos x="660" y="696"/>
                </a:cxn>
                <a:cxn ang="0">
                  <a:pos x="698" y="795"/>
                </a:cxn>
                <a:cxn ang="0">
                  <a:pos x="762" y="874"/>
                </a:cxn>
                <a:cxn ang="0">
                  <a:pos x="817" y="867"/>
                </a:cxn>
                <a:cxn ang="0">
                  <a:pos x="794" y="823"/>
                </a:cxn>
                <a:cxn ang="0">
                  <a:pos x="822" y="793"/>
                </a:cxn>
                <a:cxn ang="0">
                  <a:pos x="873" y="767"/>
                </a:cxn>
                <a:cxn ang="0">
                  <a:pos x="925" y="715"/>
                </a:cxn>
                <a:cxn ang="0">
                  <a:pos x="1001" y="671"/>
                </a:cxn>
                <a:cxn ang="0">
                  <a:pos x="1036" y="600"/>
                </a:cxn>
                <a:cxn ang="0">
                  <a:pos x="990" y="529"/>
                </a:cxn>
                <a:cxn ang="0">
                  <a:pos x="878" y="485"/>
                </a:cxn>
                <a:cxn ang="0">
                  <a:pos x="705" y="441"/>
                </a:cxn>
                <a:cxn ang="0">
                  <a:pos x="622" y="434"/>
                </a:cxn>
                <a:cxn ang="0">
                  <a:pos x="577" y="436"/>
                </a:cxn>
                <a:cxn ang="0">
                  <a:pos x="507" y="451"/>
                </a:cxn>
                <a:cxn ang="0">
                  <a:pos x="484" y="404"/>
                </a:cxn>
                <a:cxn ang="0">
                  <a:pos x="470" y="365"/>
                </a:cxn>
                <a:cxn ang="0">
                  <a:pos x="403" y="380"/>
                </a:cxn>
                <a:cxn ang="0">
                  <a:pos x="363" y="327"/>
                </a:cxn>
                <a:cxn ang="0">
                  <a:pos x="473" y="314"/>
                </a:cxn>
                <a:cxn ang="0">
                  <a:pos x="537" y="312"/>
                </a:cxn>
                <a:cxn ang="0">
                  <a:pos x="573" y="310"/>
                </a:cxn>
                <a:cxn ang="0">
                  <a:pos x="675" y="259"/>
                </a:cxn>
                <a:cxn ang="0">
                  <a:pos x="756" y="233"/>
                </a:cxn>
                <a:cxn ang="0">
                  <a:pos x="816" y="219"/>
                </a:cxn>
                <a:cxn ang="0">
                  <a:pos x="856" y="185"/>
                </a:cxn>
                <a:cxn ang="0">
                  <a:pos x="822" y="177"/>
                </a:cxn>
                <a:cxn ang="0">
                  <a:pos x="975" y="157"/>
                </a:cxn>
                <a:cxn ang="0">
                  <a:pos x="898" y="118"/>
                </a:cxn>
                <a:cxn ang="0">
                  <a:pos x="848" y="91"/>
                </a:cxn>
                <a:cxn ang="0">
                  <a:pos x="780" y="125"/>
                </a:cxn>
                <a:cxn ang="0">
                  <a:pos x="709" y="153"/>
                </a:cxn>
                <a:cxn ang="0">
                  <a:pos x="653" y="104"/>
                </a:cxn>
                <a:cxn ang="0">
                  <a:pos x="774" y="83"/>
                </a:cxn>
                <a:cxn ang="0">
                  <a:pos x="809" y="68"/>
                </a:cxn>
                <a:cxn ang="0">
                  <a:pos x="848" y="60"/>
                </a:cxn>
                <a:cxn ang="0">
                  <a:pos x="821" y="50"/>
                </a:cxn>
                <a:cxn ang="0">
                  <a:pos x="806" y="41"/>
                </a:cxn>
                <a:cxn ang="0">
                  <a:pos x="767" y="35"/>
                </a:cxn>
                <a:cxn ang="0">
                  <a:pos x="706" y="47"/>
                </a:cxn>
                <a:cxn ang="0">
                  <a:pos x="606" y="41"/>
                </a:cxn>
                <a:cxn ang="0">
                  <a:pos x="351" y="0"/>
                </a:cxn>
                <a:cxn ang="0">
                  <a:pos x="220" y="11"/>
                </a:cxn>
                <a:cxn ang="0">
                  <a:pos x="185" y="35"/>
                </a:cxn>
                <a:cxn ang="0">
                  <a:pos x="82" y="60"/>
                </a:cxn>
                <a:cxn ang="0">
                  <a:pos x="82" y="74"/>
                </a:cxn>
                <a:cxn ang="0">
                  <a:pos x="2" y="87"/>
                </a:cxn>
              </a:cxnLst>
              <a:rect l="0" t="0" r="0" b="0"/>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w="9525">
              <a:noFill/>
            </a:ln>
          </p:spPr>
          <p:txBody>
            <a:bodyPr/>
            <a:lstStyle/>
            <a:p>
              <a:endParaRPr lang="zh-CN" altLang="en-US"/>
            </a:p>
          </p:txBody>
        </p:sp>
        <p:sp>
          <p:nvSpPr>
            <p:cNvPr id="29699" name="Freeform 5"/>
            <p:cNvSpPr/>
            <p:nvPr/>
          </p:nvSpPr>
          <p:spPr>
            <a:xfrm>
              <a:off x="45" y="261"/>
              <a:ext cx="39" cy="26"/>
            </a:xfrm>
            <a:custGeom>
              <a:avLst/>
              <a:gdLst/>
              <a:ahLst/>
              <a:cxnLst>
                <a:cxn ang="0">
                  <a:pos x="10" y="1"/>
                </a:cxn>
                <a:cxn ang="0">
                  <a:pos x="0" y="7"/>
                </a:cxn>
                <a:cxn ang="0">
                  <a:pos x="14" y="12"/>
                </a:cxn>
                <a:cxn ang="0">
                  <a:pos x="28" y="8"/>
                </a:cxn>
                <a:cxn ang="0">
                  <a:pos x="18" y="0"/>
                </a:cxn>
                <a:cxn ang="0">
                  <a:pos x="10" y="1"/>
                </a:cxn>
              </a:cxnLst>
              <a:rect l="0" t="0" r="0" b="0"/>
              <a:pathLst>
                <a:path w="46" h="38">
                  <a:moveTo>
                    <a:pt x="16" y="4"/>
                  </a:moveTo>
                  <a:lnTo>
                    <a:pt x="0" y="22"/>
                  </a:lnTo>
                  <a:lnTo>
                    <a:pt x="22" y="38"/>
                  </a:lnTo>
                  <a:lnTo>
                    <a:pt x="46" y="26"/>
                  </a:lnTo>
                  <a:lnTo>
                    <a:pt x="30" y="0"/>
                  </a:lnTo>
                  <a:lnTo>
                    <a:pt x="16" y="4"/>
                  </a:lnTo>
                  <a:close/>
                </a:path>
              </a:pathLst>
            </a:custGeom>
            <a:solidFill>
              <a:srgbClr val="666699">
                <a:alpha val="20000"/>
              </a:srgbClr>
            </a:solidFill>
            <a:ln w="9525">
              <a:noFill/>
            </a:ln>
          </p:spPr>
          <p:txBody>
            <a:bodyPr/>
            <a:lstStyle/>
            <a:p>
              <a:endParaRPr lang="zh-CN" altLang="en-US"/>
            </a:p>
          </p:txBody>
        </p:sp>
        <p:sp>
          <p:nvSpPr>
            <p:cNvPr id="29700" name="Freeform 6"/>
            <p:cNvSpPr/>
            <p:nvPr/>
          </p:nvSpPr>
          <p:spPr>
            <a:xfrm>
              <a:off x="398" y="376"/>
              <a:ext cx="45" cy="30"/>
            </a:xfrm>
            <a:custGeom>
              <a:avLst/>
              <a:gdLst/>
              <a:ahLst/>
              <a:cxnLst>
                <a:cxn ang="0">
                  <a:pos x="8" y="0"/>
                </a:cxn>
                <a:cxn ang="0">
                  <a:pos x="17" y="14"/>
                </a:cxn>
                <a:cxn ang="0">
                  <a:pos x="27" y="14"/>
                </a:cxn>
                <a:cxn ang="0">
                  <a:pos x="25" y="5"/>
                </a:cxn>
                <a:cxn ang="0">
                  <a:pos x="17" y="1"/>
                </a:cxn>
                <a:cxn ang="0">
                  <a:pos x="8" y="0"/>
                </a:cxn>
              </a:cxnLst>
              <a:rect l="0" t="0" r="0" b="0"/>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w="9525">
              <a:noFill/>
            </a:ln>
          </p:spPr>
          <p:txBody>
            <a:bodyPr/>
            <a:lstStyle/>
            <a:p>
              <a:endParaRPr lang="zh-CN" altLang="en-US"/>
            </a:p>
          </p:txBody>
        </p:sp>
        <p:sp>
          <p:nvSpPr>
            <p:cNvPr id="29701" name="Freeform 7"/>
            <p:cNvSpPr/>
            <p:nvPr/>
          </p:nvSpPr>
          <p:spPr>
            <a:xfrm>
              <a:off x="1297" y="428"/>
              <a:ext cx="113" cy="69"/>
            </a:xfrm>
            <a:custGeom>
              <a:avLst/>
              <a:gdLst/>
              <a:ahLst/>
              <a:cxnLst>
                <a:cxn ang="0">
                  <a:pos x="62" y="0"/>
                </a:cxn>
                <a:cxn ang="0">
                  <a:pos x="51" y="3"/>
                </a:cxn>
                <a:cxn ang="0">
                  <a:pos x="35" y="8"/>
                </a:cxn>
                <a:cxn ang="0">
                  <a:pos x="25" y="14"/>
                </a:cxn>
                <a:cxn ang="0">
                  <a:pos x="14" y="18"/>
                </a:cxn>
                <a:cxn ang="0">
                  <a:pos x="41" y="29"/>
                </a:cxn>
                <a:cxn ang="0">
                  <a:pos x="51" y="32"/>
                </a:cxn>
                <a:cxn ang="0">
                  <a:pos x="54" y="32"/>
                </a:cxn>
                <a:cxn ang="0">
                  <a:pos x="57" y="30"/>
                </a:cxn>
                <a:cxn ang="0">
                  <a:pos x="62" y="35"/>
                </a:cxn>
                <a:cxn ang="0">
                  <a:pos x="78" y="30"/>
                </a:cxn>
                <a:cxn ang="0">
                  <a:pos x="83" y="26"/>
                </a:cxn>
                <a:cxn ang="0">
                  <a:pos x="65" y="14"/>
                </a:cxn>
                <a:cxn ang="0">
                  <a:pos x="73" y="8"/>
                </a:cxn>
                <a:cxn ang="0">
                  <a:pos x="72" y="1"/>
                </a:cxn>
                <a:cxn ang="0">
                  <a:pos x="62" y="0"/>
                </a:cxn>
              </a:cxnLst>
              <a:rect l="0" t="0" r="0" b="0"/>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w="9525">
              <a:noFill/>
            </a:ln>
          </p:spPr>
          <p:txBody>
            <a:bodyPr/>
            <a:lstStyle/>
            <a:p>
              <a:endParaRPr lang="zh-CN" altLang="en-US"/>
            </a:p>
          </p:txBody>
        </p:sp>
        <p:sp>
          <p:nvSpPr>
            <p:cNvPr id="29702" name="Freeform 8"/>
            <p:cNvSpPr/>
            <p:nvPr/>
          </p:nvSpPr>
          <p:spPr>
            <a:xfrm>
              <a:off x="752" y="787"/>
              <a:ext cx="182" cy="79"/>
            </a:xfrm>
            <a:custGeom>
              <a:avLst/>
              <a:gdLst/>
              <a:ahLst/>
              <a:cxnLst>
                <a:cxn ang="0">
                  <a:pos x="29" y="4"/>
                </a:cxn>
                <a:cxn ang="0">
                  <a:pos x="11" y="4"/>
                </a:cxn>
                <a:cxn ang="0">
                  <a:pos x="3" y="6"/>
                </a:cxn>
                <a:cxn ang="0">
                  <a:pos x="15" y="18"/>
                </a:cxn>
                <a:cxn ang="0">
                  <a:pos x="33" y="16"/>
                </a:cxn>
                <a:cxn ang="0">
                  <a:pos x="59" y="19"/>
                </a:cxn>
                <a:cxn ang="0">
                  <a:pos x="70" y="21"/>
                </a:cxn>
                <a:cxn ang="0">
                  <a:pos x="84" y="31"/>
                </a:cxn>
                <a:cxn ang="0">
                  <a:pos x="89" y="40"/>
                </a:cxn>
                <a:cxn ang="0">
                  <a:pos x="100" y="35"/>
                </a:cxn>
                <a:cxn ang="0">
                  <a:pos x="106" y="34"/>
                </a:cxn>
                <a:cxn ang="0">
                  <a:pos x="118" y="36"/>
                </a:cxn>
                <a:cxn ang="0">
                  <a:pos x="123" y="28"/>
                </a:cxn>
                <a:cxn ang="0">
                  <a:pos x="96" y="19"/>
                </a:cxn>
                <a:cxn ang="0">
                  <a:pos x="66" y="7"/>
                </a:cxn>
                <a:cxn ang="0">
                  <a:pos x="33" y="9"/>
                </a:cxn>
                <a:cxn ang="0">
                  <a:pos x="29" y="4"/>
                </a:cxn>
              </a:cxnLst>
              <a:rect l="0" t="0" r="0" b="0"/>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w="9525">
              <a:noFill/>
            </a:ln>
          </p:spPr>
          <p:txBody>
            <a:bodyPr/>
            <a:lstStyle/>
            <a:p>
              <a:endParaRPr lang="zh-CN" altLang="en-US"/>
            </a:p>
          </p:txBody>
        </p:sp>
        <p:sp>
          <p:nvSpPr>
            <p:cNvPr id="29703" name="Freeform 9"/>
            <p:cNvSpPr/>
            <p:nvPr/>
          </p:nvSpPr>
          <p:spPr>
            <a:xfrm>
              <a:off x="902" y="847"/>
              <a:ext cx="114" cy="38"/>
            </a:xfrm>
            <a:custGeom>
              <a:avLst/>
              <a:gdLst/>
              <a:ahLst/>
              <a:cxnLst>
                <a:cxn ang="0">
                  <a:pos x="36" y="0"/>
                </a:cxn>
                <a:cxn ang="0">
                  <a:pos x="27" y="2"/>
                </a:cxn>
                <a:cxn ang="0">
                  <a:pos x="20" y="11"/>
                </a:cxn>
                <a:cxn ang="0">
                  <a:pos x="9" y="12"/>
                </a:cxn>
                <a:cxn ang="0">
                  <a:pos x="3" y="15"/>
                </a:cxn>
                <a:cxn ang="0">
                  <a:pos x="8" y="19"/>
                </a:cxn>
                <a:cxn ang="0">
                  <a:pos x="84" y="12"/>
                </a:cxn>
                <a:cxn ang="0">
                  <a:pos x="77" y="6"/>
                </a:cxn>
                <a:cxn ang="0">
                  <a:pos x="66" y="3"/>
                </a:cxn>
                <a:cxn ang="0">
                  <a:pos x="64" y="8"/>
                </a:cxn>
                <a:cxn ang="0">
                  <a:pos x="56" y="6"/>
                </a:cxn>
                <a:cxn ang="0">
                  <a:pos x="42" y="5"/>
                </a:cxn>
                <a:cxn ang="0">
                  <a:pos x="36" y="0"/>
                </a:cxn>
              </a:cxnLst>
              <a:rect l="0" t="0" r="0" b="0"/>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w="9525">
              <a:noFill/>
            </a:ln>
          </p:spPr>
          <p:txBody>
            <a:bodyPr/>
            <a:lstStyle/>
            <a:p>
              <a:endParaRPr lang="zh-CN" altLang="en-US"/>
            </a:p>
          </p:txBody>
        </p:sp>
        <p:sp>
          <p:nvSpPr>
            <p:cNvPr id="29704" name="Freeform 10"/>
            <p:cNvSpPr/>
            <p:nvPr/>
          </p:nvSpPr>
          <p:spPr>
            <a:xfrm>
              <a:off x="1023" y="871"/>
              <a:ext cx="43" cy="17"/>
            </a:xfrm>
            <a:custGeom>
              <a:avLst/>
              <a:gdLst/>
              <a:ahLst/>
              <a:cxnLst>
                <a:cxn ang="0">
                  <a:pos x="8" y="0"/>
                </a:cxn>
                <a:cxn ang="0">
                  <a:pos x="4" y="6"/>
                </a:cxn>
                <a:cxn ang="0">
                  <a:pos x="16" y="9"/>
                </a:cxn>
                <a:cxn ang="0">
                  <a:pos x="20" y="1"/>
                </a:cxn>
                <a:cxn ang="0">
                  <a:pos x="8" y="0"/>
                </a:cxn>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w="9525">
              <a:noFill/>
            </a:ln>
          </p:spPr>
          <p:txBody>
            <a:bodyPr/>
            <a:lstStyle/>
            <a:p>
              <a:endParaRPr lang="zh-CN" altLang="en-US"/>
            </a:p>
          </p:txBody>
        </p:sp>
        <p:sp>
          <p:nvSpPr>
            <p:cNvPr id="29705" name="Freeform 11"/>
            <p:cNvSpPr/>
            <p:nvPr/>
          </p:nvSpPr>
          <p:spPr>
            <a:xfrm>
              <a:off x="1087" y="874"/>
              <a:ext cx="14" cy="24"/>
            </a:xfrm>
            <a:custGeom>
              <a:avLst/>
              <a:gdLst/>
              <a:ahLst/>
              <a:cxnLst>
                <a:cxn ang="0">
                  <a:pos x="9" y="0"/>
                </a:cxn>
                <a:cxn ang="0">
                  <a:pos x="0" y="5"/>
                </a:cxn>
                <a:cxn ang="0">
                  <a:pos x="10" y="12"/>
                </a:cxn>
                <a:cxn ang="0">
                  <a:pos x="8" y="6"/>
                </a:cxn>
                <a:cxn ang="0">
                  <a:pos x="10" y="2"/>
                </a:cxn>
                <a:cxn ang="0">
                  <a:pos x="9" y="0"/>
                </a:cxn>
              </a:cxnLst>
              <a:rect l="0" t="0" r="0" b="0"/>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w="9525">
              <a:noFill/>
            </a:ln>
          </p:spPr>
          <p:txBody>
            <a:bodyPr/>
            <a:lstStyle/>
            <a:p>
              <a:endParaRPr lang="zh-CN" altLang="en-US"/>
            </a:p>
          </p:txBody>
        </p:sp>
        <p:sp>
          <p:nvSpPr>
            <p:cNvPr id="29706" name="Freeform 12"/>
            <p:cNvSpPr/>
            <p:nvPr/>
          </p:nvSpPr>
          <p:spPr>
            <a:xfrm>
              <a:off x="876" y="83"/>
              <a:ext cx="207" cy="82"/>
            </a:xfrm>
            <a:custGeom>
              <a:avLst/>
              <a:gdLst/>
              <a:ahLst/>
              <a:cxnLst>
                <a:cxn ang="0">
                  <a:pos x="41" y="1"/>
                </a:cxn>
                <a:cxn ang="0">
                  <a:pos x="16" y="11"/>
                </a:cxn>
                <a:cxn ang="0">
                  <a:pos x="3" y="13"/>
                </a:cxn>
                <a:cxn ang="0">
                  <a:pos x="0" y="13"/>
                </a:cxn>
                <a:cxn ang="0">
                  <a:pos x="16" y="20"/>
                </a:cxn>
                <a:cxn ang="0">
                  <a:pos x="24" y="22"/>
                </a:cxn>
                <a:cxn ang="0">
                  <a:pos x="44" y="16"/>
                </a:cxn>
                <a:cxn ang="0">
                  <a:pos x="52" y="15"/>
                </a:cxn>
                <a:cxn ang="0">
                  <a:pos x="53" y="19"/>
                </a:cxn>
                <a:cxn ang="0">
                  <a:pos x="41" y="21"/>
                </a:cxn>
                <a:cxn ang="0">
                  <a:pos x="46" y="25"/>
                </a:cxn>
                <a:cxn ang="0">
                  <a:pos x="26" y="30"/>
                </a:cxn>
                <a:cxn ang="0">
                  <a:pos x="45" y="37"/>
                </a:cxn>
                <a:cxn ang="0">
                  <a:pos x="53" y="39"/>
                </a:cxn>
                <a:cxn ang="0">
                  <a:pos x="76" y="35"/>
                </a:cxn>
                <a:cxn ang="0">
                  <a:pos x="96" y="36"/>
                </a:cxn>
                <a:cxn ang="0">
                  <a:pos x="108" y="40"/>
                </a:cxn>
                <a:cxn ang="0">
                  <a:pos x="131" y="37"/>
                </a:cxn>
                <a:cxn ang="0">
                  <a:pos x="143" y="35"/>
                </a:cxn>
                <a:cxn ang="0">
                  <a:pos x="142" y="27"/>
                </a:cxn>
                <a:cxn ang="0">
                  <a:pos x="150" y="24"/>
                </a:cxn>
                <a:cxn ang="0">
                  <a:pos x="153" y="16"/>
                </a:cxn>
                <a:cxn ang="0">
                  <a:pos x="135" y="20"/>
                </a:cxn>
                <a:cxn ang="0">
                  <a:pos x="129" y="15"/>
                </a:cxn>
                <a:cxn ang="0">
                  <a:pos x="110" y="15"/>
                </a:cxn>
                <a:cxn ang="0">
                  <a:pos x="86" y="3"/>
                </a:cxn>
                <a:cxn ang="0">
                  <a:pos x="60" y="4"/>
                </a:cxn>
                <a:cxn ang="0">
                  <a:pos x="53" y="1"/>
                </a:cxn>
                <a:cxn ang="0">
                  <a:pos x="41" y="1"/>
                </a:cxn>
              </a:cxnLst>
              <a:rect l="0" t="0" r="0" b="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w="9525">
              <a:noFill/>
            </a:ln>
          </p:spPr>
          <p:txBody>
            <a:bodyPr/>
            <a:lstStyle/>
            <a:p>
              <a:endParaRPr lang="zh-CN" altLang="en-US"/>
            </a:p>
          </p:txBody>
        </p:sp>
        <p:sp>
          <p:nvSpPr>
            <p:cNvPr id="29707" name="Freeform 13"/>
            <p:cNvSpPr/>
            <p:nvPr/>
          </p:nvSpPr>
          <p:spPr>
            <a:xfrm>
              <a:off x="968" y="45"/>
              <a:ext cx="168" cy="56"/>
            </a:xfrm>
            <a:custGeom>
              <a:avLst/>
              <a:gdLst/>
              <a:ahLst/>
              <a:cxnLst>
                <a:cxn ang="0">
                  <a:pos x="63" y="4"/>
                </a:cxn>
                <a:cxn ang="0">
                  <a:pos x="9" y="8"/>
                </a:cxn>
                <a:cxn ang="0">
                  <a:pos x="6" y="12"/>
                </a:cxn>
                <a:cxn ang="0">
                  <a:pos x="36" y="17"/>
                </a:cxn>
                <a:cxn ang="0">
                  <a:pos x="87" y="25"/>
                </a:cxn>
                <a:cxn ang="0">
                  <a:pos x="114" y="24"/>
                </a:cxn>
                <a:cxn ang="0">
                  <a:pos x="121" y="22"/>
                </a:cxn>
                <a:cxn ang="0">
                  <a:pos x="114" y="15"/>
                </a:cxn>
                <a:cxn ang="0">
                  <a:pos x="106" y="12"/>
                </a:cxn>
                <a:cxn ang="0">
                  <a:pos x="84" y="9"/>
                </a:cxn>
                <a:cxn ang="0">
                  <a:pos x="63" y="4"/>
                </a:cxn>
              </a:cxnLst>
              <a:rect l="0" t="0" r="0" b="0"/>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w="9525">
              <a:noFill/>
            </a:ln>
          </p:spPr>
          <p:txBody>
            <a:bodyPr/>
            <a:lstStyle/>
            <a:p>
              <a:endParaRPr lang="zh-CN" altLang="en-US"/>
            </a:p>
          </p:txBody>
        </p:sp>
        <p:sp>
          <p:nvSpPr>
            <p:cNvPr id="29708" name="Freeform 14"/>
            <p:cNvSpPr/>
            <p:nvPr/>
          </p:nvSpPr>
          <p:spPr>
            <a:xfrm>
              <a:off x="1204" y="110"/>
              <a:ext cx="268" cy="178"/>
            </a:xfrm>
            <a:custGeom>
              <a:avLst/>
              <a:gdLst/>
              <a:ahLst/>
              <a:cxnLst>
                <a:cxn ang="0">
                  <a:pos x="43" y="3"/>
                </a:cxn>
                <a:cxn ang="0">
                  <a:pos x="33" y="8"/>
                </a:cxn>
                <a:cxn ang="0">
                  <a:pos x="14" y="13"/>
                </a:cxn>
                <a:cxn ang="0">
                  <a:pos x="35" y="27"/>
                </a:cxn>
                <a:cxn ang="0">
                  <a:pos x="51" y="29"/>
                </a:cxn>
                <a:cxn ang="0">
                  <a:pos x="67" y="34"/>
                </a:cxn>
                <a:cxn ang="0">
                  <a:pos x="82" y="29"/>
                </a:cxn>
                <a:cxn ang="0">
                  <a:pos x="93" y="35"/>
                </a:cxn>
                <a:cxn ang="0">
                  <a:pos x="97" y="43"/>
                </a:cxn>
                <a:cxn ang="0">
                  <a:pos x="74" y="52"/>
                </a:cxn>
                <a:cxn ang="0">
                  <a:pos x="58" y="60"/>
                </a:cxn>
                <a:cxn ang="0">
                  <a:pos x="45" y="58"/>
                </a:cxn>
                <a:cxn ang="0">
                  <a:pos x="36" y="57"/>
                </a:cxn>
                <a:cxn ang="0">
                  <a:pos x="28" y="64"/>
                </a:cxn>
                <a:cxn ang="0">
                  <a:pos x="25" y="68"/>
                </a:cxn>
                <a:cxn ang="0">
                  <a:pos x="47" y="71"/>
                </a:cxn>
                <a:cxn ang="0">
                  <a:pos x="61" y="70"/>
                </a:cxn>
                <a:cxn ang="0">
                  <a:pos x="74" y="80"/>
                </a:cxn>
                <a:cxn ang="0">
                  <a:pos x="82" y="81"/>
                </a:cxn>
                <a:cxn ang="0">
                  <a:pos x="90" y="82"/>
                </a:cxn>
                <a:cxn ang="0">
                  <a:pos x="100" y="86"/>
                </a:cxn>
                <a:cxn ang="0">
                  <a:pos x="117" y="81"/>
                </a:cxn>
                <a:cxn ang="0">
                  <a:pos x="131" y="81"/>
                </a:cxn>
                <a:cxn ang="0">
                  <a:pos x="148" y="73"/>
                </a:cxn>
                <a:cxn ang="0">
                  <a:pos x="146" y="64"/>
                </a:cxn>
                <a:cxn ang="0">
                  <a:pos x="141" y="60"/>
                </a:cxn>
                <a:cxn ang="0">
                  <a:pos x="150" y="57"/>
                </a:cxn>
                <a:cxn ang="0">
                  <a:pos x="158" y="63"/>
                </a:cxn>
                <a:cxn ang="0">
                  <a:pos x="160" y="68"/>
                </a:cxn>
                <a:cxn ang="0">
                  <a:pos x="169" y="67"/>
                </a:cxn>
                <a:cxn ang="0">
                  <a:pos x="196" y="58"/>
                </a:cxn>
                <a:cxn ang="0">
                  <a:pos x="189" y="50"/>
                </a:cxn>
                <a:cxn ang="0">
                  <a:pos x="168" y="42"/>
                </a:cxn>
                <a:cxn ang="0">
                  <a:pos x="171" y="37"/>
                </a:cxn>
                <a:cxn ang="0">
                  <a:pos x="179" y="35"/>
                </a:cxn>
                <a:cxn ang="0">
                  <a:pos x="163" y="22"/>
                </a:cxn>
                <a:cxn ang="0">
                  <a:pos x="150" y="20"/>
                </a:cxn>
                <a:cxn ang="0">
                  <a:pos x="143" y="19"/>
                </a:cxn>
                <a:cxn ang="0">
                  <a:pos x="130" y="11"/>
                </a:cxn>
                <a:cxn ang="0">
                  <a:pos x="100" y="15"/>
                </a:cxn>
                <a:cxn ang="0">
                  <a:pos x="107" y="9"/>
                </a:cxn>
                <a:cxn ang="0">
                  <a:pos x="90" y="6"/>
                </a:cxn>
                <a:cxn ang="0">
                  <a:pos x="77" y="6"/>
                </a:cxn>
                <a:cxn ang="0">
                  <a:pos x="43" y="3"/>
                </a:cxn>
              </a:cxnLst>
              <a:rect l="0" t="0" r="0" b="0"/>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w="9525">
              <a:noFill/>
            </a:ln>
          </p:spPr>
          <p:txBody>
            <a:bodyPr/>
            <a:lstStyle/>
            <a:p>
              <a:endParaRPr lang="zh-CN" altLang="en-US"/>
            </a:p>
          </p:txBody>
        </p:sp>
        <p:sp>
          <p:nvSpPr>
            <p:cNvPr id="29709" name="Freeform 15"/>
            <p:cNvSpPr/>
            <p:nvPr/>
          </p:nvSpPr>
          <p:spPr>
            <a:xfrm>
              <a:off x="1202" y="34"/>
              <a:ext cx="51" cy="34"/>
            </a:xfrm>
            <a:custGeom>
              <a:avLst/>
              <a:gdLst/>
              <a:ahLst/>
              <a:cxnLst>
                <a:cxn ang="0">
                  <a:pos x="16" y="0"/>
                </a:cxn>
                <a:cxn ang="0">
                  <a:pos x="0" y="3"/>
                </a:cxn>
                <a:cxn ang="0">
                  <a:pos x="19" y="12"/>
                </a:cxn>
                <a:cxn ang="0">
                  <a:pos x="30" y="16"/>
                </a:cxn>
                <a:cxn ang="0">
                  <a:pos x="37" y="9"/>
                </a:cxn>
                <a:cxn ang="0">
                  <a:pos x="29" y="2"/>
                </a:cxn>
                <a:cxn ang="0">
                  <a:pos x="16" y="0"/>
                </a:cxn>
              </a:cxnLst>
              <a:rect l="0" t="0" r="0" b="0"/>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w="9525">
              <a:noFill/>
            </a:ln>
          </p:spPr>
          <p:txBody>
            <a:bodyPr/>
            <a:lstStyle/>
            <a:p>
              <a:endParaRPr lang="zh-CN" altLang="en-US"/>
            </a:p>
          </p:txBody>
        </p:sp>
        <p:sp>
          <p:nvSpPr>
            <p:cNvPr id="29710" name="Freeform 16"/>
            <p:cNvSpPr/>
            <p:nvPr/>
          </p:nvSpPr>
          <p:spPr>
            <a:xfrm>
              <a:off x="1105" y="99"/>
              <a:ext cx="75" cy="39"/>
            </a:xfrm>
            <a:custGeom>
              <a:avLst/>
              <a:gdLst/>
              <a:ahLst/>
              <a:cxnLst>
                <a:cxn ang="0">
                  <a:pos x="29" y="2"/>
                </a:cxn>
                <a:cxn ang="0">
                  <a:pos x="16" y="8"/>
                </a:cxn>
                <a:cxn ang="0">
                  <a:pos x="3" y="8"/>
                </a:cxn>
                <a:cxn ang="0">
                  <a:pos x="10" y="18"/>
                </a:cxn>
                <a:cxn ang="0">
                  <a:pos x="50" y="11"/>
                </a:cxn>
                <a:cxn ang="0">
                  <a:pos x="57" y="5"/>
                </a:cxn>
                <a:cxn ang="0">
                  <a:pos x="38" y="2"/>
                </a:cxn>
                <a:cxn ang="0">
                  <a:pos x="29" y="2"/>
                </a:cxn>
              </a:cxnLst>
              <a:rect l="0" t="0" r="0" b="0"/>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w="9525">
              <a:noFill/>
            </a:ln>
          </p:spPr>
          <p:txBody>
            <a:bodyPr/>
            <a:lstStyle/>
            <a:p>
              <a:endParaRPr lang="zh-CN" altLang="en-US"/>
            </a:p>
          </p:txBody>
        </p:sp>
        <p:sp>
          <p:nvSpPr>
            <p:cNvPr id="29711" name="Freeform 17"/>
            <p:cNvSpPr/>
            <p:nvPr/>
          </p:nvSpPr>
          <p:spPr>
            <a:xfrm>
              <a:off x="1184" y="107"/>
              <a:ext cx="62" cy="23"/>
            </a:xfrm>
            <a:custGeom>
              <a:avLst/>
              <a:gdLst/>
              <a:ahLst/>
              <a:cxnLst>
                <a:cxn ang="0">
                  <a:pos x="25" y="0"/>
                </a:cxn>
                <a:cxn ang="0">
                  <a:pos x="6" y="5"/>
                </a:cxn>
                <a:cxn ang="0">
                  <a:pos x="14" y="11"/>
                </a:cxn>
                <a:cxn ang="0">
                  <a:pos x="31" y="9"/>
                </a:cxn>
                <a:cxn ang="0">
                  <a:pos x="39" y="6"/>
                </a:cxn>
                <a:cxn ang="0">
                  <a:pos x="25" y="0"/>
                </a:cxn>
              </a:cxnLst>
              <a:rect l="0" t="0" r="0" b="0"/>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w="9525">
              <a:noFill/>
            </a:ln>
          </p:spPr>
          <p:txBody>
            <a:bodyPr/>
            <a:lstStyle/>
            <a:p>
              <a:endParaRPr lang="zh-CN" altLang="en-US"/>
            </a:p>
          </p:txBody>
        </p:sp>
        <p:sp>
          <p:nvSpPr>
            <p:cNvPr id="29712" name="Freeform 18"/>
            <p:cNvSpPr/>
            <p:nvPr/>
          </p:nvSpPr>
          <p:spPr>
            <a:xfrm>
              <a:off x="1150" y="73"/>
              <a:ext cx="74" cy="32"/>
            </a:xfrm>
            <a:custGeom>
              <a:avLst/>
              <a:gdLst/>
              <a:ahLst/>
              <a:cxnLst>
                <a:cxn ang="0">
                  <a:pos x="38" y="4"/>
                </a:cxn>
                <a:cxn ang="0">
                  <a:pos x="18" y="1"/>
                </a:cxn>
                <a:cxn ang="0">
                  <a:pos x="0" y="6"/>
                </a:cxn>
                <a:cxn ang="0">
                  <a:pos x="26" y="11"/>
                </a:cxn>
                <a:cxn ang="0">
                  <a:pos x="43" y="14"/>
                </a:cxn>
                <a:cxn ang="0">
                  <a:pos x="56" y="6"/>
                </a:cxn>
                <a:cxn ang="0">
                  <a:pos x="54" y="2"/>
                </a:cxn>
                <a:cxn ang="0">
                  <a:pos x="43" y="0"/>
                </a:cxn>
                <a:cxn ang="0">
                  <a:pos x="38" y="4"/>
                </a:cxn>
              </a:cxnLst>
              <a:rect l="0" t="0" r="0" b="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w="9525">
              <a:noFill/>
            </a:ln>
          </p:spPr>
          <p:txBody>
            <a:bodyPr/>
            <a:lstStyle/>
            <a:p>
              <a:endParaRPr lang="zh-CN" altLang="en-US"/>
            </a:p>
          </p:txBody>
        </p:sp>
        <p:sp>
          <p:nvSpPr>
            <p:cNvPr id="29713" name="Freeform 19"/>
            <p:cNvSpPr/>
            <p:nvPr/>
          </p:nvSpPr>
          <p:spPr>
            <a:xfrm>
              <a:off x="1119" y="43"/>
              <a:ext cx="51" cy="22"/>
            </a:xfrm>
            <a:custGeom>
              <a:avLst/>
              <a:gdLst/>
              <a:ahLst/>
              <a:cxnLst>
                <a:cxn ang="0">
                  <a:pos x="11" y="1"/>
                </a:cxn>
                <a:cxn ang="0">
                  <a:pos x="0" y="6"/>
                </a:cxn>
                <a:cxn ang="0">
                  <a:pos x="14" y="10"/>
                </a:cxn>
                <a:cxn ang="0">
                  <a:pos x="19" y="7"/>
                </a:cxn>
                <a:cxn ang="0">
                  <a:pos x="35" y="4"/>
                </a:cxn>
                <a:cxn ang="0">
                  <a:pos x="30" y="0"/>
                </a:cxn>
                <a:cxn ang="0">
                  <a:pos x="11" y="1"/>
                </a:cxn>
              </a:cxnLst>
              <a:rect l="0" t="0" r="0" b="0"/>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w="9525">
              <a:noFill/>
            </a:ln>
          </p:spPr>
          <p:txBody>
            <a:bodyPr/>
            <a:lstStyle/>
            <a:p>
              <a:endParaRPr lang="zh-CN" altLang="en-US"/>
            </a:p>
          </p:txBody>
        </p:sp>
        <p:sp>
          <p:nvSpPr>
            <p:cNvPr id="29714" name="Freeform 20"/>
            <p:cNvSpPr/>
            <p:nvPr/>
          </p:nvSpPr>
          <p:spPr>
            <a:xfrm>
              <a:off x="1250" y="46"/>
              <a:ext cx="131" cy="72"/>
            </a:xfrm>
            <a:custGeom>
              <a:avLst/>
              <a:gdLst/>
              <a:ahLst/>
              <a:cxnLst>
                <a:cxn ang="0">
                  <a:pos x="24" y="0"/>
                </a:cxn>
                <a:cxn ang="0">
                  <a:pos x="9" y="2"/>
                </a:cxn>
                <a:cxn ang="0">
                  <a:pos x="3" y="13"/>
                </a:cxn>
                <a:cxn ang="0">
                  <a:pos x="8" y="20"/>
                </a:cxn>
                <a:cxn ang="0">
                  <a:pos x="0" y="25"/>
                </a:cxn>
                <a:cxn ang="0">
                  <a:pos x="35" y="30"/>
                </a:cxn>
                <a:cxn ang="0">
                  <a:pos x="53" y="32"/>
                </a:cxn>
                <a:cxn ang="0">
                  <a:pos x="97" y="30"/>
                </a:cxn>
                <a:cxn ang="0">
                  <a:pos x="49" y="25"/>
                </a:cxn>
                <a:cxn ang="0">
                  <a:pos x="35" y="22"/>
                </a:cxn>
                <a:cxn ang="0">
                  <a:pos x="28" y="18"/>
                </a:cxn>
                <a:cxn ang="0">
                  <a:pos x="32" y="12"/>
                </a:cxn>
                <a:cxn ang="0">
                  <a:pos x="24" y="0"/>
                </a:cxn>
              </a:cxnLst>
              <a:rect l="0" t="0" r="0" b="0"/>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w="9525">
              <a:noFill/>
            </a:ln>
          </p:spPr>
          <p:txBody>
            <a:bodyPr/>
            <a:lstStyle/>
            <a:p>
              <a:endParaRPr lang="zh-CN" altLang="en-US"/>
            </a:p>
          </p:txBody>
        </p:sp>
        <p:sp>
          <p:nvSpPr>
            <p:cNvPr id="29715" name="Freeform 21"/>
            <p:cNvSpPr/>
            <p:nvPr/>
          </p:nvSpPr>
          <p:spPr>
            <a:xfrm>
              <a:off x="0" y="275"/>
              <a:ext cx="29" cy="14"/>
            </a:xfrm>
            <a:custGeom>
              <a:avLst/>
              <a:gdLst/>
              <a:ahLst/>
              <a:cxnLst>
                <a:cxn ang="0">
                  <a:pos x="21" y="0"/>
                </a:cxn>
                <a:cxn ang="0">
                  <a:pos x="15" y="7"/>
                </a:cxn>
                <a:cxn ang="0">
                  <a:pos x="3" y="6"/>
                </a:cxn>
                <a:cxn ang="0">
                  <a:pos x="3" y="2"/>
                </a:cxn>
                <a:cxn ang="0">
                  <a:pos x="21" y="0"/>
                </a:cxn>
              </a:cxnLst>
              <a:rect l="0" t="0" r="0" b="0"/>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w="9525">
              <a:noFill/>
            </a:ln>
          </p:spPr>
          <p:txBody>
            <a:bodyPr/>
            <a:lstStyle/>
            <a:p>
              <a:endParaRPr lang="zh-CN" altLang="en-US"/>
            </a:p>
          </p:txBody>
        </p:sp>
        <p:sp>
          <p:nvSpPr>
            <p:cNvPr id="29716" name="Freeform 22"/>
            <p:cNvSpPr/>
            <p:nvPr/>
          </p:nvSpPr>
          <p:spPr>
            <a:xfrm>
              <a:off x="871" y="753"/>
              <a:ext cx="18" cy="11"/>
            </a:xfrm>
            <a:custGeom>
              <a:avLst/>
              <a:gdLst/>
              <a:ahLst/>
              <a:cxnLst>
                <a:cxn ang="0">
                  <a:pos x="3" y="0"/>
                </a:cxn>
                <a:cxn ang="0">
                  <a:pos x="8" y="6"/>
                </a:cxn>
                <a:cxn ang="0">
                  <a:pos x="3" y="0"/>
                </a:cxn>
              </a:cxnLst>
              <a:rect l="0" t="0" r="0" b="0"/>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ln>
          </p:spPr>
          <p:txBody>
            <a:bodyPr/>
            <a:lstStyle/>
            <a:p>
              <a:endParaRPr lang="zh-CN" altLang="en-US"/>
            </a:p>
          </p:txBody>
        </p:sp>
        <p:sp>
          <p:nvSpPr>
            <p:cNvPr id="29717" name="Freeform 23"/>
            <p:cNvSpPr/>
            <p:nvPr/>
          </p:nvSpPr>
          <p:spPr>
            <a:xfrm>
              <a:off x="874" y="776"/>
              <a:ext cx="19" cy="11"/>
            </a:xfrm>
            <a:custGeom>
              <a:avLst/>
              <a:gdLst/>
              <a:ahLst/>
              <a:cxnLst>
                <a:cxn ang="0">
                  <a:pos x="3" y="0"/>
                </a:cxn>
                <a:cxn ang="0">
                  <a:pos x="10" y="6"/>
                </a:cxn>
                <a:cxn ang="0">
                  <a:pos x="3" y="0"/>
                </a:cxn>
              </a:cxnLst>
              <a:rect l="0" t="0" r="0" b="0"/>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ln>
          </p:spPr>
          <p:txBody>
            <a:bodyPr/>
            <a:lstStyle/>
            <a:p>
              <a:endParaRPr lang="zh-CN" altLang="en-US"/>
            </a:p>
          </p:txBody>
        </p:sp>
        <p:sp>
          <p:nvSpPr>
            <p:cNvPr id="29718" name="Freeform 24"/>
            <p:cNvSpPr/>
            <p:nvPr/>
          </p:nvSpPr>
          <p:spPr>
            <a:xfrm>
              <a:off x="1109" y="899"/>
              <a:ext cx="17" cy="12"/>
            </a:xfrm>
            <a:custGeom>
              <a:avLst/>
              <a:gdLst/>
              <a:ahLst/>
              <a:cxnLst>
                <a:cxn ang="0">
                  <a:pos x="2" y="0"/>
                </a:cxn>
                <a:cxn ang="0">
                  <a:pos x="7" y="7"/>
                </a:cxn>
                <a:cxn ang="0">
                  <a:pos x="2" y="0"/>
                </a:cxn>
              </a:cxnLst>
              <a:rect l="0" t="0" r="0" b="0"/>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ln>
          </p:spPr>
          <p:txBody>
            <a:bodyPr/>
            <a:lstStyle/>
            <a:p>
              <a:endParaRPr lang="zh-CN" altLang="en-US"/>
            </a:p>
          </p:txBody>
        </p:sp>
        <p:sp>
          <p:nvSpPr>
            <p:cNvPr id="29719" name="Freeform 25"/>
            <p:cNvSpPr/>
            <p:nvPr/>
          </p:nvSpPr>
          <p:spPr>
            <a:xfrm>
              <a:off x="1251" y="447"/>
              <a:ext cx="44" cy="17"/>
            </a:xfrm>
            <a:custGeom>
              <a:avLst/>
              <a:gdLst/>
              <a:ahLst/>
              <a:cxnLst>
                <a:cxn ang="0">
                  <a:pos x="8" y="0"/>
                </a:cxn>
                <a:cxn ang="0">
                  <a:pos x="4" y="6"/>
                </a:cxn>
                <a:cxn ang="0">
                  <a:pos x="17" y="9"/>
                </a:cxn>
                <a:cxn ang="0">
                  <a:pos x="21" y="1"/>
                </a:cxn>
                <a:cxn ang="0">
                  <a:pos x="8" y="0"/>
                </a:cxn>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ln>
          </p:spPr>
          <p:txBody>
            <a:bodyPr/>
            <a:lstStyle/>
            <a:p>
              <a:endParaRPr lang="zh-CN" altLang="en-US"/>
            </a:p>
          </p:txBody>
        </p:sp>
        <p:sp>
          <p:nvSpPr>
            <p:cNvPr id="29720" name="Freeform 26"/>
            <p:cNvSpPr/>
            <p:nvPr/>
          </p:nvSpPr>
          <p:spPr>
            <a:xfrm>
              <a:off x="1136" y="255"/>
              <a:ext cx="44" cy="17"/>
            </a:xfrm>
            <a:custGeom>
              <a:avLst/>
              <a:gdLst/>
              <a:ahLst/>
              <a:cxnLst>
                <a:cxn ang="0">
                  <a:pos x="8" y="0"/>
                </a:cxn>
                <a:cxn ang="0">
                  <a:pos x="4" y="6"/>
                </a:cxn>
                <a:cxn ang="0">
                  <a:pos x="17" y="9"/>
                </a:cxn>
                <a:cxn ang="0">
                  <a:pos x="21" y="1"/>
                </a:cxn>
                <a:cxn ang="0">
                  <a:pos x="8" y="0"/>
                </a:cxn>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ln>
          </p:spPr>
          <p:txBody>
            <a:bodyPr/>
            <a:lstStyle/>
            <a:p>
              <a:endParaRPr lang="zh-CN" altLang="en-US"/>
            </a:p>
          </p:txBody>
        </p:sp>
        <p:sp>
          <p:nvSpPr>
            <p:cNvPr id="29721" name="Freeform 27"/>
            <p:cNvSpPr/>
            <p:nvPr/>
          </p:nvSpPr>
          <p:spPr>
            <a:xfrm>
              <a:off x="1211" y="88"/>
              <a:ext cx="45" cy="17"/>
            </a:xfrm>
            <a:custGeom>
              <a:avLst/>
              <a:gdLst/>
              <a:ahLst/>
              <a:cxnLst>
                <a:cxn ang="0">
                  <a:pos x="9" y="0"/>
                </a:cxn>
                <a:cxn ang="0">
                  <a:pos x="4" y="6"/>
                </a:cxn>
                <a:cxn ang="0">
                  <a:pos x="19" y="9"/>
                </a:cxn>
                <a:cxn ang="0">
                  <a:pos x="23" y="1"/>
                </a:cxn>
                <a:cxn ang="0">
                  <a:pos x="9" y="0"/>
                </a:cxn>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ln>
          </p:spPr>
          <p:txBody>
            <a:bodyPr/>
            <a:lstStyle/>
            <a:p>
              <a:endParaRPr lang="zh-CN" altLang="en-US"/>
            </a:p>
          </p:txBody>
        </p:sp>
        <p:sp>
          <p:nvSpPr>
            <p:cNvPr id="29722" name="Freeform 28"/>
            <p:cNvSpPr/>
            <p:nvPr/>
          </p:nvSpPr>
          <p:spPr>
            <a:xfrm>
              <a:off x="1284" y="189"/>
              <a:ext cx="43" cy="17"/>
            </a:xfrm>
            <a:custGeom>
              <a:avLst/>
              <a:gdLst/>
              <a:ahLst/>
              <a:cxnLst>
                <a:cxn ang="0">
                  <a:pos x="8" y="0"/>
                </a:cxn>
                <a:cxn ang="0">
                  <a:pos x="4" y="6"/>
                </a:cxn>
                <a:cxn ang="0">
                  <a:pos x="16" y="9"/>
                </a:cxn>
                <a:cxn ang="0">
                  <a:pos x="20" y="1"/>
                </a:cxn>
                <a:cxn ang="0">
                  <a:pos x="8" y="0"/>
                </a:cxn>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ln>
          </p:spPr>
          <p:txBody>
            <a:bodyPr/>
            <a:lstStyle/>
            <a:p>
              <a:endParaRPr lang="zh-CN" altLang="en-US"/>
            </a:p>
          </p:txBody>
        </p:sp>
        <p:sp>
          <p:nvSpPr>
            <p:cNvPr id="29723" name="Freeform 29"/>
            <p:cNvSpPr/>
            <p:nvPr/>
          </p:nvSpPr>
          <p:spPr>
            <a:xfrm>
              <a:off x="1302" y="0"/>
              <a:ext cx="801" cy="323"/>
            </a:xfrm>
            <a:custGeom>
              <a:avLst/>
              <a:gdLst/>
              <a:ahLst/>
              <a:cxnLst>
                <a:cxn ang="0">
                  <a:pos x="18" y="19"/>
                </a:cxn>
                <a:cxn ang="0">
                  <a:pos x="3" y="31"/>
                </a:cxn>
                <a:cxn ang="0">
                  <a:pos x="23" y="34"/>
                </a:cxn>
                <a:cxn ang="0">
                  <a:pos x="10" y="40"/>
                </a:cxn>
                <a:cxn ang="0">
                  <a:pos x="67" y="46"/>
                </a:cxn>
                <a:cxn ang="0">
                  <a:pos x="91" y="45"/>
                </a:cxn>
                <a:cxn ang="0">
                  <a:pos x="160" y="27"/>
                </a:cxn>
                <a:cxn ang="0">
                  <a:pos x="192" y="22"/>
                </a:cxn>
                <a:cxn ang="0">
                  <a:pos x="208" y="27"/>
                </a:cxn>
                <a:cxn ang="0">
                  <a:pos x="175" y="30"/>
                </a:cxn>
                <a:cxn ang="0">
                  <a:pos x="155" y="38"/>
                </a:cxn>
                <a:cxn ang="0">
                  <a:pos x="163" y="41"/>
                </a:cxn>
                <a:cxn ang="0">
                  <a:pos x="166" y="54"/>
                </a:cxn>
                <a:cxn ang="0">
                  <a:pos x="224" y="66"/>
                </a:cxn>
                <a:cxn ang="0">
                  <a:pos x="216" y="72"/>
                </a:cxn>
                <a:cxn ang="0">
                  <a:pos x="235" y="84"/>
                </a:cxn>
                <a:cxn ang="0">
                  <a:pos x="223" y="91"/>
                </a:cxn>
                <a:cxn ang="0">
                  <a:pos x="208" y="101"/>
                </a:cxn>
                <a:cxn ang="0">
                  <a:pos x="188" y="111"/>
                </a:cxn>
                <a:cxn ang="0">
                  <a:pos x="187" y="144"/>
                </a:cxn>
                <a:cxn ang="0">
                  <a:pos x="213" y="152"/>
                </a:cxn>
                <a:cxn ang="0">
                  <a:pos x="249" y="153"/>
                </a:cxn>
                <a:cxn ang="0">
                  <a:pos x="264" y="144"/>
                </a:cxn>
                <a:cxn ang="0">
                  <a:pos x="324" y="122"/>
                </a:cxn>
                <a:cxn ang="0">
                  <a:pos x="366" y="115"/>
                </a:cxn>
                <a:cxn ang="0">
                  <a:pos x="414" y="105"/>
                </a:cxn>
                <a:cxn ang="0">
                  <a:pos x="461" y="99"/>
                </a:cxn>
                <a:cxn ang="0">
                  <a:pos x="488" y="89"/>
                </a:cxn>
                <a:cxn ang="0">
                  <a:pos x="513" y="69"/>
                </a:cxn>
                <a:cxn ang="0">
                  <a:pos x="514" y="53"/>
                </a:cxn>
                <a:cxn ang="0">
                  <a:pos x="514" y="43"/>
                </a:cxn>
                <a:cxn ang="0">
                  <a:pos x="533" y="31"/>
                </a:cxn>
                <a:cxn ang="0">
                  <a:pos x="561" y="32"/>
                </a:cxn>
                <a:cxn ang="0">
                  <a:pos x="591" y="17"/>
                </a:cxn>
                <a:cxn ang="0">
                  <a:pos x="569" y="19"/>
                </a:cxn>
                <a:cxn ang="0">
                  <a:pos x="543" y="15"/>
                </a:cxn>
                <a:cxn ang="0">
                  <a:pos x="510" y="7"/>
                </a:cxn>
                <a:cxn ang="0">
                  <a:pos x="412" y="9"/>
                </a:cxn>
                <a:cxn ang="0">
                  <a:pos x="375" y="13"/>
                </a:cxn>
                <a:cxn ang="0">
                  <a:pos x="356" y="13"/>
                </a:cxn>
                <a:cxn ang="0">
                  <a:pos x="331" y="19"/>
                </a:cxn>
                <a:cxn ang="0">
                  <a:pos x="306" y="10"/>
                </a:cxn>
                <a:cxn ang="0">
                  <a:pos x="277" y="14"/>
                </a:cxn>
                <a:cxn ang="0">
                  <a:pos x="235" y="17"/>
                </a:cxn>
                <a:cxn ang="0">
                  <a:pos x="263" y="13"/>
                </a:cxn>
                <a:cxn ang="0">
                  <a:pos x="226" y="3"/>
                </a:cxn>
                <a:cxn ang="0">
                  <a:pos x="214" y="1"/>
                </a:cxn>
                <a:cxn ang="0">
                  <a:pos x="202" y="3"/>
                </a:cxn>
                <a:cxn ang="0">
                  <a:pos x="153" y="6"/>
                </a:cxn>
                <a:cxn ang="0">
                  <a:pos x="103" y="10"/>
                </a:cxn>
                <a:cxn ang="0">
                  <a:pos x="69" y="9"/>
                </a:cxn>
                <a:cxn ang="0">
                  <a:pos x="72" y="24"/>
                </a:cxn>
                <a:cxn ang="0">
                  <a:pos x="67" y="17"/>
                </a:cxn>
                <a:cxn ang="0">
                  <a:pos x="39" y="14"/>
                </a:cxn>
              </a:cxnLst>
              <a:rect l="0" t="0" r="0" b="0"/>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w="9525">
              <a:noFill/>
            </a:ln>
          </p:spPr>
          <p:txBody>
            <a:bodyPr/>
            <a:lstStyle/>
            <a:p>
              <a:endParaRPr lang="zh-CN" altLang="en-US"/>
            </a:p>
          </p:txBody>
        </p:sp>
        <p:sp>
          <p:nvSpPr>
            <p:cNvPr id="29724" name="Freeform 30"/>
            <p:cNvSpPr/>
            <p:nvPr/>
          </p:nvSpPr>
          <p:spPr>
            <a:xfrm>
              <a:off x="1547" y="172"/>
              <a:ext cx="45" cy="22"/>
            </a:xfrm>
            <a:custGeom>
              <a:avLst/>
              <a:gdLst/>
              <a:ahLst/>
              <a:cxnLst>
                <a:cxn ang="0">
                  <a:pos x="22" y="0"/>
                </a:cxn>
                <a:cxn ang="0">
                  <a:pos x="5" y="7"/>
                </a:cxn>
                <a:cxn ang="0">
                  <a:pos x="16" y="10"/>
                </a:cxn>
                <a:cxn ang="0">
                  <a:pos x="27" y="10"/>
                </a:cxn>
                <a:cxn ang="0">
                  <a:pos x="22" y="0"/>
                </a:cxn>
              </a:cxnLst>
              <a:rect l="0" t="0" r="0" b="0"/>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ln>
          </p:spPr>
          <p:txBody>
            <a:bodyPr/>
            <a:lstStyle/>
            <a:p>
              <a:endParaRPr lang="zh-CN" altLang="en-US"/>
            </a:p>
          </p:txBody>
        </p:sp>
        <p:sp>
          <p:nvSpPr>
            <p:cNvPr id="29725" name="Freeform 31"/>
            <p:cNvSpPr/>
            <p:nvPr/>
          </p:nvSpPr>
          <p:spPr>
            <a:xfrm>
              <a:off x="1873" y="234"/>
              <a:ext cx="147" cy="50"/>
            </a:xfrm>
            <a:custGeom>
              <a:avLst/>
              <a:gdLst/>
              <a:ahLst/>
              <a:cxnLst>
                <a:cxn ang="0">
                  <a:pos x="63" y="3"/>
                </a:cxn>
                <a:cxn ang="0">
                  <a:pos x="41" y="1"/>
                </a:cxn>
                <a:cxn ang="0">
                  <a:pos x="33" y="0"/>
                </a:cxn>
                <a:cxn ang="0">
                  <a:pos x="0" y="9"/>
                </a:cxn>
                <a:cxn ang="0">
                  <a:pos x="18" y="13"/>
                </a:cxn>
                <a:cxn ang="0">
                  <a:pos x="26" y="20"/>
                </a:cxn>
                <a:cxn ang="0">
                  <a:pos x="41" y="23"/>
                </a:cxn>
                <a:cxn ang="0">
                  <a:pos x="49" y="24"/>
                </a:cxn>
                <a:cxn ang="0">
                  <a:pos x="81" y="20"/>
                </a:cxn>
                <a:cxn ang="0">
                  <a:pos x="108" y="15"/>
                </a:cxn>
                <a:cxn ang="0">
                  <a:pos x="92" y="6"/>
                </a:cxn>
                <a:cxn ang="0">
                  <a:pos x="85" y="1"/>
                </a:cxn>
                <a:cxn ang="0">
                  <a:pos x="63" y="3"/>
                </a:cxn>
              </a:cxnLst>
              <a:rect l="0" t="0" r="0" b="0"/>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w="9525">
              <a:noFill/>
            </a:ln>
          </p:spPr>
          <p:txBody>
            <a:bodyPr/>
            <a:lstStyle/>
            <a:p>
              <a:endParaRPr lang="zh-CN" altLang="en-US"/>
            </a:p>
          </p:txBody>
        </p:sp>
        <p:sp>
          <p:nvSpPr>
            <p:cNvPr id="29726" name="Freeform 32"/>
            <p:cNvSpPr/>
            <p:nvPr/>
          </p:nvSpPr>
          <p:spPr>
            <a:xfrm>
              <a:off x="1989" y="81"/>
              <a:ext cx="45" cy="23"/>
            </a:xfrm>
            <a:custGeom>
              <a:avLst/>
              <a:gdLst/>
              <a:ahLst/>
              <a:cxnLst>
                <a:cxn ang="0">
                  <a:pos x="22" y="0"/>
                </a:cxn>
                <a:cxn ang="0">
                  <a:pos x="5" y="7"/>
                </a:cxn>
                <a:cxn ang="0">
                  <a:pos x="16" y="12"/>
                </a:cxn>
                <a:cxn ang="0">
                  <a:pos x="27" y="12"/>
                </a:cxn>
                <a:cxn ang="0">
                  <a:pos x="22" y="0"/>
                </a:cxn>
              </a:cxnLst>
              <a:rect l="0" t="0" r="0" b="0"/>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ln>
          </p:spPr>
          <p:txBody>
            <a:bodyPr/>
            <a:lstStyle/>
            <a:p>
              <a:endParaRPr lang="zh-CN" altLang="en-US"/>
            </a:p>
          </p:txBody>
        </p:sp>
        <p:sp>
          <p:nvSpPr>
            <p:cNvPr id="29727" name="Freeform 33"/>
            <p:cNvSpPr/>
            <p:nvPr/>
          </p:nvSpPr>
          <p:spPr>
            <a:xfrm>
              <a:off x="2298" y="51"/>
              <a:ext cx="178" cy="59"/>
            </a:xfrm>
            <a:custGeom>
              <a:avLst/>
              <a:gdLst/>
              <a:ahLst/>
              <a:cxnLst>
                <a:cxn ang="0">
                  <a:pos x="124" y="2"/>
                </a:cxn>
                <a:cxn ang="0">
                  <a:pos x="67" y="3"/>
                </a:cxn>
                <a:cxn ang="0">
                  <a:pos x="70" y="8"/>
                </a:cxn>
                <a:cxn ang="0">
                  <a:pos x="68" y="11"/>
                </a:cxn>
                <a:cxn ang="0">
                  <a:pos x="58" y="9"/>
                </a:cxn>
                <a:cxn ang="0">
                  <a:pos x="50" y="6"/>
                </a:cxn>
                <a:cxn ang="0">
                  <a:pos x="15" y="9"/>
                </a:cxn>
                <a:cxn ang="0">
                  <a:pos x="20" y="17"/>
                </a:cxn>
                <a:cxn ang="0">
                  <a:pos x="35" y="18"/>
                </a:cxn>
                <a:cxn ang="0">
                  <a:pos x="48" y="24"/>
                </a:cxn>
                <a:cxn ang="0">
                  <a:pos x="58" y="28"/>
                </a:cxn>
                <a:cxn ang="0">
                  <a:pos x="70" y="23"/>
                </a:cxn>
                <a:cxn ang="0">
                  <a:pos x="79" y="19"/>
                </a:cxn>
                <a:cxn ang="0">
                  <a:pos x="82" y="16"/>
                </a:cxn>
                <a:cxn ang="0">
                  <a:pos x="107" y="12"/>
                </a:cxn>
                <a:cxn ang="0">
                  <a:pos x="121" y="10"/>
                </a:cxn>
                <a:cxn ang="0">
                  <a:pos x="129" y="9"/>
                </a:cxn>
                <a:cxn ang="0">
                  <a:pos x="124" y="2"/>
                </a:cxn>
              </a:cxnLst>
              <a:rect l="0" t="0" r="0" b="0"/>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w="9525">
              <a:noFill/>
            </a:ln>
          </p:spPr>
          <p:txBody>
            <a:bodyPr/>
            <a:lstStyle/>
            <a:p>
              <a:endParaRPr lang="zh-CN" altLang="en-US"/>
            </a:p>
          </p:txBody>
        </p:sp>
        <p:sp>
          <p:nvSpPr>
            <p:cNvPr id="29728" name="Freeform 34"/>
            <p:cNvSpPr/>
            <p:nvPr/>
          </p:nvSpPr>
          <p:spPr>
            <a:xfrm>
              <a:off x="2410" y="82"/>
              <a:ext cx="55" cy="20"/>
            </a:xfrm>
            <a:custGeom>
              <a:avLst/>
              <a:gdLst/>
              <a:ahLst/>
              <a:cxnLst>
                <a:cxn ang="0">
                  <a:pos x="23" y="2"/>
                </a:cxn>
                <a:cxn ang="0">
                  <a:pos x="5" y="1"/>
                </a:cxn>
                <a:cxn ang="0">
                  <a:pos x="15" y="10"/>
                </a:cxn>
                <a:cxn ang="0">
                  <a:pos x="34" y="5"/>
                </a:cxn>
                <a:cxn ang="0">
                  <a:pos x="23" y="2"/>
                </a:cxn>
              </a:cxnLst>
              <a:rect l="0" t="0" r="0" b="0"/>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w="9525">
              <a:noFill/>
            </a:ln>
          </p:spPr>
          <p:txBody>
            <a:bodyPr/>
            <a:lstStyle/>
            <a:p>
              <a:endParaRPr lang="zh-CN" altLang="en-US"/>
            </a:p>
          </p:txBody>
        </p:sp>
        <p:sp>
          <p:nvSpPr>
            <p:cNvPr id="29729" name="Freeform 35"/>
            <p:cNvSpPr/>
            <p:nvPr/>
          </p:nvSpPr>
          <p:spPr>
            <a:xfrm>
              <a:off x="2074" y="337"/>
              <a:ext cx="125" cy="123"/>
            </a:xfrm>
            <a:custGeom>
              <a:avLst/>
              <a:gdLst/>
              <a:ahLst/>
              <a:cxnLst>
                <a:cxn ang="0">
                  <a:pos x="15" y="6"/>
                </a:cxn>
                <a:cxn ang="0">
                  <a:pos x="0" y="8"/>
                </a:cxn>
                <a:cxn ang="0">
                  <a:pos x="9" y="15"/>
                </a:cxn>
                <a:cxn ang="0">
                  <a:pos x="21" y="30"/>
                </a:cxn>
                <a:cxn ang="0">
                  <a:pos x="33" y="31"/>
                </a:cxn>
                <a:cxn ang="0">
                  <a:pos x="32" y="36"/>
                </a:cxn>
                <a:cxn ang="0">
                  <a:pos x="18" y="38"/>
                </a:cxn>
                <a:cxn ang="0">
                  <a:pos x="10" y="45"/>
                </a:cxn>
                <a:cxn ang="0">
                  <a:pos x="11" y="47"/>
                </a:cxn>
                <a:cxn ang="0">
                  <a:pos x="19" y="48"/>
                </a:cxn>
                <a:cxn ang="0">
                  <a:pos x="11" y="57"/>
                </a:cxn>
                <a:cxn ang="0">
                  <a:pos x="13" y="59"/>
                </a:cxn>
                <a:cxn ang="0">
                  <a:pos x="21" y="59"/>
                </a:cxn>
                <a:cxn ang="0">
                  <a:pos x="37" y="57"/>
                </a:cxn>
                <a:cxn ang="0">
                  <a:pos x="58" y="59"/>
                </a:cxn>
                <a:cxn ang="0">
                  <a:pos x="68" y="57"/>
                </a:cxn>
                <a:cxn ang="0">
                  <a:pos x="76" y="56"/>
                </a:cxn>
                <a:cxn ang="0">
                  <a:pos x="80" y="48"/>
                </a:cxn>
                <a:cxn ang="0">
                  <a:pos x="92" y="45"/>
                </a:cxn>
                <a:cxn ang="0">
                  <a:pos x="68" y="37"/>
                </a:cxn>
                <a:cxn ang="0">
                  <a:pos x="55" y="29"/>
                </a:cxn>
                <a:cxn ang="0">
                  <a:pos x="51" y="24"/>
                </a:cxn>
                <a:cxn ang="0">
                  <a:pos x="40" y="21"/>
                </a:cxn>
                <a:cxn ang="0">
                  <a:pos x="54" y="15"/>
                </a:cxn>
                <a:cxn ang="0">
                  <a:pos x="40" y="10"/>
                </a:cxn>
                <a:cxn ang="0">
                  <a:pos x="44" y="4"/>
                </a:cxn>
                <a:cxn ang="0">
                  <a:pos x="28" y="1"/>
                </a:cxn>
                <a:cxn ang="0">
                  <a:pos x="19" y="3"/>
                </a:cxn>
                <a:cxn ang="0">
                  <a:pos x="15" y="6"/>
                </a:cxn>
              </a:cxnLst>
              <a:rect l="0" t="0" r="0" b="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w="9525">
              <a:noFill/>
            </a:ln>
          </p:spPr>
          <p:txBody>
            <a:bodyPr/>
            <a:lstStyle/>
            <a:p>
              <a:endParaRPr lang="zh-CN" altLang="en-US"/>
            </a:p>
          </p:txBody>
        </p:sp>
        <p:sp>
          <p:nvSpPr>
            <p:cNvPr id="29730" name="Freeform 36"/>
            <p:cNvSpPr/>
            <p:nvPr/>
          </p:nvSpPr>
          <p:spPr>
            <a:xfrm>
              <a:off x="2012" y="381"/>
              <a:ext cx="79" cy="64"/>
            </a:xfrm>
            <a:custGeom>
              <a:avLst/>
              <a:gdLst/>
              <a:ahLst/>
              <a:cxnLst>
                <a:cxn ang="0">
                  <a:pos x="37" y="2"/>
                </a:cxn>
                <a:cxn ang="0">
                  <a:pos x="52" y="3"/>
                </a:cxn>
                <a:cxn ang="0">
                  <a:pos x="58" y="9"/>
                </a:cxn>
                <a:cxn ang="0">
                  <a:pos x="50" y="16"/>
                </a:cxn>
                <a:cxn ang="0">
                  <a:pos x="29" y="26"/>
                </a:cxn>
                <a:cxn ang="0">
                  <a:pos x="11" y="31"/>
                </a:cxn>
                <a:cxn ang="0">
                  <a:pos x="5" y="24"/>
                </a:cxn>
                <a:cxn ang="0">
                  <a:pos x="13" y="22"/>
                </a:cxn>
                <a:cxn ang="0">
                  <a:pos x="9" y="15"/>
                </a:cxn>
                <a:cxn ang="0">
                  <a:pos x="25" y="9"/>
                </a:cxn>
                <a:cxn ang="0">
                  <a:pos x="37" y="2"/>
                </a:cxn>
              </a:cxnLst>
              <a:rect l="0" t="0" r="0" b="0"/>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w="9525">
              <a:noFill/>
            </a:ln>
          </p:spPr>
          <p:txBody>
            <a:bodyPr/>
            <a:lstStyle/>
            <a:p>
              <a:endParaRPr lang="zh-CN" altLang="en-US"/>
            </a:p>
          </p:txBody>
        </p:sp>
        <p:sp>
          <p:nvSpPr>
            <p:cNvPr id="29731" name="Freeform 37"/>
            <p:cNvSpPr/>
            <p:nvPr/>
          </p:nvSpPr>
          <p:spPr>
            <a:xfrm>
              <a:off x="3951" y="1450"/>
              <a:ext cx="545" cy="463"/>
            </a:xfrm>
            <a:custGeom>
              <a:avLst/>
              <a:gdLst/>
              <a:ahLst/>
              <a:cxnLst>
                <a:cxn ang="0">
                  <a:pos x="136" y="4"/>
                </a:cxn>
                <a:cxn ang="0">
                  <a:pos x="113" y="6"/>
                </a:cxn>
                <a:cxn ang="0">
                  <a:pos x="92" y="18"/>
                </a:cxn>
                <a:cxn ang="0">
                  <a:pos x="66" y="20"/>
                </a:cxn>
                <a:cxn ang="0">
                  <a:pos x="53" y="26"/>
                </a:cxn>
                <a:cxn ang="0">
                  <a:pos x="44" y="40"/>
                </a:cxn>
                <a:cxn ang="0">
                  <a:pos x="23" y="58"/>
                </a:cxn>
                <a:cxn ang="0">
                  <a:pos x="0" y="62"/>
                </a:cxn>
                <a:cxn ang="0">
                  <a:pos x="46" y="112"/>
                </a:cxn>
                <a:cxn ang="0">
                  <a:pos x="77" y="147"/>
                </a:cxn>
                <a:cxn ang="0">
                  <a:pos x="92" y="153"/>
                </a:cxn>
                <a:cxn ang="0">
                  <a:pos x="108" y="156"/>
                </a:cxn>
                <a:cxn ang="0">
                  <a:pos x="146" y="149"/>
                </a:cxn>
                <a:cxn ang="0">
                  <a:pos x="161" y="146"/>
                </a:cxn>
                <a:cxn ang="0">
                  <a:pos x="191" y="156"/>
                </a:cxn>
                <a:cxn ang="0">
                  <a:pos x="207" y="182"/>
                </a:cxn>
                <a:cxn ang="0">
                  <a:pos x="214" y="180"/>
                </a:cxn>
                <a:cxn ang="0">
                  <a:pos x="220" y="176"/>
                </a:cxn>
                <a:cxn ang="0">
                  <a:pos x="235" y="189"/>
                </a:cxn>
                <a:cxn ang="0">
                  <a:pos x="258" y="197"/>
                </a:cxn>
                <a:cxn ang="0">
                  <a:pos x="278" y="208"/>
                </a:cxn>
                <a:cxn ang="0">
                  <a:pos x="283" y="212"/>
                </a:cxn>
                <a:cxn ang="0">
                  <a:pos x="291" y="215"/>
                </a:cxn>
                <a:cxn ang="0">
                  <a:pos x="309" y="226"/>
                </a:cxn>
                <a:cxn ang="0">
                  <a:pos x="314" y="218"/>
                </a:cxn>
                <a:cxn ang="0">
                  <a:pos x="344" y="227"/>
                </a:cxn>
                <a:cxn ang="0">
                  <a:pos x="375" y="226"/>
                </a:cxn>
                <a:cxn ang="0">
                  <a:pos x="393" y="184"/>
                </a:cxn>
                <a:cxn ang="0">
                  <a:pos x="403" y="160"/>
                </a:cxn>
                <a:cxn ang="0">
                  <a:pos x="396" y="126"/>
                </a:cxn>
                <a:cxn ang="0">
                  <a:pos x="342" y="93"/>
                </a:cxn>
                <a:cxn ang="0">
                  <a:pos x="338" y="81"/>
                </a:cxn>
                <a:cxn ang="0">
                  <a:pos x="294" y="62"/>
                </a:cxn>
                <a:cxn ang="0">
                  <a:pos x="301" y="53"/>
                </a:cxn>
                <a:cxn ang="0">
                  <a:pos x="291" y="46"/>
                </a:cxn>
                <a:cxn ang="0">
                  <a:pos x="265" y="27"/>
                </a:cxn>
                <a:cxn ang="0">
                  <a:pos x="251" y="11"/>
                </a:cxn>
                <a:cxn ang="0">
                  <a:pos x="248" y="6"/>
                </a:cxn>
                <a:cxn ang="0">
                  <a:pos x="232" y="52"/>
                </a:cxn>
                <a:cxn ang="0">
                  <a:pos x="207" y="40"/>
                </a:cxn>
                <a:cxn ang="0">
                  <a:pos x="186" y="39"/>
                </a:cxn>
                <a:cxn ang="0">
                  <a:pos x="173" y="30"/>
                </a:cxn>
                <a:cxn ang="0">
                  <a:pos x="168" y="22"/>
                </a:cxn>
                <a:cxn ang="0">
                  <a:pos x="177" y="19"/>
                </a:cxn>
                <a:cxn ang="0">
                  <a:pos x="153" y="6"/>
                </a:cxn>
                <a:cxn ang="0">
                  <a:pos x="138" y="4"/>
                </a:cxn>
                <a:cxn ang="0">
                  <a:pos x="131" y="3"/>
                </a:cxn>
                <a:cxn ang="0">
                  <a:pos x="136" y="4"/>
                </a:cxn>
              </a:cxnLst>
              <a:rect l="0" t="0" r="0" b="0"/>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w="9525">
              <a:noFill/>
            </a:ln>
          </p:spPr>
          <p:txBody>
            <a:bodyPr/>
            <a:lstStyle/>
            <a:p>
              <a:endParaRPr lang="zh-CN" altLang="en-US"/>
            </a:p>
          </p:txBody>
        </p:sp>
        <p:sp>
          <p:nvSpPr>
            <p:cNvPr id="29732" name="Freeform 38"/>
            <p:cNvSpPr/>
            <p:nvPr/>
          </p:nvSpPr>
          <p:spPr>
            <a:xfrm>
              <a:off x="4120" y="1206"/>
              <a:ext cx="367" cy="196"/>
            </a:xfrm>
            <a:custGeom>
              <a:avLst/>
              <a:gdLst/>
              <a:ahLst/>
              <a:cxnLst>
                <a:cxn ang="0">
                  <a:pos x="53" y="20"/>
                </a:cxn>
                <a:cxn ang="0">
                  <a:pos x="44" y="12"/>
                </a:cxn>
                <a:cxn ang="0">
                  <a:pos x="40" y="6"/>
                </a:cxn>
                <a:cxn ang="0">
                  <a:pos x="34" y="4"/>
                </a:cxn>
                <a:cxn ang="0">
                  <a:pos x="10" y="6"/>
                </a:cxn>
                <a:cxn ang="0">
                  <a:pos x="28" y="14"/>
                </a:cxn>
                <a:cxn ang="0">
                  <a:pos x="30" y="17"/>
                </a:cxn>
                <a:cxn ang="0">
                  <a:pos x="16" y="24"/>
                </a:cxn>
                <a:cxn ang="0">
                  <a:pos x="56" y="31"/>
                </a:cxn>
                <a:cxn ang="0">
                  <a:pos x="79" y="38"/>
                </a:cxn>
                <a:cxn ang="0">
                  <a:pos x="82" y="43"/>
                </a:cxn>
                <a:cxn ang="0">
                  <a:pos x="90" y="45"/>
                </a:cxn>
                <a:cxn ang="0">
                  <a:pos x="95" y="53"/>
                </a:cxn>
                <a:cxn ang="0">
                  <a:pos x="84" y="67"/>
                </a:cxn>
                <a:cxn ang="0">
                  <a:pos x="115" y="64"/>
                </a:cxn>
                <a:cxn ang="0">
                  <a:pos x="122" y="74"/>
                </a:cxn>
                <a:cxn ang="0">
                  <a:pos x="138" y="77"/>
                </a:cxn>
                <a:cxn ang="0">
                  <a:pos x="146" y="78"/>
                </a:cxn>
                <a:cxn ang="0">
                  <a:pos x="161" y="77"/>
                </a:cxn>
                <a:cxn ang="0">
                  <a:pos x="177" y="67"/>
                </a:cxn>
                <a:cxn ang="0">
                  <a:pos x="215" y="86"/>
                </a:cxn>
                <a:cxn ang="0">
                  <a:pos x="233" y="96"/>
                </a:cxn>
                <a:cxn ang="0">
                  <a:pos x="230" y="77"/>
                </a:cxn>
                <a:cxn ang="0">
                  <a:pos x="215" y="69"/>
                </a:cxn>
                <a:cxn ang="0">
                  <a:pos x="238" y="58"/>
                </a:cxn>
                <a:cxn ang="0">
                  <a:pos x="260" y="53"/>
                </a:cxn>
                <a:cxn ang="0">
                  <a:pos x="269" y="52"/>
                </a:cxn>
                <a:cxn ang="0">
                  <a:pos x="271" y="48"/>
                </a:cxn>
                <a:cxn ang="0">
                  <a:pos x="227" y="51"/>
                </a:cxn>
                <a:cxn ang="0">
                  <a:pos x="195" y="48"/>
                </a:cxn>
                <a:cxn ang="0">
                  <a:pos x="191" y="44"/>
                </a:cxn>
                <a:cxn ang="0">
                  <a:pos x="187" y="40"/>
                </a:cxn>
                <a:cxn ang="0">
                  <a:pos x="141" y="27"/>
                </a:cxn>
                <a:cxn ang="0">
                  <a:pos x="103" y="20"/>
                </a:cxn>
                <a:cxn ang="0">
                  <a:pos x="87" y="17"/>
                </a:cxn>
                <a:cxn ang="0">
                  <a:pos x="51" y="17"/>
                </a:cxn>
                <a:cxn ang="0">
                  <a:pos x="44" y="10"/>
                </a:cxn>
                <a:cxn ang="0">
                  <a:pos x="44" y="0"/>
                </a:cxn>
              </a:cxnLst>
              <a:rect l="0" t="0" r="0" b="0"/>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w="9525">
              <a:noFill/>
            </a:ln>
          </p:spPr>
          <p:txBody>
            <a:bodyPr/>
            <a:lstStyle/>
            <a:p>
              <a:endParaRPr lang="zh-CN" altLang="en-US"/>
            </a:p>
          </p:txBody>
        </p:sp>
        <p:sp>
          <p:nvSpPr>
            <p:cNvPr id="29733" name="Freeform 39"/>
            <p:cNvSpPr/>
            <p:nvPr/>
          </p:nvSpPr>
          <p:spPr>
            <a:xfrm>
              <a:off x="4395" y="1928"/>
              <a:ext cx="52" cy="54"/>
            </a:xfrm>
            <a:custGeom>
              <a:avLst/>
              <a:gdLst/>
              <a:ahLst/>
              <a:cxnLst>
                <a:cxn ang="0">
                  <a:pos x="21" y="6"/>
                </a:cxn>
                <a:cxn ang="0">
                  <a:pos x="0" y="6"/>
                </a:cxn>
                <a:cxn ang="0">
                  <a:pos x="13" y="14"/>
                </a:cxn>
                <a:cxn ang="0">
                  <a:pos x="18" y="22"/>
                </a:cxn>
                <a:cxn ang="0">
                  <a:pos x="21" y="26"/>
                </a:cxn>
                <a:cxn ang="0">
                  <a:pos x="39" y="17"/>
                </a:cxn>
                <a:cxn ang="0">
                  <a:pos x="21" y="6"/>
                </a:cxn>
              </a:cxnLst>
              <a:rect l="0" t="0" r="0" b="0"/>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w="9525">
              <a:noFill/>
            </a:ln>
          </p:spPr>
          <p:txBody>
            <a:bodyPr/>
            <a:lstStyle/>
            <a:p>
              <a:endParaRPr lang="zh-CN" altLang="en-US"/>
            </a:p>
          </p:txBody>
        </p:sp>
        <p:sp>
          <p:nvSpPr>
            <p:cNvPr id="29734" name="Freeform 40"/>
            <p:cNvSpPr/>
            <p:nvPr/>
          </p:nvSpPr>
          <p:spPr>
            <a:xfrm>
              <a:off x="4551" y="1844"/>
              <a:ext cx="189" cy="79"/>
            </a:xfrm>
            <a:custGeom>
              <a:avLst/>
              <a:gdLst/>
              <a:ahLst/>
              <a:cxnLst>
                <a:cxn ang="0">
                  <a:pos x="30" y="25"/>
                </a:cxn>
                <a:cxn ang="0">
                  <a:pos x="25" y="21"/>
                </a:cxn>
                <a:cxn ang="0">
                  <a:pos x="9" y="24"/>
                </a:cxn>
                <a:cxn ang="0">
                  <a:pos x="25" y="38"/>
                </a:cxn>
                <a:cxn ang="0">
                  <a:pos x="79" y="30"/>
                </a:cxn>
                <a:cxn ang="0">
                  <a:pos x="95" y="25"/>
                </a:cxn>
                <a:cxn ang="0">
                  <a:pos x="110" y="22"/>
                </a:cxn>
                <a:cxn ang="0">
                  <a:pos x="141" y="6"/>
                </a:cxn>
                <a:cxn ang="0">
                  <a:pos x="135" y="0"/>
                </a:cxn>
                <a:cxn ang="0">
                  <a:pos x="115" y="6"/>
                </a:cxn>
                <a:cxn ang="0">
                  <a:pos x="68" y="14"/>
                </a:cxn>
                <a:cxn ang="0">
                  <a:pos x="54" y="15"/>
                </a:cxn>
                <a:cxn ang="0">
                  <a:pos x="38" y="18"/>
                </a:cxn>
                <a:cxn ang="0">
                  <a:pos x="30" y="25"/>
                </a:cxn>
              </a:cxnLst>
              <a:rect l="0" t="0" r="0" b="0"/>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w="9525">
              <a:noFill/>
            </a:ln>
          </p:spPr>
          <p:txBody>
            <a:bodyPr/>
            <a:lstStyle/>
            <a:p>
              <a:endParaRPr lang="zh-CN" altLang="en-US"/>
            </a:p>
          </p:txBody>
        </p:sp>
        <p:sp>
          <p:nvSpPr>
            <p:cNvPr id="29735" name="Freeform 41"/>
            <p:cNvSpPr/>
            <p:nvPr/>
          </p:nvSpPr>
          <p:spPr>
            <a:xfrm>
              <a:off x="4747" y="1797"/>
              <a:ext cx="119" cy="86"/>
            </a:xfrm>
            <a:custGeom>
              <a:avLst/>
              <a:gdLst/>
              <a:ahLst/>
              <a:cxnLst>
                <a:cxn ang="0">
                  <a:pos x="8" y="21"/>
                </a:cxn>
                <a:cxn ang="0">
                  <a:pos x="5" y="30"/>
                </a:cxn>
                <a:cxn ang="0">
                  <a:pos x="0" y="38"/>
                </a:cxn>
                <a:cxn ang="0">
                  <a:pos x="23" y="41"/>
                </a:cxn>
                <a:cxn ang="0">
                  <a:pos x="33" y="34"/>
                </a:cxn>
                <a:cxn ang="0">
                  <a:pos x="78" y="24"/>
                </a:cxn>
                <a:cxn ang="0">
                  <a:pos x="85" y="16"/>
                </a:cxn>
                <a:cxn ang="0">
                  <a:pos x="70" y="10"/>
                </a:cxn>
                <a:cxn ang="0">
                  <a:pos x="63" y="7"/>
                </a:cxn>
                <a:cxn ang="0">
                  <a:pos x="40" y="4"/>
                </a:cxn>
                <a:cxn ang="0">
                  <a:pos x="33" y="13"/>
                </a:cxn>
                <a:cxn ang="0">
                  <a:pos x="8" y="21"/>
                </a:cxn>
              </a:cxnLst>
              <a:rect l="0" t="0" r="0" b="0"/>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w="9525">
              <a:noFill/>
            </a:ln>
          </p:spPr>
          <p:txBody>
            <a:bodyPr/>
            <a:lstStyle/>
            <a:p>
              <a:endParaRPr lang="zh-CN" altLang="en-US"/>
            </a:p>
          </p:txBody>
        </p:sp>
        <p:sp>
          <p:nvSpPr>
            <p:cNvPr id="29736" name="Freeform 42"/>
            <p:cNvSpPr/>
            <p:nvPr/>
          </p:nvSpPr>
          <p:spPr>
            <a:xfrm>
              <a:off x="4810" y="1759"/>
              <a:ext cx="43" cy="24"/>
            </a:xfrm>
            <a:custGeom>
              <a:avLst/>
              <a:gdLst/>
              <a:ahLst/>
              <a:cxnLst>
                <a:cxn ang="0">
                  <a:pos x="19" y="0"/>
                </a:cxn>
                <a:cxn ang="0">
                  <a:pos x="5" y="3"/>
                </a:cxn>
                <a:cxn ang="0">
                  <a:pos x="16" y="11"/>
                </a:cxn>
                <a:cxn ang="0">
                  <a:pos x="26" y="8"/>
                </a:cxn>
                <a:cxn ang="0">
                  <a:pos x="19" y="0"/>
                </a:cxn>
              </a:cxnLst>
              <a:rect l="0" t="0" r="0" b="0"/>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w="9525">
              <a:noFill/>
            </a:ln>
          </p:spPr>
          <p:txBody>
            <a:bodyPr/>
            <a:lstStyle/>
            <a:p>
              <a:endParaRPr lang="zh-CN" altLang="en-US"/>
            </a:p>
          </p:txBody>
        </p:sp>
        <p:sp>
          <p:nvSpPr>
            <p:cNvPr id="29737" name="Freeform 43"/>
            <p:cNvSpPr/>
            <p:nvPr/>
          </p:nvSpPr>
          <p:spPr>
            <a:xfrm>
              <a:off x="2828" y="1304"/>
              <a:ext cx="142" cy="188"/>
            </a:xfrm>
            <a:custGeom>
              <a:avLst/>
              <a:gdLst/>
              <a:ahLst/>
              <a:cxnLst>
                <a:cxn ang="0">
                  <a:pos x="83" y="0"/>
                </a:cxn>
                <a:cxn ang="0">
                  <a:pos x="68" y="10"/>
                </a:cxn>
                <a:cxn ang="0">
                  <a:pos x="57" y="22"/>
                </a:cxn>
                <a:cxn ang="0">
                  <a:pos x="23" y="29"/>
                </a:cxn>
                <a:cxn ang="0">
                  <a:pos x="18" y="33"/>
                </a:cxn>
                <a:cxn ang="0">
                  <a:pos x="10" y="34"/>
                </a:cxn>
                <a:cxn ang="0">
                  <a:pos x="13" y="46"/>
                </a:cxn>
                <a:cxn ang="0">
                  <a:pos x="18" y="53"/>
                </a:cxn>
                <a:cxn ang="0">
                  <a:pos x="0" y="69"/>
                </a:cxn>
                <a:cxn ang="0">
                  <a:pos x="18" y="90"/>
                </a:cxn>
                <a:cxn ang="0">
                  <a:pos x="34" y="93"/>
                </a:cxn>
                <a:cxn ang="0">
                  <a:pos x="57" y="75"/>
                </a:cxn>
                <a:cxn ang="0">
                  <a:pos x="68" y="67"/>
                </a:cxn>
                <a:cxn ang="0">
                  <a:pos x="83" y="40"/>
                </a:cxn>
                <a:cxn ang="0">
                  <a:pos x="91" y="26"/>
                </a:cxn>
                <a:cxn ang="0">
                  <a:pos x="106" y="25"/>
                </a:cxn>
                <a:cxn ang="0">
                  <a:pos x="83" y="0"/>
                </a:cxn>
              </a:cxnLst>
              <a:rect l="0" t="0" r="0" b="0"/>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w="9525">
              <a:noFill/>
            </a:ln>
          </p:spPr>
          <p:txBody>
            <a:bodyPr/>
            <a:lstStyle/>
            <a:p>
              <a:endParaRPr lang="zh-CN" altLang="en-US"/>
            </a:p>
          </p:txBody>
        </p:sp>
        <p:sp>
          <p:nvSpPr>
            <p:cNvPr id="29738" name="Freeform 44"/>
            <p:cNvSpPr/>
            <p:nvPr/>
          </p:nvSpPr>
          <p:spPr>
            <a:xfrm>
              <a:off x="3440" y="1013"/>
              <a:ext cx="57" cy="57"/>
            </a:xfrm>
            <a:custGeom>
              <a:avLst/>
              <a:gdLst/>
              <a:ahLst/>
              <a:cxnLst>
                <a:cxn ang="0">
                  <a:pos x="19" y="0"/>
                </a:cxn>
                <a:cxn ang="0">
                  <a:pos x="16" y="21"/>
                </a:cxn>
                <a:cxn ang="0">
                  <a:pos x="19" y="26"/>
                </a:cxn>
                <a:cxn ang="0">
                  <a:pos x="26" y="27"/>
                </a:cxn>
                <a:cxn ang="0">
                  <a:pos x="36" y="26"/>
                </a:cxn>
                <a:cxn ang="0">
                  <a:pos x="19" y="0"/>
                </a:cxn>
              </a:cxnLst>
              <a:rect l="0" t="0" r="0" b="0"/>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w="9525">
              <a:noFill/>
            </a:ln>
          </p:spPr>
          <p:txBody>
            <a:bodyPr/>
            <a:lstStyle/>
            <a:p>
              <a:endParaRPr lang="zh-CN" altLang="en-US"/>
            </a:p>
          </p:txBody>
        </p:sp>
        <p:sp>
          <p:nvSpPr>
            <p:cNvPr id="29739" name="Freeform 45"/>
            <p:cNvSpPr/>
            <p:nvPr/>
          </p:nvSpPr>
          <p:spPr>
            <a:xfrm>
              <a:off x="3823" y="1074"/>
              <a:ext cx="128" cy="171"/>
            </a:xfrm>
            <a:custGeom>
              <a:avLst/>
              <a:gdLst/>
              <a:ahLst/>
              <a:cxnLst>
                <a:cxn ang="0">
                  <a:pos x="62" y="0"/>
                </a:cxn>
                <a:cxn ang="0">
                  <a:pos x="39" y="29"/>
                </a:cxn>
                <a:cxn ang="0">
                  <a:pos x="23" y="32"/>
                </a:cxn>
                <a:cxn ang="0">
                  <a:pos x="8" y="37"/>
                </a:cxn>
                <a:cxn ang="0">
                  <a:pos x="26" y="65"/>
                </a:cxn>
                <a:cxn ang="0">
                  <a:pos x="34" y="77"/>
                </a:cxn>
                <a:cxn ang="0">
                  <a:pos x="39" y="81"/>
                </a:cxn>
                <a:cxn ang="0">
                  <a:pos x="54" y="84"/>
                </a:cxn>
                <a:cxn ang="0">
                  <a:pos x="62" y="67"/>
                </a:cxn>
                <a:cxn ang="0">
                  <a:pos x="80" y="58"/>
                </a:cxn>
                <a:cxn ang="0">
                  <a:pos x="73" y="24"/>
                </a:cxn>
                <a:cxn ang="0">
                  <a:pos x="91" y="17"/>
                </a:cxn>
                <a:cxn ang="0">
                  <a:pos x="73" y="7"/>
                </a:cxn>
                <a:cxn ang="0">
                  <a:pos x="62" y="0"/>
                </a:cxn>
              </a:cxnLst>
              <a:rect l="0" t="0" r="0" b="0"/>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w="9525">
              <a:noFill/>
            </a:ln>
          </p:spPr>
          <p:txBody>
            <a:bodyPr/>
            <a:lstStyle/>
            <a:p>
              <a:endParaRPr lang="zh-CN" altLang="en-US"/>
            </a:p>
          </p:txBody>
        </p:sp>
        <p:sp>
          <p:nvSpPr>
            <p:cNvPr id="29740" name="Freeform 46"/>
            <p:cNvSpPr/>
            <p:nvPr/>
          </p:nvSpPr>
          <p:spPr>
            <a:xfrm>
              <a:off x="3715" y="1021"/>
              <a:ext cx="83" cy="128"/>
            </a:xfrm>
            <a:custGeom>
              <a:avLst/>
              <a:gdLst/>
              <a:ahLst/>
              <a:cxnLst>
                <a:cxn ang="0">
                  <a:pos x="31" y="1"/>
                </a:cxn>
                <a:cxn ang="0">
                  <a:pos x="33" y="12"/>
                </a:cxn>
                <a:cxn ang="0">
                  <a:pos x="39" y="21"/>
                </a:cxn>
                <a:cxn ang="0">
                  <a:pos x="41" y="31"/>
                </a:cxn>
                <a:cxn ang="0">
                  <a:pos x="44" y="36"/>
                </a:cxn>
                <a:cxn ang="0">
                  <a:pos x="46" y="43"/>
                </a:cxn>
                <a:cxn ang="0">
                  <a:pos x="36" y="31"/>
                </a:cxn>
                <a:cxn ang="0">
                  <a:pos x="22" y="27"/>
                </a:cxn>
                <a:cxn ang="0">
                  <a:pos x="3" y="29"/>
                </a:cxn>
                <a:cxn ang="0">
                  <a:pos x="5" y="35"/>
                </a:cxn>
                <a:cxn ang="0">
                  <a:pos x="26" y="39"/>
                </a:cxn>
                <a:cxn ang="0">
                  <a:pos x="36" y="46"/>
                </a:cxn>
                <a:cxn ang="0">
                  <a:pos x="46" y="46"/>
                </a:cxn>
                <a:cxn ang="0">
                  <a:pos x="50" y="51"/>
                </a:cxn>
                <a:cxn ang="0">
                  <a:pos x="62" y="61"/>
                </a:cxn>
                <a:cxn ang="0">
                  <a:pos x="53" y="43"/>
                </a:cxn>
                <a:cxn ang="0">
                  <a:pos x="52" y="31"/>
                </a:cxn>
                <a:cxn ang="0">
                  <a:pos x="46" y="22"/>
                </a:cxn>
                <a:cxn ang="0">
                  <a:pos x="41" y="14"/>
                </a:cxn>
                <a:cxn ang="0">
                  <a:pos x="36" y="7"/>
                </a:cxn>
                <a:cxn ang="0">
                  <a:pos x="31" y="1"/>
                </a:cxn>
              </a:cxnLst>
              <a:rect l="0" t="0" r="0" b="0"/>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w="9525">
              <a:noFill/>
            </a:ln>
          </p:spPr>
          <p:txBody>
            <a:bodyPr/>
            <a:lstStyle/>
            <a:p>
              <a:endParaRPr lang="zh-CN" altLang="en-US"/>
            </a:p>
          </p:txBody>
        </p:sp>
        <p:sp>
          <p:nvSpPr>
            <p:cNvPr id="29741" name="Freeform 47"/>
            <p:cNvSpPr/>
            <p:nvPr/>
          </p:nvSpPr>
          <p:spPr>
            <a:xfrm>
              <a:off x="3771" y="1124"/>
              <a:ext cx="46" cy="122"/>
            </a:xfrm>
            <a:custGeom>
              <a:avLst/>
              <a:gdLst/>
              <a:ahLst/>
              <a:cxnLst>
                <a:cxn ang="0">
                  <a:pos x="3" y="0"/>
                </a:cxn>
                <a:cxn ang="0">
                  <a:pos x="0" y="8"/>
                </a:cxn>
                <a:cxn ang="0">
                  <a:pos x="6" y="18"/>
                </a:cxn>
                <a:cxn ang="0">
                  <a:pos x="11" y="32"/>
                </a:cxn>
                <a:cxn ang="0">
                  <a:pos x="21" y="44"/>
                </a:cxn>
                <a:cxn ang="0">
                  <a:pos x="33" y="59"/>
                </a:cxn>
                <a:cxn ang="0">
                  <a:pos x="25" y="39"/>
                </a:cxn>
                <a:cxn ang="0">
                  <a:pos x="21" y="31"/>
                </a:cxn>
                <a:cxn ang="0">
                  <a:pos x="17" y="21"/>
                </a:cxn>
                <a:cxn ang="0">
                  <a:pos x="15" y="15"/>
                </a:cxn>
                <a:cxn ang="0">
                  <a:pos x="10" y="13"/>
                </a:cxn>
                <a:cxn ang="0">
                  <a:pos x="3" y="0"/>
                </a:cxn>
              </a:cxnLst>
              <a:rect l="0" t="0" r="0" b="0"/>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w="9525">
              <a:noFill/>
            </a:ln>
          </p:spPr>
          <p:txBody>
            <a:bodyPr/>
            <a:lstStyle/>
            <a:p>
              <a:endParaRPr lang="zh-CN" altLang="en-US"/>
            </a:p>
          </p:txBody>
        </p:sp>
        <p:sp>
          <p:nvSpPr>
            <p:cNvPr id="29742" name="Freeform 48"/>
            <p:cNvSpPr/>
            <p:nvPr/>
          </p:nvSpPr>
          <p:spPr>
            <a:xfrm>
              <a:off x="3823" y="1252"/>
              <a:ext cx="75" cy="50"/>
            </a:xfrm>
            <a:custGeom>
              <a:avLst/>
              <a:gdLst/>
              <a:ahLst/>
              <a:cxnLst>
                <a:cxn ang="0">
                  <a:pos x="2" y="0"/>
                </a:cxn>
                <a:cxn ang="0">
                  <a:pos x="5" y="11"/>
                </a:cxn>
                <a:cxn ang="0">
                  <a:pos x="15" y="14"/>
                </a:cxn>
                <a:cxn ang="0">
                  <a:pos x="32" y="16"/>
                </a:cxn>
                <a:cxn ang="0">
                  <a:pos x="41" y="18"/>
                </a:cxn>
                <a:cxn ang="0">
                  <a:pos x="50" y="21"/>
                </a:cxn>
                <a:cxn ang="0">
                  <a:pos x="57" y="22"/>
                </a:cxn>
                <a:cxn ang="0">
                  <a:pos x="48" y="12"/>
                </a:cxn>
                <a:cxn ang="0">
                  <a:pos x="42" y="7"/>
                </a:cxn>
                <a:cxn ang="0">
                  <a:pos x="24" y="8"/>
                </a:cxn>
                <a:cxn ang="0">
                  <a:pos x="16" y="6"/>
                </a:cxn>
                <a:cxn ang="0">
                  <a:pos x="3" y="0"/>
                </a:cxn>
                <a:cxn ang="0">
                  <a:pos x="2" y="0"/>
                </a:cxn>
              </a:cxnLst>
              <a:rect l="0" t="0" r="0" b="0"/>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w="9525">
              <a:noFill/>
            </a:ln>
          </p:spPr>
          <p:txBody>
            <a:bodyPr/>
            <a:lstStyle/>
            <a:p>
              <a:endParaRPr lang="zh-CN" altLang="en-US"/>
            </a:p>
          </p:txBody>
        </p:sp>
        <p:sp>
          <p:nvSpPr>
            <p:cNvPr id="29743" name="Freeform 49"/>
            <p:cNvSpPr/>
            <p:nvPr/>
          </p:nvSpPr>
          <p:spPr>
            <a:xfrm>
              <a:off x="3943" y="1163"/>
              <a:ext cx="95" cy="109"/>
            </a:xfrm>
            <a:custGeom>
              <a:avLst/>
              <a:gdLst/>
              <a:ahLst/>
              <a:cxnLst>
                <a:cxn ang="0">
                  <a:pos x="62" y="0"/>
                </a:cxn>
                <a:cxn ang="0">
                  <a:pos x="47" y="3"/>
                </a:cxn>
                <a:cxn ang="0">
                  <a:pos x="15" y="5"/>
                </a:cxn>
                <a:cxn ang="0">
                  <a:pos x="9" y="11"/>
                </a:cxn>
                <a:cxn ang="0">
                  <a:pos x="7" y="21"/>
                </a:cxn>
                <a:cxn ang="0">
                  <a:pos x="9" y="25"/>
                </a:cxn>
                <a:cxn ang="0">
                  <a:pos x="3" y="30"/>
                </a:cxn>
                <a:cxn ang="0">
                  <a:pos x="9" y="37"/>
                </a:cxn>
                <a:cxn ang="0">
                  <a:pos x="15" y="43"/>
                </a:cxn>
                <a:cxn ang="0">
                  <a:pos x="9" y="50"/>
                </a:cxn>
                <a:cxn ang="0">
                  <a:pos x="15" y="53"/>
                </a:cxn>
                <a:cxn ang="0">
                  <a:pos x="27" y="50"/>
                </a:cxn>
                <a:cxn ang="0">
                  <a:pos x="32" y="31"/>
                </a:cxn>
                <a:cxn ang="0">
                  <a:pos x="35" y="43"/>
                </a:cxn>
                <a:cxn ang="0">
                  <a:pos x="41" y="50"/>
                </a:cxn>
                <a:cxn ang="0">
                  <a:pos x="39" y="38"/>
                </a:cxn>
                <a:cxn ang="0">
                  <a:pos x="45" y="25"/>
                </a:cxn>
                <a:cxn ang="0">
                  <a:pos x="43" y="17"/>
                </a:cxn>
                <a:cxn ang="0">
                  <a:pos x="33" y="20"/>
                </a:cxn>
                <a:cxn ang="0">
                  <a:pos x="22" y="19"/>
                </a:cxn>
                <a:cxn ang="0">
                  <a:pos x="26" y="12"/>
                </a:cxn>
                <a:cxn ang="0">
                  <a:pos x="39" y="12"/>
                </a:cxn>
                <a:cxn ang="0">
                  <a:pos x="49" y="13"/>
                </a:cxn>
                <a:cxn ang="0">
                  <a:pos x="62" y="10"/>
                </a:cxn>
                <a:cxn ang="0">
                  <a:pos x="69" y="4"/>
                </a:cxn>
                <a:cxn ang="0">
                  <a:pos x="62" y="0"/>
                </a:cxn>
              </a:cxnLst>
              <a:rect l="0" t="0" r="0" b="0"/>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w="9525">
              <a:noFill/>
            </a:ln>
          </p:spPr>
          <p:txBody>
            <a:bodyPr/>
            <a:lstStyle/>
            <a:p>
              <a:endParaRPr lang="zh-CN" altLang="en-US"/>
            </a:p>
          </p:txBody>
        </p:sp>
        <p:sp>
          <p:nvSpPr>
            <p:cNvPr id="29744" name="Freeform 50"/>
            <p:cNvSpPr/>
            <p:nvPr/>
          </p:nvSpPr>
          <p:spPr>
            <a:xfrm>
              <a:off x="3911" y="772"/>
              <a:ext cx="25" cy="67"/>
            </a:xfrm>
            <a:custGeom>
              <a:avLst/>
              <a:gdLst/>
              <a:ahLst/>
              <a:cxnLst>
                <a:cxn ang="0">
                  <a:pos x="7" y="0"/>
                </a:cxn>
                <a:cxn ang="0">
                  <a:pos x="0" y="6"/>
                </a:cxn>
                <a:cxn ang="0">
                  <a:pos x="3" y="14"/>
                </a:cxn>
                <a:cxn ang="0">
                  <a:pos x="1" y="22"/>
                </a:cxn>
                <a:cxn ang="0">
                  <a:pos x="9" y="34"/>
                </a:cxn>
                <a:cxn ang="0">
                  <a:pos x="18" y="29"/>
                </a:cxn>
                <a:cxn ang="0">
                  <a:pos x="13" y="22"/>
                </a:cxn>
                <a:cxn ang="0">
                  <a:pos x="7" y="0"/>
                </a:cxn>
              </a:cxnLst>
              <a:rect l="0" t="0" r="0" b="0"/>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w="9525">
              <a:noFill/>
            </a:ln>
          </p:spPr>
          <p:txBody>
            <a:bodyPr/>
            <a:lstStyle/>
            <a:p>
              <a:endParaRPr lang="zh-CN" altLang="en-US"/>
            </a:p>
          </p:txBody>
        </p:sp>
        <p:sp>
          <p:nvSpPr>
            <p:cNvPr id="29745" name="Freeform 51"/>
            <p:cNvSpPr/>
            <p:nvPr/>
          </p:nvSpPr>
          <p:spPr>
            <a:xfrm>
              <a:off x="3927" y="883"/>
              <a:ext cx="70" cy="111"/>
            </a:xfrm>
            <a:custGeom>
              <a:avLst/>
              <a:gdLst/>
              <a:ahLst/>
              <a:cxnLst>
                <a:cxn ang="0">
                  <a:pos x="8" y="1"/>
                </a:cxn>
                <a:cxn ang="0">
                  <a:pos x="0" y="7"/>
                </a:cxn>
                <a:cxn ang="0">
                  <a:pos x="5" y="17"/>
                </a:cxn>
                <a:cxn ang="0">
                  <a:pos x="3" y="37"/>
                </a:cxn>
                <a:cxn ang="0">
                  <a:pos x="11" y="36"/>
                </a:cxn>
                <a:cxn ang="0">
                  <a:pos x="13" y="40"/>
                </a:cxn>
                <a:cxn ang="0">
                  <a:pos x="19" y="42"/>
                </a:cxn>
                <a:cxn ang="0">
                  <a:pos x="25" y="48"/>
                </a:cxn>
                <a:cxn ang="0">
                  <a:pos x="30" y="44"/>
                </a:cxn>
                <a:cxn ang="0">
                  <a:pos x="41" y="46"/>
                </a:cxn>
                <a:cxn ang="0">
                  <a:pos x="41" y="38"/>
                </a:cxn>
                <a:cxn ang="0">
                  <a:pos x="30" y="36"/>
                </a:cxn>
                <a:cxn ang="0">
                  <a:pos x="25" y="32"/>
                </a:cxn>
                <a:cxn ang="0">
                  <a:pos x="22" y="25"/>
                </a:cxn>
                <a:cxn ang="0">
                  <a:pos x="26" y="18"/>
                </a:cxn>
                <a:cxn ang="0">
                  <a:pos x="22" y="13"/>
                </a:cxn>
                <a:cxn ang="0">
                  <a:pos x="27" y="7"/>
                </a:cxn>
                <a:cxn ang="0">
                  <a:pos x="19" y="1"/>
                </a:cxn>
                <a:cxn ang="0">
                  <a:pos x="12" y="3"/>
                </a:cxn>
                <a:cxn ang="0">
                  <a:pos x="8" y="1"/>
                </a:cxn>
              </a:cxnLst>
              <a:rect l="0" t="0" r="0" b="0"/>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w="9525">
              <a:noFill/>
            </a:ln>
          </p:spPr>
          <p:txBody>
            <a:bodyPr/>
            <a:lstStyle/>
            <a:p>
              <a:endParaRPr lang="zh-CN" altLang="en-US"/>
            </a:p>
          </p:txBody>
        </p:sp>
        <p:sp>
          <p:nvSpPr>
            <p:cNvPr id="29746" name="Freeform 52"/>
            <p:cNvSpPr/>
            <p:nvPr/>
          </p:nvSpPr>
          <p:spPr>
            <a:xfrm>
              <a:off x="3976" y="1029"/>
              <a:ext cx="74" cy="74"/>
            </a:xfrm>
            <a:custGeom>
              <a:avLst/>
              <a:gdLst/>
              <a:ahLst/>
              <a:cxnLst>
                <a:cxn ang="0">
                  <a:pos x="34" y="0"/>
                </a:cxn>
                <a:cxn ang="0">
                  <a:pos x="29" y="6"/>
                </a:cxn>
                <a:cxn ang="0">
                  <a:pos x="21" y="11"/>
                </a:cxn>
                <a:cxn ang="0">
                  <a:pos x="10" y="13"/>
                </a:cxn>
                <a:cxn ang="0">
                  <a:pos x="5" y="17"/>
                </a:cxn>
                <a:cxn ang="0">
                  <a:pos x="3" y="26"/>
                </a:cxn>
                <a:cxn ang="0">
                  <a:pos x="9" y="25"/>
                </a:cxn>
                <a:cxn ang="0">
                  <a:pos x="17" y="22"/>
                </a:cxn>
                <a:cxn ang="0">
                  <a:pos x="23" y="25"/>
                </a:cxn>
                <a:cxn ang="0">
                  <a:pos x="38" y="35"/>
                </a:cxn>
                <a:cxn ang="0">
                  <a:pos x="47" y="25"/>
                </a:cxn>
                <a:cxn ang="0">
                  <a:pos x="56" y="24"/>
                </a:cxn>
                <a:cxn ang="0">
                  <a:pos x="49" y="13"/>
                </a:cxn>
                <a:cxn ang="0">
                  <a:pos x="34" y="0"/>
                </a:cxn>
              </a:cxnLst>
              <a:rect l="0" t="0" r="0" b="0"/>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w="9525">
              <a:noFill/>
            </a:ln>
          </p:spPr>
          <p:txBody>
            <a:bodyPr/>
            <a:lstStyle/>
            <a:p>
              <a:endParaRPr lang="zh-CN" altLang="en-US"/>
            </a:p>
          </p:txBody>
        </p:sp>
        <p:sp>
          <p:nvSpPr>
            <p:cNvPr id="29747" name="Freeform 53"/>
            <p:cNvSpPr/>
            <p:nvPr/>
          </p:nvSpPr>
          <p:spPr>
            <a:xfrm>
              <a:off x="4064" y="1161"/>
              <a:ext cx="33" cy="46"/>
            </a:xfrm>
            <a:custGeom>
              <a:avLst/>
              <a:gdLst/>
              <a:ahLst/>
              <a:cxnLst>
                <a:cxn ang="0">
                  <a:pos x="3" y="9"/>
                </a:cxn>
                <a:cxn ang="0">
                  <a:pos x="17" y="22"/>
                </a:cxn>
                <a:cxn ang="0">
                  <a:pos x="20" y="17"/>
                </a:cxn>
                <a:cxn ang="0">
                  <a:pos x="25" y="14"/>
                </a:cxn>
                <a:cxn ang="0">
                  <a:pos x="20" y="8"/>
                </a:cxn>
                <a:cxn ang="0">
                  <a:pos x="13" y="4"/>
                </a:cxn>
                <a:cxn ang="0">
                  <a:pos x="8" y="1"/>
                </a:cxn>
                <a:cxn ang="0">
                  <a:pos x="2" y="4"/>
                </a:cxn>
                <a:cxn ang="0">
                  <a:pos x="3" y="9"/>
                </a:cxn>
              </a:cxnLst>
              <a:rect l="0" t="0" r="0" b="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w="9525">
              <a:noFill/>
            </a:ln>
          </p:spPr>
          <p:txBody>
            <a:bodyPr/>
            <a:lstStyle/>
            <a:p>
              <a:endParaRPr lang="zh-CN" altLang="en-US"/>
            </a:p>
          </p:txBody>
        </p:sp>
        <p:sp>
          <p:nvSpPr>
            <p:cNvPr id="29748" name="Freeform 54"/>
            <p:cNvSpPr/>
            <p:nvPr/>
          </p:nvSpPr>
          <p:spPr>
            <a:xfrm>
              <a:off x="4045" y="1238"/>
              <a:ext cx="21" cy="16"/>
            </a:xfrm>
            <a:custGeom>
              <a:avLst/>
              <a:gdLst/>
              <a:ahLst/>
              <a:cxnLst>
                <a:cxn ang="0">
                  <a:pos x="0" y="0"/>
                </a:cxn>
                <a:cxn ang="0">
                  <a:pos x="4" y="8"/>
                </a:cxn>
                <a:cxn ang="0">
                  <a:pos x="16" y="4"/>
                </a:cxn>
                <a:cxn ang="0">
                  <a:pos x="0" y="0"/>
                </a:cxn>
              </a:cxnLst>
              <a:rect l="0" t="0" r="0" b="0"/>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w="9525">
              <a:noFill/>
            </a:ln>
          </p:spPr>
          <p:txBody>
            <a:bodyPr/>
            <a:lstStyle/>
            <a:p>
              <a:endParaRPr lang="zh-CN" altLang="en-US"/>
            </a:p>
          </p:txBody>
        </p:sp>
        <p:sp>
          <p:nvSpPr>
            <p:cNvPr id="29749" name="Freeform 55"/>
            <p:cNvSpPr/>
            <p:nvPr/>
          </p:nvSpPr>
          <p:spPr>
            <a:xfrm>
              <a:off x="4076" y="1228"/>
              <a:ext cx="52" cy="35"/>
            </a:xfrm>
            <a:custGeom>
              <a:avLst/>
              <a:gdLst/>
              <a:ahLst/>
              <a:cxnLst>
                <a:cxn ang="0">
                  <a:pos x="6" y="0"/>
                </a:cxn>
                <a:cxn ang="0">
                  <a:pos x="0" y="6"/>
                </a:cxn>
                <a:cxn ang="0">
                  <a:pos x="18" y="12"/>
                </a:cxn>
                <a:cxn ang="0">
                  <a:pos x="27" y="17"/>
                </a:cxn>
                <a:cxn ang="0">
                  <a:pos x="39" y="15"/>
                </a:cxn>
                <a:cxn ang="0">
                  <a:pos x="31" y="9"/>
                </a:cxn>
                <a:cxn ang="0">
                  <a:pos x="18" y="1"/>
                </a:cxn>
                <a:cxn ang="0">
                  <a:pos x="12" y="6"/>
                </a:cxn>
                <a:cxn ang="0">
                  <a:pos x="6" y="0"/>
                </a:cxn>
              </a:cxnLst>
              <a:rect l="0" t="0" r="0" b="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w="9525">
              <a:noFill/>
            </a:ln>
          </p:spPr>
          <p:txBody>
            <a:bodyPr/>
            <a:lstStyle/>
            <a:p>
              <a:endParaRPr lang="zh-CN" altLang="en-US"/>
            </a:p>
          </p:txBody>
        </p:sp>
        <p:sp>
          <p:nvSpPr>
            <p:cNvPr id="29750" name="Freeform 56"/>
            <p:cNvSpPr/>
            <p:nvPr/>
          </p:nvSpPr>
          <p:spPr>
            <a:xfrm>
              <a:off x="4156" y="1294"/>
              <a:ext cx="27" cy="31"/>
            </a:xfrm>
            <a:custGeom>
              <a:avLst/>
              <a:gdLst/>
              <a:ahLst/>
              <a:cxnLst>
                <a:cxn ang="0">
                  <a:pos x="17" y="0"/>
                </a:cxn>
                <a:cxn ang="0">
                  <a:pos x="6" y="4"/>
                </a:cxn>
                <a:cxn ang="0">
                  <a:pos x="7" y="11"/>
                </a:cxn>
                <a:cxn ang="0">
                  <a:pos x="14" y="13"/>
                </a:cxn>
                <a:cxn ang="0">
                  <a:pos x="17" y="0"/>
                </a:cxn>
              </a:cxnLst>
              <a:rect l="0" t="0" r="0" b="0"/>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ln>
          </p:spPr>
          <p:txBody>
            <a:bodyPr/>
            <a:lstStyle/>
            <a:p>
              <a:endParaRPr lang="zh-CN" altLang="en-US"/>
            </a:p>
          </p:txBody>
        </p:sp>
        <p:sp>
          <p:nvSpPr>
            <p:cNvPr id="29751" name="Freeform 57"/>
            <p:cNvSpPr/>
            <p:nvPr/>
          </p:nvSpPr>
          <p:spPr>
            <a:xfrm>
              <a:off x="4463" y="1255"/>
              <a:ext cx="53" cy="44"/>
            </a:xfrm>
            <a:custGeom>
              <a:avLst/>
              <a:gdLst/>
              <a:ahLst/>
              <a:cxnLst>
                <a:cxn ang="0">
                  <a:pos x="4" y="0"/>
                </a:cxn>
                <a:cxn ang="0">
                  <a:pos x="0" y="5"/>
                </a:cxn>
                <a:cxn ang="0">
                  <a:pos x="16" y="12"/>
                </a:cxn>
                <a:cxn ang="0">
                  <a:pos x="23" y="19"/>
                </a:cxn>
                <a:cxn ang="0">
                  <a:pos x="30" y="22"/>
                </a:cxn>
                <a:cxn ang="0">
                  <a:pos x="40" y="19"/>
                </a:cxn>
                <a:cxn ang="0">
                  <a:pos x="22" y="6"/>
                </a:cxn>
                <a:cxn ang="0">
                  <a:pos x="4" y="0"/>
                </a:cxn>
              </a:cxnLst>
              <a:rect l="0" t="0" r="0" b="0"/>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w="9525">
              <a:noFill/>
            </a:ln>
          </p:spPr>
          <p:txBody>
            <a:bodyPr/>
            <a:lstStyle/>
            <a:p>
              <a:endParaRPr lang="zh-CN" altLang="en-US"/>
            </a:p>
          </p:txBody>
        </p:sp>
        <p:sp>
          <p:nvSpPr>
            <p:cNvPr id="29752" name="Freeform 58"/>
            <p:cNvSpPr/>
            <p:nvPr/>
          </p:nvSpPr>
          <p:spPr>
            <a:xfrm>
              <a:off x="4006" y="1310"/>
              <a:ext cx="53" cy="47"/>
            </a:xfrm>
            <a:custGeom>
              <a:avLst/>
              <a:gdLst/>
              <a:ahLst/>
              <a:cxnLst>
                <a:cxn ang="0">
                  <a:pos x="18" y="3"/>
                </a:cxn>
                <a:cxn ang="0">
                  <a:pos x="20" y="12"/>
                </a:cxn>
                <a:cxn ang="0">
                  <a:pos x="10" y="15"/>
                </a:cxn>
                <a:cxn ang="0">
                  <a:pos x="15" y="23"/>
                </a:cxn>
                <a:cxn ang="0">
                  <a:pos x="31" y="20"/>
                </a:cxn>
                <a:cxn ang="0">
                  <a:pos x="39" y="16"/>
                </a:cxn>
                <a:cxn ang="0">
                  <a:pos x="33" y="10"/>
                </a:cxn>
                <a:cxn ang="0">
                  <a:pos x="37" y="5"/>
                </a:cxn>
                <a:cxn ang="0">
                  <a:pos x="36" y="1"/>
                </a:cxn>
                <a:cxn ang="0">
                  <a:pos x="30" y="1"/>
                </a:cxn>
                <a:cxn ang="0">
                  <a:pos x="33" y="2"/>
                </a:cxn>
                <a:cxn ang="0">
                  <a:pos x="32" y="6"/>
                </a:cxn>
                <a:cxn ang="0">
                  <a:pos x="28" y="8"/>
                </a:cxn>
                <a:cxn ang="0">
                  <a:pos x="18" y="3"/>
                </a:cxn>
              </a:cxnLst>
              <a:rect l="0" t="0" r="0" b="0"/>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w="9525">
              <a:noFill/>
            </a:ln>
          </p:spPr>
          <p:txBody>
            <a:bodyPr/>
            <a:lstStyle/>
            <a:p>
              <a:endParaRPr lang="zh-CN" altLang="en-US"/>
            </a:p>
          </p:txBody>
        </p:sp>
        <p:sp>
          <p:nvSpPr>
            <p:cNvPr id="29753" name="Freeform 59"/>
            <p:cNvSpPr/>
            <p:nvPr/>
          </p:nvSpPr>
          <p:spPr>
            <a:xfrm>
              <a:off x="3950" y="1328"/>
              <a:ext cx="37" cy="25"/>
            </a:xfrm>
            <a:custGeom>
              <a:avLst/>
              <a:gdLst/>
              <a:ahLst/>
              <a:cxnLst>
                <a:cxn ang="0">
                  <a:pos x="13" y="1"/>
                </a:cxn>
                <a:cxn ang="0">
                  <a:pos x="3" y="2"/>
                </a:cxn>
                <a:cxn ang="0">
                  <a:pos x="21" y="12"/>
                </a:cxn>
                <a:cxn ang="0">
                  <a:pos x="27" y="10"/>
                </a:cxn>
                <a:cxn ang="0">
                  <a:pos x="13" y="1"/>
                </a:cxn>
              </a:cxnLst>
              <a:rect l="0" t="0" r="0" b="0"/>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w="9525">
              <a:noFill/>
            </a:ln>
          </p:spPr>
          <p:txBody>
            <a:bodyPr/>
            <a:lstStyle/>
            <a:p>
              <a:endParaRPr lang="zh-CN" altLang="en-US"/>
            </a:p>
          </p:txBody>
        </p:sp>
        <p:sp>
          <p:nvSpPr>
            <p:cNvPr id="29754" name="Freeform 60"/>
            <p:cNvSpPr/>
            <p:nvPr/>
          </p:nvSpPr>
          <p:spPr>
            <a:xfrm>
              <a:off x="3926" y="1300"/>
              <a:ext cx="27" cy="29"/>
            </a:xfrm>
            <a:custGeom>
              <a:avLst/>
              <a:gdLst/>
              <a:ahLst/>
              <a:cxnLst>
                <a:cxn ang="0">
                  <a:pos x="13" y="0"/>
                </a:cxn>
                <a:cxn ang="0">
                  <a:pos x="0" y="9"/>
                </a:cxn>
                <a:cxn ang="0">
                  <a:pos x="10" y="8"/>
                </a:cxn>
                <a:cxn ang="0">
                  <a:pos x="12" y="11"/>
                </a:cxn>
                <a:cxn ang="0">
                  <a:pos x="10" y="13"/>
                </a:cxn>
                <a:cxn ang="0">
                  <a:pos x="18" y="8"/>
                </a:cxn>
                <a:cxn ang="0">
                  <a:pos x="14" y="3"/>
                </a:cxn>
                <a:cxn ang="0">
                  <a:pos x="13" y="0"/>
                </a:cxn>
              </a:cxnLst>
              <a:rect l="0" t="0" r="0" b="0"/>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w="9525">
              <a:noFill/>
            </a:ln>
          </p:spPr>
          <p:txBody>
            <a:bodyPr/>
            <a:lstStyle/>
            <a:p>
              <a:endParaRPr lang="zh-CN" altLang="en-US"/>
            </a:p>
          </p:txBody>
        </p:sp>
        <p:sp>
          <p:nvSpPr>
            <p:cNvPr id="29755" name="Freeform 61"/>
            <p:cNvSpPr/>
            <p:nvPr/>
          </p:nvSpPr>
          <p:spPr>
            <a:xfrm>
              <a:off x="3965" y="1311"/>
              <a:ext cx="39" cy="22"/>
            </a:xfrm>
            <a:custGeom>
              <a:avLst/>
              <a:gdLst/>
              <a:ahLst/>
              <a:cxnLst>
                <a:cxn ang="0">
                  <a:pos x="14" y="0"/>
                </a:cxn>
                <a:cxn ang="0">
                  <a:pos x="0" y="2"/>
                </a:cxn>
                <a:cxn ang="0">
                  <a:pos x="17" y="10"/>
                </a:cxn>
                <a:cxn ang="0">
                  <a:pos x="29" y="8"/>
                </a:cxn>
                <a:cxn ang="0">
                  <a:pos x="14" y="3"/>
                </a:cxn>
                <a:cxn ang="0">
                  <a:pos x="14" y="0"/>
                </a:cxn>
              </a:cxnLst>
              <a:rect l="0" t="0" r="0" b="0"/>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w="9525">
              <a:noFill/>
            </a:ln>
          </p:spPr>
          <p:txBody>
            <a:bodyPr/>
            <a:lstStyle/>
            <a:p>
              <a:endParaRPr lang="zh-CN" altLang="en-US"/>
            </a:p>
          </p:txBody>
        </p:sp>
        <p:sp>
          <p:nvSpPr>
            <p:cNvPr id="29756" name="Freeform 62"/>
            <p:cNvSpPr/>
            <p:nvPr/>
          </p:nvSpPr>
          <p:spPr>
            <a:xfrm>
              <a:off x="3908" y="1000"/>
              <a:ext cx="31" cy="52"/>
            </a:xfrm>
            <a:custGeom>
              <a:avLst/>
              <a:gdLst/>
              <a:ahLst/>
              <a:cxnLst>
                <a:cxn ang="0">
                  <a:pos x="21" y="0"/>
                </a:cxn>
                <a:cxn ang="0">
                  <a:pos x="15" y="6"/>
                </a:cxn>
                <a:cxn ang="0">
                  <a:pos x="6" y="13"/>
                </a:cxn>
                <a:cxn ang="0">
                  <a:pos x="0" y="20"/>
                </a:cxn>
                <a:cxn ang="0">
                  <a:pos x="5" y="26"/>
                </a:cxn>
                <a:cxn ang="0">
                  <a:pos x="14" y="20"/>
                </a:cxn>
                <a:cxn ang="0">
                  <a:pos x="24" y="11"/>
                </a:cxn>
                <a:cxn ang="0">
                  <a:pos x="21" y="0"/>
                </a:cxn>
              </a:cxnLst>
              <a:rect l="0" t="0" r="0" b="0"/>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w="9525">
              <a:noFill/>
            </a:ln>
          </p:spPr>
          <p:txBody>
            <a:bodyPr/>
            <a:lstStyle/>
            <a:p>
              <a:endParaRPr lang="zh-CN" altLang="en-US"/>
            </a:p>
          </p:txBody>
        </p:sp>
        <p:sp>
          <p:nvSpPr>
            <p:cNvPr id="29757" name="Freeform 63"/>
            <p:cNvSpPr/>
            <p:nvPr/>
          </p:nvSpPr>
          <p:spPr>
            <a:xfrm>
              <a:off x="3967" y="992"/>
              <a:ext cx="22" cy="51"/>
            </a:xfrm>
            <a:custGeom>
              <a:avLst/>
              <a:gdLst/>
              <a:ahLst/>
              <a:cxnLst>
                <a:cxn ang="0">
                  <a:pos x="9" y="2"/>
                </a:cxn>
                <a:cxn ang="0">
                  <a:pos x="4" y="3"/>
                </a:cxn>
                <a:cxn ang="0">
                  <a:pos x="0" y="7"/>
                </a:cxn>
                <a:cxn ang="0">
                  <a:pos x="10" y="14"/>
                </a:cxn>
                <a:cxn ang="0">
                  <a:pos x="17" y="19"/>
                </a:cxn>
                <a:cxn ang="0">
                  <a:pos x="11" y="7"/>
                </a:cxn>
                <a:cxn ang="0">
                  <a:pos x="9" y="2"/>
                </a:cxn>
              </a:cxnLst>
              <a:rect l="0" t="0" r="0" b="0"/>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w="9525">
              <a:noFill/>
            </a:ln>
          </p:spPr>
          <p:txBody>
            <a:bodyPr/>
            <a:lstStyle/>
            <a:p>
              <a:endParaRPr lang="zh-CN" altLang="en-US"/>
            </a:p>
          </p:txBody>
        </p:sp>
        <p:sp>
          <p:nvSpPr>
            <p:cNvPr id="29758" name="Freeform 64"/>
            <p:cNvSpPr/>
            <p:nvPr/>
          </p:nvSpPr>
          <p:spPr>
            <a:xfrm>
              <a:off x="3992" y="976"/>
              <a:ext cx="12" cy="23"/>
            </a:xfrm>
            <a:custGeom>
              <a:avLst/>
              <a:gdLst/>
              <a:ahLst/>
              <a:cxnLst>
                <a:cxn ang="0">
                  <a:pos x="7" y="0"/>
                </a:cxn>
                <a:cxn ang="0">
                  <a:pos x="1" y="3"/>
                </a:cxn>
                <a:cxn ang="0">
                  <a:pos x="7" y="8"/>
                </a:cxn>
                <a:cxn ang="0">
                  <a:pos x="7" y="0"/>
                </a:cxn>
              </a:cxnLst>
              <a:rect l="0" t="0" r="0" b="0"/>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w="9525">
              <a:noFill/>
            </a:ln>
          </p:spPr>
          <p:txBody>
            <a:bodyPr/>
            <a:lstStyle/>
            <a:p>
              <a:endParaRPr lang="zh-CN" altLang="en-US"/>
            </a:p>
          </p:txBody>
        </p:sp>
        <p:sp>
          <p:nvSpPr>
            <p:cNvPr id="29759" name="Freeform 65"/>
            <p:cNvSpPr/>
            <p:nvPr/>
          </p:nvSpPr>
          <p:spPr>
            <a:xfrm>
              <a:off x="4004" y="987"/>
              <a:ext cx="24" cy="45"/>
            </a:xfrm>
            <a:custGeom>
              <a:avLst/>
              <a:gdLst/>
              <a:ahLst/>
              <a:cxnLst>
                <a:cxn ang="0">
                  <a:pos x="3" y="0"/>
                </a:cxn>
                <a:cxn ang="0">
                  <a:pos x="7" y="5"/>
                </a:cxn>
                <a:cxn ang="0">
                  <a:pos x="13" y="8"/>
                </a:cxn>
                <a:cxn ang="0">
                  <a:pos x="5" y="13"/>
                </a:cxn>
                <a:cxn ang="0">
                  <a:pos x="0" y="19"/>
                </a:cxn>
                <a:cxn ang="0">
                  <a:pos x="7" y="20"/>
                </a:cxn>
                <a:cxn ang="0">
                  <a:pos x="16" y="9"/>
                </a:cxn>
                <a:cxn ang="0">
                  <a:pos x="3" y="0"/>
                </a:cxn>
              </a:cxnLst>
              <a:rect l="0" t="0" r="0" b="0"/>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w="9525">
              <a:noFill/>
            </a:ln>
          </p:spPr>
          <p:txBody>
            <a:bodyPr/>
            <a:lstStyle/>
            <a:p>
              <a:endParaRPr lang="zh-CN" altLang="en-US"/>
            </a:p>
          </p:txBody>
        </p:sp>
        <p:sp>
          <p:nvSpPr>
            <p:cNvPr id="29760" name="Freeform 66"/>
            <p:cNvSpPr/>
            <p:nvPr/>
          </p:nvSpPr>
          <p:spPr>
            <a:xfrm>
              <a:off x="3694" y="1052"/>
              <a:ext cx="14" cy="25"/>
            </a:xfrm>
            <a:custGeom>
              <a:avLst/>
              <a:gdLst/>
              <a:ahLst/>
              <a:cxnLst>
                <a:cxn ang="0">
                  <a:pos x="9" y="1"/>
                </a:cxn>
                <a:cxn ang="0">
                  <a:pos x="0" y="2"/>
                </a:cxn>
                <a:cxn ang="0">
                  <a:pos x="5" y="7"/>
                </a:cxn>
                <a:cxn ang="0">
                  <a:pos x="9" y="1"/>
                </a:cxn>
              </a:cxnLst>
              <a:rect l="0" t="0" r="0" b="0"/>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w="9525">
              <a:noFill/>
            </a:ln>
          </p:spPr>
          <p:txBody>
            <a:bodyPr/>
            <a:lstStyle/>
            <a:p>
              <a:endParaRPr lang="zh-CN" altLang="en-US"/>
            </a:p>
          </p:txBody>
        </p:sp>
        <p:sp>
          <p:nvSpPr>
            <p:cNvPr id="29761" name="Freeform 67"/>
            <p:cNvSpPr/>
            <p:nvPr/>
          </p:nvSpPr>
          <p:spPr>
            <a:xfrm>
              <a:off x="3683" y="1030"/>
              <a:ext cx="11" cy="14"/>
            </a:xfrm>
            <a:custGeom>
              <a:avLst/>
              <a:gdLst/>
              <a:ahLst/>
              <a:cxnLst>
                <a:cxn ang="0">
                  <a:pos x="6" y="2"/>
                </a:cxn>
                <a:cxn ang="0">
                  <a:pos x="1" y="4"/>
                </a:cxn>
                <a:cxn ang="0">
                  <a:pos x="6" y="7"/>
                </a:cxn>
                <a:cxn ang="0">
                  <a:pos x="6"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ln>
          </p:spPr>
          <p:txBody>
            <a:bodyPr/>
            <a:lstStyle/>
            <a:p>
              <a:endParaRPr lang="zh-CN" altLang="en-US"/>
            </a:p>
          </p:txBody>
        </p:sp>
        <p:sp>
          <p:nvSpPr>
            <p:cNvPr id="29762" name="Freeform 68"/>
            <p:cNvSpPr/>
            <p:nvPr/>
          </p:nvSpPr>
          <p:spPr>
            <a:xfrm>
              <a:off x="3678" y="1013"/>
              <a:ext cx="14" cy="14"/>
            </a:xfrm>
            <a:custGeom>
              <a:avLst/>
              <a:gdLst/>
              <a:ahLst/>
              <a:cxnLst>
                <a:cxn ang="0">
                  <a:pos x="7" y="2"/>
                </a:cxn>
                <a:cxn ang="0">
                  <a:pos x="0" y="4"/>
                </a:cxn>
                <a:cxn ang="0">
                  <a:pos x="8" y="7"/>
                </a:cxn>
                <a:cxn ang="0">
                  <a:pos x="7" y="2"/>
                </a:cxn>
              </a:cxnLst>
              <a:rect l="0" t="0" r="0" b="0"/>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w="9525">
              <a:noFill/>
            </a:ln>
          </p:spPr>
          <p:txBody>
            <a:bodyPr/>
            <a:lstStyle/>
            <a:p>
              <a:endParaRPr lang="zh-CN" altLang="en-US"/>
            </a:p>
          </p:txBody>
        </p:sp>
        <p:sp>
          <p:nvSpPr>
            <p:cNvPr id="29763" name="Freeform 69"/>
            <p:cNvSpPr/>
            <p:nvPr/>
          </p:nvSpPr>
          <p:spPr>
            <a:xfrm>
              <a:off x="3664" y="976"/>
              <a:ext cx="13" cy="18"/>
            </a:xfrm>
            <a:custGeom>
              <a:avLst/>
              <a:gdLst/>
              <a:ahLst/>
              <a:cxnLst>
                <a:cxn ang="0">
                  <a:pos x="6" y="0"/>
                </a:cxn>
                <a:cxn ang="0">
                  <a:pos x="0" y="4"/>
                </a:cxn>
                <a:cxn ang="0">
                  <a:pos x="9" y="9"/>
                </a:cxn>
                <a:cxn ang="0">
                  <a:pos x="6" y="0"/>
                </a:cxn>
              </a:cxnLst>
              <a:rect l="0" t="0" r="0" b="0"/>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ln>
          </p:spPr>
          <p:txBody>
            <a:bodyPr/>
            <a:lstStyle/>
            <a:p>
              <a:endParaRPr lang="zh-CN" altLang="en-US"/>
            </a:p>
          </p:txBody>
        </p:sp>
        <p:sp>
          <p:nvSpPr>
            <p:cNvPr id="29764" name="Freeform 70"/>
            <p:cNvSpPr/>
            <p:nvPr/>
          </p:nvSpPr>
          <p:spPr>
            <a:xfrm>
              <a:off x="3667" y="999"/>
              <a:ext cx="18" cy="13"/>
            </a:xfrm>
            <a:custGeom>
              <a:avLst/>
              <a:gdLst/>
              <a:ahLst/>
              <a:cxnLst>
                <a:cxn ang="0">
                  <a:pos x="7" y="0"/>
                </a:cxn>
                <a:cxn ang="0">
                  <a:pos x="11" y="7"/>
                </a:cxn>
                <a:cxn ang="0">
                  <a:pos x="7" y="2"/>
                </a:cxn>
                <a:cxn ang="0">
                  <a:pos x="7" y="0"/>
                </a:cxn>
              </a:cxnLst>
              <a:rect l="0" t="0" r="0" b="0"/>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w="9525">
              <a:noFill/>
            </a:ln>
          </p:spPr>
          <p:txBody>
            <a:bodyPr/>
            <a:lstStyle/>
            <a:p>
              <a:endParaRPr lang="zh-CN" altLang="en-US"/>
            </a:p>
          </p:txBody>
        </p:sp>
        <p:sp>
          <p:nvSpPr>
            <p:cNvPr id="29765" name="Freeform 71"/>
            <p:cNvSpPr/>
            <p:nvPr/>
          </p:nvSpPr>
          <p:spPr>
            <a:xfrm>
              <a:off x="4628" y="1582"/>
              <a:ext cx="52" cy="56"/>
            </a:xfrm>
            <a:custGeom>
              <a:avLst/>
              <a:gdLst/>
              <a:ahLst/>
              <a:cxnLst>
                <a:cxn ang="0">
                  <a:pos x="7" y="2"/>
                </a:cxn>
                <a:cxn ang="0">
                  <a:pos x="3" y="6"/>
                </a:cxn>
                <a:cxn ang="0">
                  <a:pos x="10" y="13"/>
                </a:cxn>
                <a:cxn ang="0">
                  <a:pos x="17" y="18"/>
                </a:cxn>
                <a:cxn ang="0">
                  <a:pos x="26" y="21"/>
                </a:cxn>
                <a:cxn ang="0">
                  <a:pos x="33" y="27"/>
                </a:cxn>
                <a:cxn ang="0">
                  <a:pos x="34" y="19"/>
                </a:cxn>
                <a:cxn ang="0">
                  <a:pos x="28" y="12"/>
                </a:cxn>
                <a:cxn ang="0">
                  <a:pos x="16" y="6"/>
                </a:cxn>
                <a:cxn ang="0">
                  <a:pos x="7" y="2"/>
                </a:cxn>
              </a:cxnLst>
              <a:rect l="0" t="0" r="0" b="0"/>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w="9525">
              <a:noFill/>
            </a:ln>
          </p:spPr>
          <p:txBody>
            <a:bodyPr/>
            <a:lstStyle/>
            <a:p>
              <a:endParaRPr lang="zh-CN" altLang="en-US"/>
            </a:p>
          </p:txBody>
        </p:sp>
        <p:sp>
          <p:nvSpPr>
            <p:cNvPr id="29766" name="Freeform 72"/>
            <p:cNvSpPr/>
            <p:nvPr/>
          </p:nvSpPr>
          <p:spPr>
            <a:xfrm>
              <a:off x="4894" y="1536"/>
              <a:ext cx="61" cy="43"/>
            </a:xfrm>
            <a:custGeom>
              <a:avLst/>
              <a:gdLst/>
              <a:ahLst/>
              <a:cxnLst>
                <a:cxn ang="0">
                  <a:pos x="18" y="8"/>
                </a:cxn>
                <a:cxn ang="0">
                  <a:pos x="8" y="11"/>
                </a:cxn>
                <a:cxn ang="0">
                  <a:pos x="1" y="16"/>
                </a:cxn>
                <a:cxn ang="0">
                  <a:pos x="8" y="21"/>
                </a:cxn>
                <a:cxn ang="0">
                  <a:pos x="18" y="16"/>
                </a:cxn>
                <a:cxn ang="0">
                  <a:pos x="25" y="8"/>
                </a:cxn>
                <a:cxn ang="0">
                  <a:pos x="34" y="0"/>
                </a:cxn>
                <a:cxn ang="0">
                  <a:pos x="45" y="4"/>
                </a:cxn>
                <a:cxn ang="0">
                  <a:pos x="22" y="8"/>
                </a:cxn>
                <a:cxn ang="0">
                  <a:pos x="18" y="8"/>
                </a:cxn>
              </a:cxnLst>
              <a:rect l="0" t="0" r="0" b="0"/>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w="9525">
              <a:noFill/>
            </a:ln>
          </p:spPr>
          <p:txBody>
            <a:bodyPr/>
            <a:lstStyle/>
            <a:p>
              <a:endParaRPr lang="zh-CN" altLang="en-US"/>
            </a:p>
          </p:txBody>
        </p:sp>
        <p:sp>
          <p:nvSpPr>
            <p:cNvPr id="29767" name="Freeform 73"/>
            <p:cNvSpPr/>
            <p:nvPr/>
          </p:nvSpPr>
          <p:spPr>
            <a:xfrm>
              <a:off x="4710" y="1513"/>
              <a:ext cx="20" cy="21"/>
            </a:xfrm>
            <a:custGeom>
              <a:avLst/>
              <a:gdLst/>
              <a:ahLst/>
              <a:cxnLst>
                <a:cxn ang="0">
                  <a:pos x="6" y="0"/>
                </a:cxn>
                <a:cxn ang="0">
                  <a:pos x="0" y="5"/>
                </a:cxn>
                <a:cxn ang="0">
                  <a:pos x="8" y="11"/>
                </a:cxn>
                <a:cxn ang="0">
                  <a:pos x="6" y="0"/>
                </a:cxn>
              </a:cxnLst>
              <a:rect l="0" t="0" r="0" b="0"/>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w="9525">
              <a:noFill/>
            </a:ln>
          </p:spPr>
          <p:txBody>
            <a:bodyPr/>
            <a:lstStyle/>
            <a:p>
              <a:endParaRPr lang="zh-CN" altLang="en-US"/>
            </a:p>
          </p:txBody>
        </p:sp>
        <p:sp>
          <p:nvSpPr>
            <p:cNvPr id="29768" name="Freeform 74"/>
            <p:cNvSpPr/>
            <p:nvPr/>
          </p:nvSpPr>
          <p:spPr>
            <a:xfrm>
              <a:off x="4701" y="1492"/>
              <a:ext cx="23" cy="16"/>
            </a:xfrm>
            <a:custGeom>
              <a:avLst/>
              <a:gdLst/>
              <a:ahLst/>
              <a:cxnLst>
                <a:cxn ang="0">
                  <a:pos x="13" y="0"/>
                </a:cxn>
                <a:cxn ang="0">
                  <a:pos x="0" y="5"/>
                </a:cxn>
                <a:cxn ang="0">
                  <a:pos x="15" y="7"/>
                </a:cxn>
                <a:cxn ang="0">
                  <a:pos x="13" y="0"/>
                </a:cxn>
              </a:cxnLst>
              <a:rect l="0" t="0" r="0" b="0"/>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w="9525">
              <a:noFill/>
            </a:ln>
          </p:spPr>
          <p:txBody>
            <a:bodyPr/>
            <a:lstStyle/>
            <a:p>
              <a:endParaRPr lang="zh-CN" altLang="en-US"/>
            </a:p>
          </p:txBody>
        </p:sp>
        <p:sp>
          <p:nvSpPr>
            <p:cNvPr id="29769" name="Freeform 75"/>
            <p:cNvSpPr/>
            <p:nvPr/>
          </p:nvSpPr>
          <p:spPr>
            <a:xfrm>
              <a:off x="4525" y="1311"/>
              <a:ext cx="27" cy="31"/>
            </a:xfrm>
            <a:custGeom>
              <a:avLst/>
              <a:gdLst/>
              <a:ahLst/>
              <a:cxnLst>
                <a:cxn ang="0">
                  <a:pos x="17" y="0"/>
                </a:cxn>
                <a:cxn ang="0">
                  <a:pos x="6" y="4"/>
                </a:cxn>
                <a:cxn ang="0">
                  <a:pos x="7" y="11"/>
                </a:cxn>
                <a:cxn ang="0">
                  <a:pos x="14" y="13"/>
                </a:cxn>
                <a:cxn ang="0">
                  <a:pos x="17" y="0"/>
                </a:cxn>
              </a:cxnLst>
              <a:rect l="0" t="0" r="0" b="0"/>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ln>
          </p:spPr>
          <p:txBody>
            <a:bodyPr/>
            <a:lstStyle/>
            <a:p>
              <a:endParaRPr lang="zh-CN" altLang="en-US"/>
            </a:p>
          </p:txBody>
        </p:sp>
        <p:sp>
          <p:nvSpPr>
            <p:cNvPr id="29770" name="Freeform 76"/>
            <p:cNvSpPr/>
            <p:nvPr/>
          </p:nvSpPr>
          <p:spPr>
            <a:xfrm>
              <a:off x="4564" y="1351"/>
              <a:ext cx="30" cy="31"/>
            </a:xfrm>
            <a:custGeom>
              <a:avLst/>
              <a:gdLst/>
              <a:ahLst/>
              <a:cxnLst>
                <a:cxn ang="0">
                  <a:pos x="20" y="0"/>
                </a:cxn>
                <a:cxn ang="0">
                  <a:pos x="7" y="3"/>
                </a:cxn>
                <a:cxn ang="0">
                  <a:pos x="10" y="11"/>
                </a:cxn>
                <a:cxn ang="0">
                  <a:pos x="18" y="13"/>
                </a:cxn>
                <a:cxn ang="0">
                  <a:pos x="20" y="0"/>
                </a:cxn>
              </a:cxnLst>
              <a:rect l="0" t="0" r="0" b="0"/>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w="9525">
              <a:noFill/>
            </a:ln>
          </p:spPr>
          <p:txBody>
            <a:bodyPr/>
            <a:lstStyle/>
            <a:p>
              <a:endParaRPr lang="zh-CN" altLang="en-US"/>
            </a:p>
          </p:txBody>
        </p:sp>
        <p:sp>
          <p:nvSpPr>
            <p:cNvPr id="29771" name="Freeform 77"/>
            <p:cNvSpPr/>
            <p:nvPr/>
          </p:nvSpPr>
          <p:spPr>
            <a:xfrm>
              <a:off x="4595" y="1410"/>
              <a:ext cx="32" cy="26"/>
            </a:xfrm>
            <a:custGeom>
              <a:avLst/>
              <a:gdLst/>
              <a:ahLst/>
              <a:cxnLst>
                <a:cxn ang="0">
                  <a:pos x="20" y="1"/>
                </a:cxn>
                <a:cxn ang="0">
                  <a:pos x="6" y="1"/>
                </a:cxn>
                <a:cxn ang="0">
                  <a:pos x="8" y="9"/>
                </a:cxn>
                <a:cxn ang="0">
                  <a:pos x="16" y="10"/>
                </a:cxn>
                <a:cxn ang="0">
                  <a:pos x="20" y="1"/>
                </a:cxn>
              </a:cxnLst>
              <a:rect l="0" t="0" r="0" b="0"/>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w="9525">
              <a:noFill/>
            </a:ln>
          </p:spPr>
          <p:txBody>
            <a:bodyPr/>
            <a:lstStyle/>
            <a:p>
              <a:endParaRPr lang="zh-CN" altLang="en-US"/>
            </a:p>
          </p:txBody>
        </p:sp>
        <p:sp>
          <p:nvSpPr>
            <p:cNvPr id="29772" name="Freeform 78"/>
            <p:cNvSpPr/>
            <p:nvPr/>
          </p:nvSpPr>
          <p:spPr>
            <a:xfrm>
              <a:off x="4634" y="1400"/>
              <a:ext cx="32" cy="25"/>
            </a:xfrm>
            <a:custGeom>
              <a:avLst/>
              <a:gdLst/>
              <a:ahLst/>
              <a:cxnLst>
                <a:cxn ang="0">
                  <a:pos x="20" y="1"/>
                </a:cxn>
                <a:cxn ang="0">
                  <a:pos x="6" y="1"/>
                </a:cxn>
                <a:cxn ang="0">
                  <a:pos x="9" y="9"/>
                </a:cxn>
                <a:cxn ang="0">
                  <a:pos x="16" y="9"/>
                </a:cxn>
                <a:cxn ang="0">
                  <a:pos x="20" y="1"/>
                </a:cxn>
              </a:cxnLst>
              <a:rect l="0" t="0" r="0" b="0"/>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w="9525">
              <a:noFill/>
            </a:ln>
          </p:spPr>
          <p:txBody>
            <a:bodyPr/>
            <a:lstStyle/>
            <a:p>
              <a:endParaRPr lang="zh-CN" altLang="en-US"/>
            </a:p>
          </p:txBody>
        </p:sp>
        <p:sp>
          <p:nvSpPr>
            <p:cNvPr id="29773" name="Freeform 79"/>
            <p:cNvSpPr/>
            <p:nvPr/>
          </p:nvSpPr>
          <p:spPr>
            <a:xfrm>
              <a:off x="4623" y="1367"/>
              <a:ext cx="30" cy="19"/>
            </a:xfrm>
            <a:custGeom>
              <a:avLst/>
              <a:gdLst/>
              <a:ahLst/>
              <a:cxnLst>
                <a:cxn ang="0">
                  <a:pos x="20" y="1"/>
                </a:cxn>
                <a:cxn ang="0">
                  <a:pos x="7" y="1"/>
                </a:cxn>
                <a:cxn ang="0">
                  <a:pos x="8" y="6"/>
                </a:cxn>
                <a:cxn ang="0">
                  <a:pos x="15" y="6"/>
                </a:cxn>
                <a:cxn ang="0">
                  <a:pos x="20" y="1"/>
                </a:cxn>
              </a:cxnLst>
              <a:rect l="0" t="0" r="0" b="0"/>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w="9525">
              <a:noFill/>
            </a:ln>
          </p:spPr>
          <p:txBody>
            <a:bodyPr/>
            <a:lstStyle/>
            <a:p>
              <a:endParaRPr lang="zh-CN" altLang="en-US"/>
            </a:p>
          </p:txBody>
        </p:sp>
        <p:sp>
          <p:nvSpPr>
            <p:cNvPr id="29774" name="Freeform 80"/>
            <p:cNvSpPr/>
            <p:nvPr/>
          </p:nvSpPr>
          <p:spPr>
            <a:xfrm>
              <a:off x="4593" y="1343"/>
              <a:ext cx="30" cy="33"/>
            </a:xfrm>
            <a:custGeom>
              <a:avLst/>
              <a:gdLst/>
              <a:ahLst/>
              <a:cxnLst>
                <a:cxn ang="0">
                  <a:pos x="18" y="6"/>
                </a:cxn>
                <a:cxn ang="0">
                  <a:pos x="12" y="1"/>
                </a:cxn>
                <a:cxn ang="0">
                  <a:pos x="7" y="9"/>
                </a:cxn>
                <a:cxn ang="0">
                  <a:pos x="12" y="13"/>
                </a:cxn>
                <a:cxn ang="0">
                  <a:pos x="17" y="10"/>
                </a:cxn>
                <a:cxn ang="0">
                  <a:pos x="18" y="6"/>
                </a:cxn>
              </a:cxnLst>
              <a:rect l="0" t="0" r="0" b="0"/>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w="9525">
              <a:noFill/>
            </a:ln>
          </p:spPr>
          <p:txBody>
            <a:bodyPr/>
            <a:lstStyle/>
            <a:p>
              <a:endParaRPr lang="zh-CN" altLang="en-US"/>
            </a:p>
          </p:txBody>
        </p:sp>
        <p:sp>
          <p:nvSpPr>
            <p:cNvPr id="29775" name="Freeform 81"/>
            <p:cNvSpPr/>
            <p:nvPr/>
          </p:nvSpPr>
          <p:spPr>
            <a:xfrm>
              <a:off x="4556" y="1329"/>
              <a:ext cx="27" cy="24"/>
            </a:xfrm>
            <a:custGeom>
              <a:avLst/>
              <a:gdLst/>
              <a:ahLst/>
              <a:cxnLst>
                <a:cxn ang="0">
                  <a:pos x="14" y="3"/>
                </a:cxn>
                <a:cxn ang="0">
                  <a:pos x="6" y="1"/>
                </a:cxn>
                <a:cxn ang="0">
                  <a:pos x="7" y="8"/>
                </a:cxn>
                <a:cxn ang="0">
                  <a:pos x="14" y="9"/>
                </a:cxn>
                <a:cxn ang="0">
                  <a:pos x="14" y="3"/>
                </a:cxn>
              </a:cxnLst>
              <a:rect l="0" t="0" r="0" b="0"/>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ln>
          </p:spPr>
          <p:txBody>
            <a:bodyPr/>
            <a:lstStyle/>
            <a:p>
              <a:endParaRPr lang="zh-CN" altLang="en-US"/>
            </a:p>
          </p:txBody>
        </p:sp>
        <p:sp>
          <p:nvSpPr>
            <p:cNvPr id="29776" name="Freeform 82"/>
            <p:cNvSpPr/>
            <p:nvPr/>
          </p:nvSpPr>
          <p:spPr>
            <a:xfrm>
              <a:off x="4602" y="1378"/>
              <a:ext cx="27" cy="24"/>
            </a:xfrm>
            <a:custGeom>
              <a:avLst/>
              <a:gdLst/>
              <a:ahLst/>
              <a:cxnLst>
                <a:cxn ang="0">
                  <a:pos x="14" y="3"/>
                </a:cxn>
                <a:cxn ang="0">
                  <a:pos x="6" y="1"/>
                </a:cxn>
                <a:cxn ang="0">
                  <a:pos x="7" y="8"/>
                </a:cxn>
                <a:cxn ang="0">
                  <a:pos x="14" y="9"/>
                </a:cxn>
                <a:cxn ang="0">
                  <a:pos x="14" y="3"/>
                </a:cxn>
              </a:cxnLst>
              <a:rect l="0" t="0" r="0" b="0"/>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ln>
          </p:spPr>
          <p:txBody>
            <a:bodyPr/>
            <a:lstStyle/>
            <a:p>
              <a:endParaRPr lang="zh-CN" altLang="en-US"/>
            </a:p>
          </p:txBody>
        </p:sp>
        <p:sp>
          <p:nvSpPr>
            <p:cNvPr id="29777" name="Freeform 83"/>
            <p:cNvSpPr/>
            <p:nvPr/>
          </p:nvSpPr>
          <p:spPr>
            <a:xfrm>
              <a:off x="2750" y="93"/>
              <a:ext cx="162" cy="101"/>
            </a:xfrm>
            <a:custGeom>
              <a:avLst/>
              <a:gdLst/>
              <a:ahLst/>
              <a:cxnLst>
                <a:cxn ang="0">
                  <a:pos x="108" y="1"/>
                </a:cxn>
                <a:cxn ang="0">
                  <a:pos x="117" y="1"/>
                </a:cxn>
                <a:cxn ang="0">
                  <a:pos x="119" y="6"/>
                </a:cxn>
                <a:cxn ang="0">
                  <a:pos x="117" y="8"/>
                </a:cxn>
                <a:cxn ang="0">
                  <a:pos x="82" y="15"/>
                </a:cxn>
                <a:cxn ang="0">
                  <a:pos x="69" y="20"/>
                </a:cxn>
                <a:cxn ang="0">
                  <a:pos x="61" y="21"/>
                </a:cxn>
                <a:cxn ang="0">
                  <a:pos x="45" y="29"/>
                </a:cxn>
                <a:cxn ang="0">
                  <a:pos x="47" y="32"/>
                </a:cxn>
                <a:cxn ang="0">
                  <a:pos x="52" y="40"/>
                </a:cxn>
                <a:cxn ang="0">
                  <a:pos x="68" y="43"/>
                </a:cxn>
                <a:cxn ang="0">
                  <a:pos x="59" y="48"/>
                </a:cxn>
                <a:cxn ang="0">
                  <a:pos x="52" y="45"/>
                </a:cxn>
                <a:cxn ang="0">
                  <a:pos x="45" y="46"/>
                </a:cxn>
                <a:cxn ang="0">
                  <a:pos x="13" y="42"/>
                </a:cxn>
                <a:cxn ang="0">
                  <a:pos x="12" y="36"/>
                </a:cxn>
                <a:cxn ang="0">
                  <a:pos x="29" y="31"/>
                </a:cxn>
                <a:cxn ang="0">
                  <a:pos x="33" y="26"/>
                </a:cxn>
                <a:cxn ang="0">
                  <a:pos x="29" y="22"/>
                </a:cxn>
                <a:cxn ang="0">
                  <a:pos x="46" y="15"/>
                </a:cxn>
                <a:cxn ang="0">
                  <a:pos x="61" y="13"/>
                </a:cxn>
                <a:cxn ang="0">
                  <a:pos x="71" y="8"/>
                </a:cxn>
                <a:cxn ang="0">
                  <a:pos x="108" y="1"/>
                </a:cxn>
              </a:cxnLst>
              <a:rect l="0" t="0" r="0" b="0"/>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w="9525">
              <a:noFill/>
            </a:ln>
          </p:spPr>
          <p:txBody>
            <a:bodyPr/>
            <a:lstStyle/>
            <a:p>
              <a:endParaRPr lang="zh-CN" altLang="en-US"/>
            </a:p>
          </p:txBody>
        </p:sp>
        <p:sp>
          <p:nvSpPr>
            <p:cNvPr id="29778" name="Freeform 84"/>
            <p:cNvSpPr/>
            <p:nvPr/>
          </p:nvSpPr>
          <p:spPr>
            <a:xfrm>
              <a:off x="2847" y="191"/>
              <a:ext cx="46" cy="11"/>
            </a:xfrm>
            <a:custGeom>
              <a:avLst/>
              <a:gdLst/>
              <a:ahLst/>
              <a:cxnLst>
                <a:cxn ang="0">
                  <a:pos x="16" y="0"/>
                </a:cxn>
                <a:cxn ang="0">
                  <a:pos x="8" y="1"/>
                </a:cxn>
                <a:cxn ang="0">
                  <a:pos x="21" y="4"/>
                </a:cxn>
                <a:cxn ang="0">
                  <a:pos x="29" y="4"/>
                </a:cxn>
                <a:cxn ang="0">
                  <a:pos x="16" y="0"/>
                </a:cxn>
              </a:cxnLst>
              <a:rect l="0" t="0" r="0" b="0"/>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w="9525">
              <a:noFill/>
            </a:ln>
          </p:spPr>
          <p:txBody>
            <a:bodyPr/>
            <a:lstStyle/>
            <a:p>
              <a:endParaRPr lang="zh-CN" altLang="en-US"/>
            </a:p>
          </p:txBody>
        </p:sp>
        <p:sp>
          <p:nvSpPr>
            <p:cNvPr id="29779" name="Freeform 85"/>
            <p:cNvSpPr/>
            <p:nvPr/>
          </p:nvSpPr>
          <p:spPr>
            <a:xfrm>
              <a:off x="3082" y="45"/>
              <a:ext cx="49" cy="26"/>
            </a:xfrm>
            <a:custGeom>
              <a:avLst/>
              <a:gdLst/>
              <a:ahLst/>
              <a:cxnLst>
                <a:cxn ang="0">
                  <a:pos x="36" y="1"/>
                </a:cxn>
                <a:cxn ang="0">
                  <a:pos x="15" y="8"/>
                </a:cxn>
                <a:cxn ang="0">
                  <a:pos x="7" y="12"/>
                </a:cxn>
                <a:cxn ang="0">
                  <a:pos x="6" y="1"/>
                </a:cxn>
                <a:cxn ang="0">
                  <a:pos x="13" y="0"/>
                </a:cxn>
                <a:cxn ang="0">
                  <a:pos x="36" y="1"/>
                </a:cxn>
              </a:cxnLst>
              <a:rect l="0" t="0" r="0" b="0"/>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w="9525">
              <a:noFill/>
            </a:ln>
          </p:spPr>
          <p:txBody>
            <a:bodyPr/>
            <a:lstStyle/>
            <a:p>
              <a:endParaRPr lang="zh-CN" altLang="en-US"/>
            </a:p>
          </p:txBody>
        </p:sp>
        <p:sp>
          <p:nvSpPr>
            <p:cNvPr id="29780" name="Freeform 86"/>
            <p:cNvSpPr/>
            <p:nvPr/>
          </p:nvSpPr>
          <p:spPr>
            <a:xfrm>
              <a:off x="3117" y="57"/>
              <a:ext cx="58" cy="19"/>
            </a:xfrm>
            <a:custGeom>
              <a:avLst/>
              <a:gdLst/>
              <a:ahLst/>
              <a:cxnLst>
                <a:cxn ang="0">
                  <a:pos x="18" y="0"/>
                </a:cxn>
                <a:cxn ang="0">
                  <a:pos x="7" y="2"/>
                </a:cxn>
                <a:cxn ang="0">
                  <a:pos x="36" y="10"/>
                </a:cxn>
                <a:cxn ang="0">
                  <a:pos x="39" y="10"/>
                </a:cxn>
                <a:cxn ang="0">
                  <a:pos x="18" y="0"/>
                </a:cxn>
              </a:cxnLst>
              <a:rect l="0" t="0" r="0" b="0"/>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w="9525">
              <a:noFill/>
            </a:ln>
          </p:spPr>
          <p:txBody>
            <a:bodyPr/>
            <a:lstStyle/>
            <a:p>
              <a:endParaRPr lang="zh-CN" altLang="en-US"/>
            </a:p>
          </p:txBody>
        </p:sp>
        <p:sp>
          <p:nvSpPr>
            <p:cNvPr id="29781" name="Freeform 87"/>
            <p:cNvSpPr/>
            <p:nvPr/>
          </p:nvSpPr>
          <p:spPr>
            <a:xfrm>
              <a:off x="3179" y="60"/>
              <a:ext cx="58" cy="30"/>
            </a:xfrm>
            <a:custGeom>
              <a:avLst/>
              <a:gdLst/>
              <a:ahLst/>
              <a:cxnLst>
                <a:cxn ang="0">
                  <a:pos x="34" y="3"/>
                </a:cxn>
                <a:cxn ang="0">
                  <a:pos x="18" y="3"/>
                </a:cxn>
                <a:cxn ang="0">
                  <a:pos x="7" y="3"/>
                </a:cxn>
                <a:cxn ang="0">
                  <a:pos x="5" y="12"/>
                </a:cxn>
                <a:cxn ang="0">
                  <a:pos x="22" y="15"/>
                </a:cxn>
                <a:cxn ang="0">
                  <a:pos x="41" y="9"/>
                </a:cxn>
                <a:cxn ang="0">
                  <a:pos x="34" y="3"/>
                </a:cxn>
              </a:cxnLst>
              <a:rect l="0" t="0" r="0" b="0"/>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w="9525">
              <a:noFill/>
            </a:ln>
          </p:spPr>
          <p:txBody>
            <a:bodyPr/>
            <a:lstStyle/>
            <a:p>
              <a:endParaRPr lang="zh-CN" altLang="en-US"/>
            </a:p>
          </p:txBody>
        </p:sp>
        <p:sp>
          <p:nvSpPr>
            <p:cNvPr id="29782" name="Freeform 88"/>
            <p:cNvSpPr/>
            <p:nvPr/>
          </p:nvSpPr>
          <p:spPr>
            <a:xfrm>
              <a:off x="3581" y="85"/>
              <a:ext cx="101" cy="29"/>
            </a:xfrm>
            <a:custGeom>
              <a:avLst/>
              <a:gdLst/>
              <a:ahLst/>
              <a:cxnLst>
                <a:cxn ang="0">
                  <a:pos x="9" y="0"/>
                </a:cxn>
                <a:cxn ang="0">
                  <a:pos x="5" y="6"/>
                </a:cxn>
                <a:cxn ang="0">
                  <a:pos x="32" y="11"/>
                </a:cxn>
                <a:cxn ang="0">
                  <a:pos x="49" y="13"/>
                </a:cxn>
                <a:cxn ang="0">
                  <a:pos x="73" y="8"/>
                </a:cxn>
                <a:cxn ang="0">
                  <a:pos x="50" y="1"/>
                </a:cxn>
                <a:cxn ang="0">
                  <a:pos x="9" y="0"/>
                </a:cxn>
              </a:cxnLst>
              <a:rect l="0" t="0" r="0" b="0"/>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w="9525">
              <a:noFill/>
            </a:ln>
          </p:spPr>
          <p:txBody>
            <a:bodyPr/>
            <a:lstStyle/>
            <a:p>
              <a:endParaRPr lang="zh-CN" altLang="en-US"/>
            </a:p>
          </p:txBody>
        </p:sp>
        <p:sp>
          <p:nvSpPr>
            <p:cNvPr id="29783" name="Freeform 89"/>
            <p:cNvSpPr/>
            <p:nvPr/>
          </p:nvSpPr>
          <p:spPr>
            <a:xfrm>
              <a:off x="3684" y="84"/>
              <a:ext cx="53" cy="23"/>
            </a:xfrm>
            <a:custGeom>
              <a:avLst/>
              <a:gdLst/>
              <a:ahLst/>
              <a:cxnLst>
                <a:cxn ang="0">
                  <a:pos x="20" y="1"/>
                </a:cxn>
                <a:cxn ang="0">
                  <a:pos x="38" y="4"/>
                </a:cxn>
                <a:cxn ang="0">
                  <a:pos x="19" y="12"/>
                </a:cxn>
                <a:cxn ang="0">
                  <a:pos x="3" y="9"/>
                </a:cxn>
                <a:cxn ang="0">
                  <a:pos x="20" y="1"/>
                </a:cxn>
              </a:cxnLst>
              <a:rect l="0" t="0" r="0" b="0"/>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w="9525">
              <a:noFill/>
            </a:ln>
          </p:spPr>
          <p:txBody>
            <a:bodyPr/>
            <a:lstStyle/>
            <a:p>
              <a:endParaRPr lang="zh-CN" altLang="en-US"/>
            </a:p>
          </p:txBody>
        </p:sp>
        <p:sp>
          <p:nvSpPr>
            <p:cNvPr id="29784" name="Freeform 90"/>
            <p:cNvSpPr/>
            <p:nvPr/>
          </p:nvSpPr>
          <p:spPr>
            <a:xfrm>
              <a:off x="3660" y="111"/>
              <a:ext cx="42" cy="16"/>
            </a:xfrm>
            <a:custGeom>
              <a:avLst/>
              <a:gdLst/>
              <a:ahLst/>
              <a:cxnLst>
                <a:cxn ang="0">
                  <a:pos x="13" y="1"/>
                </a:cxn>
                <a:cxn ang="0">
                  <a:pos x="3" y="1"/>
                </a:cxn>
                <a:cxn ang="0">
                  <a:pos x="24" y="8"/>
                </a:cxn>
                <a:cxn ang="0">
                  <a:pos x="13" y="1"/>
                </a:cxn>
              </a:cxnLst>
              <a:rect l="0" t="0" r="0" b="0"/>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w="9525">
              <a:noFill/>
            </a:ln>
          </p:spPr>
          <p:txBody>
            <a:bodyPr/>
            <a:lstStyle/>
            <a:p>
              <a:endParaRPr lang="zh-CN" altLang="en-US"/>
            </a:p>
          </p:txBody>
        </p:sp>
        <p:sp>
          <p:nvSpPr>
            <p:cNvPr id="29785" name="Freeform 91"/>
            <p:cNvSpPr/>
            <p:nvPr/>
          </p:nvSpPr>
          <p:spPr>
            <a:xfrm>
              <a:off x="3950" y="321"/>
              <a:ext cx="87" cy="106"/>
            </a:xfrm>
            <a:custGeom>
              <a:avLst/>
              <a:gdLst/>
              <a:ahLst/>
              <a:cxnLst>
                <a:cxn ang="0">
                  <a:pos x="3" y="0"/>
                </a:cxn>
                <a:cxn ang="0">
                  <a:pos x="0" y="6"/>
                </a:cxn>
                <a:cxn ang="0">
                  <a:pos x="9" y="14"/>
                </a:cxn>
                <a:cxn ang="0">
                  <a:pos x="20" y="24"/>
                </a:cxn>
                <a:cxn ang="0">
                  <a:pos x="22" y="36"/>
                </a:cxn>
                <a:cxn ang="0">
                  <a:pos x="49" y="52"/>
                </a:cxn>
                <a:cxn ang="0">
                  <a:pos x="53" y="42"/>
                </a:cxn>
                <a:cxn ang="0">
                  <a:pos x="46" y="35"/>
                </a:cxn>
                <a:cxn ang="0">
                  <a:pos x="38" y="31"/>
                </a:cxn>
                <a:cxn ang="0">
                  <a:pos x="32" y="25"/>
                </a:cxn>
                <a:cxn ang="0">
                  <a:pos x="26" y="15"/>
                </a:cxn>
                <a:cxn ang="0">
                  <a:pos x="3" y="4"/>
                </a:cxn>
                <a:cxn ang="0">
                  <a:pos x="3" y="0"/>
                </a:cxn>
              </a:cxnLst>
              <a:rect l="0" t="0" r="0" b="0"/>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w="9525">
              <a:noFill/>
            </a:ln>
          </p:spPr>
          <p:txBody>
            <a:bodyPr/>
            <a:lstStyle/>
            <a:p>
              <a:endParaRPr lang="zh-CN" altLang="en-US"/>
            </a:p>
          </p:txBody>
        </p:sp>
        <p:sp>
          <p:nvSpPr>
            <p:cNvPr id="29786" name="Freeform 92"/>
            <p:cNvSpPr/>
            <p:nvPr/>
          </p:nvSpPr>
          <p:spPr>
            <a:xfrm>
              <a:off x="4020" y="431"/>
              <a:ext cx="63" cy="73"/>
            </a:xfrm>
            <a:custGeom>
              <a:avLst/>
              <a:gdLst/>
              <a:ahLst/>
              <a:cxnLst>
                <a:cxn ang="0">
                  <a:pos x="39" y="8"/>
                </a:cxn>
                <a:cxn ang="0">
                  <a:pos x="46" y="14"/>
                </a:cxn>
                <a:cxn ang="0">
                  <a:pos x="19" y="30"/>
                </a:cxn>
                <a:cxn ang="0">
                  <a:pos x="20" y="35"/>
                </a:cxn>
                <a:cxn ang="0">
                  <a:pos x="12" y="33"/>
                </a:cxn>
                <a:cxn ang="0">
                  <a:pos x="3" y="30"/>
                </a:cxn>
                <a:cxn ang="0">
                  <a:pos x="0" y="29"/>
                </a:cxn>
                <a:cxn ang="0">
                  <a:pos x="7" y="21"/>
                </a:cxn>
                <a:cxn ang="0">
                  <a:pos x="8" y="18"/>
                </a:cxn>
                <a:cxn ang="0">
                  <a:pos x="2" y="9"/>
                </a:cxn>
                <a:cxn ang="0">
                  <a:pos x="3" y="5"/>
                </a:cxn>
                <a:cxn ang="0">
                  <a:pos x="16" y="8"/>
                </a:cxn>
                <a:cxn ang="0">
                  <a:pos x="22" y="13"/>
                </a:cxn>
                <a:cxn ang="0">
                  <a:pos x="39" y="8"/>
                </a:cxn>
              </a:cxnLst>
              <a:rect l="0" t="0" r="0" b="0"/>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w="9525">
              <a:noFill/>
            </a:ln>
          </p:spPr>
          <p:txBody>
            <a:bodyPr/>
            <a:lstStyle/>
            <a:p>
              <a:endParaRPr lang="zh-CN" altLang="en-US"/>
            </a:p>
          </p:txBody>
        </p:sp>
        <p:sp>
          <p:nvSpPr>
            <p:cNvPr id="29787" name="Freeform 93"/>
            <p:cNvSpPr/>
            <p:nvPr/>
          </p:nvSpPr>
          <p:spPr>
            <a:xfrm>
              <a:off x="3978" y="506"/>
              <a:ext cx="126" cy="176"/>
            </a:xfrm>
            <a:custGeom>
              <a:avLst/>
              <a:gdLst/>
              <a:ahLst/>
              <a:cxnLst>
                <a:cxn ang="0">
                  <a:pos x="53" y="34"/>
                </a:cxn>
                <a:cxn ang="0">
                  <a:pos x="42" y="36"/>
                </a:cxn>
                <a:cxn ang="0">
                  <a:pos x="41" y="45"/>
                </a:cxn>
                <a:cxn ang="0">
                  <a:pos x="14" y="50"/>
                </a:cxn>
                <a:cxn ang="0">
                  <a:pos x="5" y="57"/>
                </a:cxn>
                <a:cxn ang="0">
                  <a:pos x="13" y="62"/>
                </a:cxn>
                <a:cxn ang="0">
                  <a:pos x="5" y="67"/>
                </a:cxn>
                <a:cxn ang="0">
                  <a:pos x="16" y="86"/>
                </a:cxn>
                <a:cxn ang="0">
                  <a:pos x="18" y="73"/>
                </a:cxn>
                <a:cxn ang="0">
                  <a:pos x="14" y="66"/>
                </a:cxn>
                <a:cxn ang="0">
                  <a:pos x="27" y="60"/>
                </a:cxn>
                <a:cxn ang="0">
                  <a:pos x="34" y="54"/>
                </a:cxn>
                <a:cxn ang="0">
                  <a:pos x="42" y="59"/>
                </a:cxn>
                <a:cxn ang="0">
                  <a:pos x="28" y="65"/>
                </a:cxn>
                <a:cxn ang="0">
                  <a:pos x="35" y="68"/>
                </a:cxn>
                <a:cxn ang="0">
                  <a:pos x="44" y="61"/>
                </a:cxn>
                <a:cxn ang="0">
                  <a:pos x="54" y="63"/>
                </a:cxn>
                <a:cxn ang="0">
                  <a:pos x="67" y="50"/>
                </a:cxn>
                <a:cxn ang="0">
                  <a:pos x="73" y="53"/>
                </a:cxn>
                <a:cxn ang="0">
                  <a:pos x="87" y="50"/>
                </a:cxn>
                <a:cxn ang="0">
                  <a:pos x="94" y="45"/>
                </a:cxn>
                <a:cxn ang="0">
                  <a:pos x="91" y="38"/>
                </a:cxn>
                <a:cxn ang="0">
                  <a:pos x="86" y="33"/>
                </a:cxn>
                <a:cxn ang="0">
                  <a:pos x="79" y="14"/>
                </a:cxn>
                <a:cxn ang="0">
                  <a:pos x="60" y="0"/>
                </a:cxn>
                <a:cxn ang="0">
                  <a:pos x="50" y="4"/>
                </a:cxn>
                <a:cxn ang="0">
                  <a:pos x="62" y="12"/>
                </a:cxn>
                <a:cxn ang="0">
                  <a:pos x="62" y="22"/>
                </a:cxn>
                <a:cxn ang="0">
                  <a:pos x="53" y="34"/>
                </a:cxn>
              </a:cxnLst>
              <a:rect l="0" t="0" r="0" b="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w="9525">
              <a:noFill/>
            </a:ln>
          </p:spPr>
          <p:txBody>
            <a:bodyPr/>
            <a:lstStyle/>
            <a:p>
              <a:endParaRPr lang="zh-CN" altLang="en-US"/>
            </a:p>
          </p:txBody>
        </p:sp>
        <p:sp>
          <p:nvSpPr>
            <p:cNvPr id="29788" name="Freeform 94"/>
            <p:cNvSpPr/>
            <p:nvPr/>
          </p:nvSpPr>
          <p:spPr>
            <a:xfrm>
              <a:off x="2758" y="35"/>
              <a:ext cx="60" cy="28"/>
            </a:xfrm>
            <a:custGeom>
              <a:avLst/>
              <a:gdLst/>
              <a:ahLst/>
              <a:cxnLst>
                <a:cxn ang="0">
                  <a:pos x="38" y="0"/>
                </a:cxn>
                <a:cxn ang="0">
                  <a:pos x="41" y="7"/>
                </a:cxn>
                <a:cxn ang="0">
                  <a:pos x="26" y="8"/>
                </a:cxn>
                <a:cxn ang="0">
                  <a:pos x="20" y="14"/>
                </a:cxn>
                <a:cxn ang="0">
                  <a:pos x="4" y="13"/>
                </a:cxn>
                <a:cxn ang="0">
                  <a:pos x="1" y="12"/>
                </a:cxn>
                <a:cxn ang="0">
                  <a:pos x="21" y="7"/>
                </a:cxn>
                <a:cxn ang="0">
                  <a:pos x="38" y="0"/>
                </a:cxn>
              </a:cxnLst>
              <a:rect l="0" t="0" r="0" b="0"/>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w="9525">
              <a:noFill/>
            </a:ln>
          </p:spPr>
          <p:txBody>
            <a:bodyPr/>
            <a:lstStyle/>
            <a:p>
              <a:endParaRPr lang="zh-CN" altLang="en-US"/>
            </a:p>
          </p:txBody>
        </p:sp>
        <p:sp>
          <p:nvSpPr>
            <p:cNvPr id="29789" name="Freeform 95"/>
            <p:cNvSpPr/>
            <p:nvPr/>
          </p:nvSpPr>
          <p:spPr>
            <a:xfrm>
              <a:off x="2635" y="43"/>
              <a:ext cx="22" cy="21"/>
            </a:xfrm>
            <a:custGeom>
              <a:avLst/>
              <a:gdLst/>
              <a:ahLst/>
              <a:cxnLst>
                <a:cxn ang="0">
                  <a:pos x="11" y="0"/>
                </a:cxn>
                <a:cxn ang="0">
                  <a:pos x="0" y="7"/>
                </a:cxn>
                <a:cxn ang="0">
                  <a:pos x="11" y="10"/>
                </a:cxn>
                <a:cxn ang="0">
                  <a:pos x="11" y="0"/>
                </a:cxn>
              </a:cxnLst>
              <a:rect l="0" t="0" r="0" b="0"/>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w="9525">
              <a:noFill/>
            </a:ln>
          </p:spPr>
          <p:txBody>
            <a:bodyPr/>
            <a:lstStyle/>
            <a:p>
              <a:endParaRPr lang="zh-CN" altLang="en-US"/>
            </a:p>
          </p:txBody>
        </p:sp>
        <p:sp>
          <p:nvSpPr>
            <p:cNvPr id="29790" name="Freeform 96"/>
            <p:cNvSpPr/>
            <p:nvPr/>
          </p:nvSpPr>
          <p:spPr>
            <a:xfrm>
              <a:off x="2663" y="42"/>
              <a:ext cx="42" cy="25"/>
            </a:xfrm>
            <a:custGeom>
              <a:avLst/>
              <a:gdLst/>
              <a:ahLst/>
              <a:cxnLst>
                <a:cxn ang="0">
                  <a:pos x="9" y="2"/>
                </a:cxn>
                <a:cxn ang="0">
                  <a:pos x="0" y="6"/>
                </a:cxn>
                <a:cxn ang="0">
                  <a:pos x="3" y="10"/>
                </a:cxn>
                <a:cxn ang="0">
                  <a:pos x="11" y="12"/>
                </a:cxn>
                <a:cxn ang="0">
                  <a:pos x="25" y="9"/>
                </a:cxn>
                <a:cxn ang="0">
                  <a:pos x="9" y="2"/>
                </a:cxn>
              </a:cxnLst>
              <a:rect l="0" t="0" r="0" b="0"/>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w="9525">
              <a:noFill/>
            </a:ln>
          </p:spPr>
          <p:txBody>
            <a:bodyPr/>
            <a:lstStyle/>
            <a:p>
              <a:endParaRPr lang="zh-CN" altLang="en-US"/>
            </a:p>
          </p:txBody>
        </p:sp>
        <p:sp>
          <p:nvSpPr>
            <p:cNvPr id="29791" name="Freeform 97"/>
            <p:cNvSpPr/>
            <p:nvPr/>
          </p:nvSpPr>
          <p:spPr>
            <a:xfrm>
              <a:off x="2733" y="34"/>
              <a:ext cx="23" cy="15"/>
            </a:xfrm>
            <a:custGeom>
              <a:avLst/>
              <a:gdLst/>
              <a:ahLst/>
              <a:cxnLst>
                <a:cxn ang="0">
                  <a:pos x="7" y="0"/>
                </a:cxn>
                <a:cxn ang="0">
                  <a:pos x="3" y="3"/>
                </a:cxn>
                <a:cxn ang="0">
                  <a:pos x="12" y="7"/>
                </a:cxn>
                <a:cxn ang="0">
                  <a:pos x="7" y="0"/>
                </a:cxn>
              </a:cxnLst>
              <a:rect l="0" t="0" r="0" b="0"/>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w="9525">
              <a:noFill/>
            </a:ln>
          </p:spPr>
          <p:txBody>
            <a:bodyPr/>
            <a:lstStyle/>
            <a:p>
              <a:endParaRPr lang="zh-CN" altLang="en-US"/>
            </a:p>
          </p:txBody>
        </p:sp>
        <p:sp>
          <p:nvSpPr>
            <p:cNvPr id="29792" name="Freeform 98"/>
            <p:cNvSpPr/>
            <p:nvPr/>
          </p:nvSpPr>
          <p:spPr>
            <a:xfrm>
              <a:off x="2712" y="50"/>
              <a:ext cx="17" cy="13"/>
            </a:xfrm>
            <a:custGeom>
              <a:avLst/>
              <a:gdLst/>
              <a:ahLst/>
              <a:cxnLst>
                <a:cxn ang="0">
                  <a:pos x="7" y="0"/>
                </a:cxn>
                <a:cxn ang="0">
                  <a:pos x="6" y="7"/>
                </a:cxn>
                <a:cxn ang="0">
                  <a:pos x="7" y="0"/>
                </a:cxn>
              </a:cxnLst>
              <a:rect l="0" t="0" r="0" b="0"/>
              <a:pathLst>
                <a:path w="20" h="18">
                  <a:moveTo>
                    <a:pt x="11" y="0"/>
                  </a:moveTo>
                  <a:cubicBezTo>
                    <a:pt x="1" y="14"/>
                    <a:pt x="0" y="9"/>
                    <a:pt x="9" y="18"/>
                  </a:cubicBezTo>
                  <a:cubicBezTo>
                    <a:pt x="20" y="14"/>
                    <a:pt x="16" y="18"/>
                    <a:pt x="11" y="0"/>
                  </a:cubicBezTo>
                  <a:close/>
                </a:path>
              </a:pathLst>
            </a:custGeom>
            <a:solidFill>
              <a:srgbClr val="363046">
                <a:alpha val="20000"/>
              </a:srgbClr>
            </a:solidFill>
            <a:ln w="9525">
              <a:noFill/>
            </a:ln>
          </p:spPr>
          <p:txBody>
            <a:bodyPr/>
            <a:lstStyle/>
            <a:p>
              <a:endParaRPr lang="zh-CN" altLang="en-US"/>
            </a:p>
          </p:txBody>
        </p:sp>
        <p:sp>
          <p:nvSpPr>
            <p:cNvPr id="29793" name="Freeform 99"/>
            <p:cNvSpPr/>
            <p:nvPr/>
          </p:nvSpPr>
          <p:spPr>
            <a:xfrm>
              <a:off x="4023" y="65"/>
              <a:ext cx="21" cy="31"/>
            </a:xfrm>
            <a:custGeom>
              <a:avLst/>
              <a:gdLst/>
              <a:ahLst/>
              <a:cxnLst>
                <a:cxn ang="0">
                  <a:pos x="16" y="0"/>
                </a:cxn>
                <a:cxn ang="0">
                  <a:pos x="5" y="6"/>
                </a:cxn>
                <a:cxn ang="0">
                  <a:pos x="0" y="12"/>
                </a:cxn>
                <a:cxn ang="0">
                  <a:pos x="11" y="14"/>
                </a:cxn>
                <a:cxn ang="0">
                  <a:pos x="16" y="0"/>
                </a:cxn>
              </a:cxnLst>
              <a:rect l="0" t="0" r="0" b="0"/>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w="9525">
              <a:noFill/>
            </a:ln>
          </p:spPr>
          <p:txBody>
            <a:bodyPr/>
            <a:lstStyle/>
            <a:p>
              <a:endParaRPr lang="zh-CN" altLang="en-US"/>
            </a:p>
          </p:txBody>
        </p:sp>
        <p:sp>
          <p:nvSpPr>
            <p:cNvPr id="29794" name="Freeform 100"/>
            <p:cNvSpPr/>
            <p:nvPr/>
          </p:nvSpPr>
          <p:spPr>
            <a:xfrm>
              <a:off x="3007" y="1423"/>
              <a:ext cx="35" cy="17"/>
            </a:xfrm>
            <a:custGeom>
              <a:avLst/>
              <a:gdLst/>
              <a:ahLst/>
              <a:cxnLst>
                <a:cxn ang="0">
                  <a:pos x="19" y="0"/>
                </a:cxn>
                <a:cxn ang="0">
                  <a:pos x="16" y="9"/>
                </a:cxn>
                <a:cxn ang="0">
                  <a:pos x="19" y="0"/>
                </a:cxn>
              </a:cxnLst>
              <a:rect l="0" t="0" r="0" b="0"/>
              <a:pathLst>
                <a:path w="41" h="24">
                  <a:moveTo>
                    <a:pt x="30" y="0"/>
                  </a:moveTo>
                  <a:cubicBezTo>
                    <a:pt x="4" y="4"/>
                    <a:pt x="0" y="17"/>
                    <a:pt x="26" y="24"/>
                  </a:cubicBezTo>
                  <a:cubicBezTo>
                    <a:pt x="41" y="19"/>
                    <a:pt x="38" y="10"/>
                    <a:pt x="30" y="0"/>
                  </a:cubicBezTo>
                  <a:close/>
                </a:path>
              </a:pathLst>
            </a:custGeom>
            <a:solidFill>
              <a:srgbClr val="363046">
                <a:alpha val="20000"/>
              </a:srgbClr>
            </a:solidFill>
            <a:ln w="9525">
              <a:noFill/>
            </a:ln>
          </p:spPr>
          <p:txBody>
            <a:bodyPr/>
            <a:lstStyle/>
            <a:p>
              <a:endParaRPr lang="zh-CN" altLang="en-US"/>
            </a:p>
          </p:txBody>
        </p:sp>
        <p:sp>
          <p:nvSpPr>
            <p:cNvPr id="29795" name="Freeform 101"/>
            <p:cNvSpPr/>
            <p:nvPr/>
          </p:nvSpPr>
          <p:spPr>
            <a:xfrm>
              <a:off x="3053" y="1416"/>
              <a:ext cx="11" cy="14"/>
            </a:xfrm>
            <a:custGeom>
              <a:avLst/>
              <a:gdLst/>
              <a:ahLst/>
              <a:cxnLst>
                <a:cxn ang="0">
                  <a:pos x="6" y="2"/>
                </a:cxn>
                <a:cxn ang="0">
                  <a:pos x="1" y="4"/>
                </a:cxn>
                <a:cxn ang="0">
                  <a:pos x="6" y="7"/>
                </a:cxn>
                <a:cxn ang="0">
                  <a:pos x="6"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ln>
          </p:spPr>
          <p:txBody>
            <a:bodyPr/>
            <a:lstStyle/>
            <a:p>
              <a:endParaRPr lang="zh-CN" altLang="en-US"/>
            </a:p>
          </p:txBody>
        </p:sp>
        <p:sp>
          <p:nvSpPr>
            <p:cNvPr id="29796" name="Freeform 102"/>
            <p:cNvSpPr/>
            <p:nvPr/>
          </p:nvSpPr>
          <p:spPr>
            <a:xfrm>
              <a:off x="2976" y="1272"/>
              <a:ext cx="10" cy="14"/>
            </a:xfrm>
            <a:custGeom>
              <a:avLst/>
              <a:gdLst/>
              <a:ahLst/>
              <a:cxnLst>
                <a:cxn ang="0">
                  <a:pos x="5" y="2"/>
                </a:cxn>
                <a:cxn ang="0">
                  <a:pos x="1" y="4"/>
                </a:cxn>
                <a:cxn ang="0">
                  <a:pos x="4" y="7"/>
                </a:cxn>
                <a:cxn ang="0">
                  <a:pos x="5"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ln>
          </p:spPr>
          <p:txBody>
            <a:bodyPr/>
            <a:lstStyle/>
            <a:p>
              <a:endParaRPr lang="zh-CN" altLang="en-US"/>
            </a:p>
          </p:txBody>
        </p:sp>
        <p:sp>
          <p:nvSpPr>
            <p:cNvPr id="29797" name="Freeform 103"/>
            <p:cNvSpPr/>
            <p:nvPr/>
          </p:nvSpPr>
          <p:spPr>
            <a:xfrm>
              <a:off x="3045" y="1204"/>
              <a:ext cx="12" cy="18"/>
            </a:xfrm>
            <a:custGeom>
              <a:avLst/>
              <a:gdLst/>
              <a:ahLst/>
              <a:cxnLst>
                <a:cxn ang="0">
                  <a:pos x="3" y="0"/>
                </a:cxn>
                <a:cxn ang="0">
                  <a:pos x="0" y="4"/>
                </a:cxn>
                <a:cxn ang="0">
                  <a:pos x="8" y="9"/>
                </a:cxn>
                <a:cxn ang="0">
                  <a:pos x="3" y="0"/>
                </a:cxn>
              </a:cxnLst>
              <a:rect l="0" t="0" r="0" b="0"/>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ln>
          </p:spPr>
          <p:txBody>
            <a:bodyPr/>
            <a:lstStyle/>
            <a:p>
              <a:endParaRPr lang="zh-CN" altLang="en-US"/>
            </a:p>
          </p:txBody>
        </p:sp>
        <p:sp>
          <p:nvSpPr>
            <p:cNvPr id="29798" name="Freeform 104"/>
            <p:cNvSpPr/>
            <p:nvPr/>
          </p:nvSpPr>
          <p:spPr>
            <a:xfrm>
              <a:off x="3017" y="1203"/>
              <a:ext cx="13" cy="18"/>
            </a:xfrm>
            <a:custGeom>
              <a:avLst/>
              <a:gdLst/>
              <a:ahLst/>
              <a:cxnLst>
                <a:cxn ang="0">
                  <a:pos x="6" y="0"/>
                </a:cxn>
                <a:cxn ang="0">
                  <a:pos x="0" y="4"/>
                </a:cxn>
                <a:cxn ang="0">
                  <a:pos x="9" y="9"/>
                </a:cxn>
                <a:cxn ang="0">
                  <a:pos x="6" y="0"/>
                </a:cxn>
              </a:cxnLst>
              <a:rect l="0" t="0" r="0" b="0"/>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ln>
          </p:spPr>
          <p:txBody>
            <a:bodyPr/>
            <a:lstStyle/>
            <a:p>
              <a:endParaRPr lang="zh-CN" altLang="en-US"/>
            </a:p>
          </p:txBody>
        </p:sp>
        <p:sp>
          <p:nvSpPr>
            <p:cNvPr id="29799" name="Freeform 105"/>
            <p:cNvSpPr/>
            <p:nvPr/>
          </p:nvSpPr>
          <p:spPr>
            <a:xfrm>
              <a:off x="3004" y="1224"/>
              <a:ext cx="12" cy="14"/>
            </a:xfrm>
            <a:custGeom>
              <a:avLst/>
              <a:gdLst/>
              <a:ahLst/>
              <a:cxnLst>
                <a:cxn ang="0">
                  <a:pos x="7" y="2"/>
                </a:cxn>
                <a:cxn ang="0">
                  <a:pos x="1" y="4"/>
                </a:cxn>
                <a:cxn ang="0">
                  <a:pos x="6" y="7"/>
                </a:cxn>
                <a:cxn ang="0">
                  <a:pos x="7"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ln>
          </p:spPr>
          <p:txBody>
            <a:bodyPr/>
            <a:lstStyle/>
            <a:p>
              <a:endParaRPr lang="zh-CN" altLang="en-US"/>
            </a:p>
          </p:txBody>
        </p:sp>
        <p:sp>
          <p:nvSpPr>
            <p:cNvPr id="29800" name="Freeform 106"/>
            <p:cNvSpPr/>
            <p:nvPr/>
          </p:nvSpPr>
          <p:spPr>
            <a:xfrm>
              <a:off x="2976" y="1256"/>
              <a:ext cx="10" cy="14"/>
            </a:xfrm>
            <a:custGeom>
              <a:avLst/>
              <a:gdLst/>
              <a:ahLst/>
              <a:cxnLst>
                <a:cxn ang="0">
                  <a:pos x="5" y="2"/>
                </a:cxn>
                <a:cxn ang="0">
                  <a:pos x="1" y="4"/>
                </a:cxn>
                <a:cxn ang="0">
                  <a:pos x="4" y="7"/>
                </a:cxn>
                <a:cxn ang="0">
                  <a:pos x="5"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ln>
          </p:spPr>
          <p:txBody>
            <a:bodyPr/>
            <a:lstStyle/>
            <a:p>
              <a:endParaRPr lang="zh-CN" altLang="en-US"/>
            </a:p>
          </p:txBody>
        </p:sp>
        <p:sp>
          <p:nvSpPr>
            <p:cNvPr id="29801" name="Freeform 107"/>
            <p:cNvSpPr/>
            <p:nvPr/>
          </p:nvSpPr>
          <p:spPr>
            <a:xfrm>
              <a:off x="2997" y="1243"/>
              <a:ext cx="12" cy="14"/>
            </a:xfrm>
            <a:custGeom>
              <a:avLst/>
              <a:gdLst/>
              <a:ahLst/>
              <a:cxnLst>
                <a:cxn ang="0">
                  <a:pos x="7" y="2"/>
                </a:cxn>
                <a:cxn ang="0">
                  <a:pos x="1" y="4"/>
                </a:cxn>
                <a:cxn ang="0">
                  <a:pos x="6" y="7"/>
                </a:cxn>
                <a:cxn ang="0">
                  <a:pos x="7"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ln>
          </p:spPr>
          <p:txBody>
            <a:bodyPr/>
            <a:lstStyle/>
            <a:p>
              <a:endParaRPr lang="zh-CN" altLang="en-US"/>
            </a:p>
          </p:txBody>
        </p:sp>
        <p:sp>
          <p:nvSpPr>
            <p:cNvPr id="29802" name="Freeform 108"/>
            <p:cNvSpPr/>
            <p:nvPr/>
          </p:nvSpPr>
          <p:spPr>
            <a:xfrm>
              <a:off x="2154" y="320"/>
              <a:ext cx="12" cy="14"/>
            </a:xfrm>
            <a:custGeom>
              <a:avLst/>
              <a:gdLst/>
              <a:ahLst/>
              <a:cxnLst>
                <a:cxn ang="0">
                  <a:pos x="7" y="2"/>
                </a:cxn>
                <a:cxn ang="0">
                  <a:pos x="1" y="4"/>
                </a:cxn>
                <a:cxn ang="0">
                  <a:pos x="6" y="7"/>
                </a:cxn>
                <a:cxn ang="0">
                  <a:pos x="7"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ln>
          </p:spPr>
          <p:txBody>
            <a:bodyPr/>
            <a:lstStyle/>
            <a:p>
              <a:endParaRPr lang="zh-CN" altLang="en-US"/>
            </a:p>
          </p:txBody>
        </p:sp>
        <p:sp>
          <p:nvSpPr>
            <p:cNvPr id="29803" name="Freeform 109"/>
            <p:cNvSpPr/>
            <p:nvPr/>
          </p:nvSpPr>
          <p:spPr>
            <a:xfrm>
              <a:off x="2084" y="288"/>
              <a:ext cx="12" cy="14"/>
            </a:xfrm>
            <a:custGeom>
              <a:avLst/>
              <a:gdLst/>
              <a:ahLst/>
              <a:cxnLst>
                <a:cxn ang="0">
                  <a:pos x="7" y="2"/>
                </a:cxn>
                <a:cxn ang="0">
                  <a:pos x="1" y="4"/>
                </a:cxn>
                <a:cxn ang="0">
                  <a:pos x="6" y="7"/>
                </a:cxn>
                <a:cxn ang="0">
                  <a:pos x="7"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ln>
          </p:spPr>
          <p:txBody>
            <a:bodyPr/>
            <a:lstStyle/>
            <a:p>
              <a:endParaRPr lang="zh-CN" altLang="en-US"/>
            </a:p>
          </p:txBody>
        </p:sp>
        <p:sp>
          <p:nvSpPr>
            <p:cNvPr id="29804" name="Freeform 110"/>
            <p:cNvSpPr/>
            <p:nvPr/>
          </p:nvSpPr>
          <p:spPr>
            <a:xfrm>
              <a:off x="1810" y="85"/>
              <a:ext cx="2370" cy="1537"/>
            </a:xfrm>
            <a:custGeom>
              <a:avLst/>
              <a:gdLst/>
              <a:ahLst/>
              <a:cxnLst>
                <a:cxn ang="0">
                  <a:pos x="688" y="533"/>
                </a:cxn>
                <a:cxn ang="0">
                  <a:pos x="507" y="486"/>
                </a:cxn>
                <a:cxn ang="0">
                  <a:pos x="240" y="527"/>
                </a:cxn>
                <a:cxn ang="0">
                  <a:pos x="70" y="621"/>
                </a:cxn>
                <a:cxn ang="0">
                  <a:pos x="18" y="769"/>
                </a:cxn>
                <a:cxn ang="0">
                  <a:pos x="222" y="866"/>
                </a:cxn>
                <a:cxn ang="0">
                  <a:pos x="468" y="851"/>
                </a:cxn>
                <a:cxn ang="0">
                  <a:pos x="604" y="930"/>
                </a:cxn>
                <a:cxn ang="0">
                  <a:pos x="688" y="1183"/>
                </a:cxn>
                <a:cxn ang="0">
                  <a:pos x="757" y="1330"/>
                </a:cxn>
                <a:cxn ang="0">
                  <a:pos x="1072" y="1286"/>
                </a:cxn>
                <a:cxn ang="0">
                  <a:pos x="1244" y="1128"/>
                </a:cxn>
                <a:cxn ang="0">
                  <a:pos x="1347" y="942"/>
                </a:cxn>
                <a:cxn ang="0">
                  <a:pos x="1520" y="816"/>
                </a:cxn>
                <a:cxn ang="0">
                  <a:pos x="1213" y="699"/>
                </a:cxn>
                <a:cxn ang="0">
                  <a:pos x="1244" y="669"/>
                </a:cxn>
                <a:cxn ang="0">
                  <a:pos x="1528" y="748"/>
                </a:cxn>
                <a:cxn ang="0">
                  <a:pos x="1672" y="647"/>
                </a:cxn>
                <a:cxn ang="0">
                  <a:pos x="1592" y="624"/>
                </a:cxn>
                <a:cxn ang="0">
                  <a:pos x="1415" y="584"/>
                </a:cxn>
                <a:cxn ang="0">
                  <a:pos x="1738" y="622"/>
                </a:cxn>
                <a:cxn ang="0">
                  <a:pos x="1973" y="697"/>
                </a:cxn>
                <a:cxn ang="0">
                  <a:pos x="2092" y="844"/>
                </a:cxn>
                <a:cxn ang="0">
                  <a:pos x="2448" y="692"/>
                </a:cxn>
                <a:cxn ang="0">
                  <a:pos x="2594" y="841"/>
                </a:cxn>
                <a:cxn ang="0">
                  <a:pos x="2600" y="714"/>
                </a:cxn>
                <a:cxn ang="0">
                  <a:pos x="2679" y="654"/>
                </a:cxn>
                <a:cxn ang="0">
                  <a:pos x="2715" y="445"/>
                </a:cxn>
                <a:cxn ang="0">
                  <a:pos x="2777" y="432"/>
                </a:cxn>
                <a:cxn ang="0">
                  <a:pos x="2807" y="349"/>
                </a:cxn>
                <a:cxn ang="0">
                  <a:pos x="2750" y="184"/>
                </a:cxn>
                <a:cxn ang="0">
                  <a:pos x="2892" y="88"/>
                </a:cxn>
                <a:cxn ang="0">
                  <a:pos x="2965" y="170"/>
                </a:cxn>
                <a:cxn ang="0">
                  <a:pos x="2958" y="101"/>
                </a:cxn>
                <a:cxn ang="0">
                  <a:pos x="3007" y="42"/>
                </a:cxn>
                <a:cxn ang="0">
                  <a:pos x="3104" y="0"/>
                </a:cxn>
                <a:cxn ang="0">
                  <a:pos x="2772" y="51"/>
                </a:cxn>
                <a:cxn ang="0">
                  <a:pos x="2410" y="68"/>
                </a:cxn>
                <a:cxn ang="0">
                  <a:pos x="2055" y="24"/>
                </a:cxn>
                <a:cxn ang="0">
                  <a:pos x="1723" y="53"/>
                </a:cxn>
                <a:cxn ang="0">
                  <a:pos x="1584" y="139"/>
                </a:cxn>
                <a:cxn ang="0">
                  <a:pos x="1409" y="112"/>
                </a:cxn>
                <a:cxn ang="0">
                  <a:pos x="1154" y="150"/>
                </a:cxn>
                <a:cxn ang="0">
                  <a:pos x="1015" y="114"/>
                </a:cxn>
                <a:cxn ang="0">
                  <a:pos x="555" y="203"/>
                </a:cxn>
                <a:cxn ang="0">
                  <a:pos x="816" y="174"/>
                </a:cxn>
                <a:cxn ang="0">
                  <a:pos x="971" y="225"/>
                </a:cxn>
                <a:cxn ang="0">
                  <a:pos x="675" y="292"/>
                </a:cxn>
                <a:cxn ang="0">
                  <a:pos x="419" y="340"/>
                </a:cxn>
                <a:cxn ang="0">
                  <a:pos x="254" y="438"/>
                </a:cxn>
                <a:cxn ang="0">
                  <a:pos x="431" y="451"/>
                </a:cxn>
                <a:cxn ang="0">
                  <a:pos x="580" y="468"/>
                </a:cxn>
                <a:cxn ang="0">
                  <a:pos x="750" y="482"/>
                </a:cxn>
                <a:cxn ang="0">
                  <a:pos x="741" y="419"/>
                </a:cxn>
                <a:cxn ang="0">
                  <a:pos x="901" y="448"/>
                </a:cxn>
                <a:cxn ang="0">
                  <a:pos x="1045" y="383"/>
                </a:cxn>
                <a:cxn ang="0">
                  <a:pos x="1176" y="393"/>
                </a:cxn>
                <a:cxn ang="0">
                  <a:pos x="973" y="489"/>
                </a:cxn>
              </a:cxnLst>
              <a:rect l="0" t="0" r="0" b="0"/>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w="9525">
              <a:noFill/>
            </a:ln>
          </p:spPr>
          <p:txBody>
            <a:bodyPr/>
            <a:lstStyle/>
            <a:p>
              <a:endParaRPr lang="zh-CN" altLang="en-US"/>
            </a:p>
          </p:txBody>
        </p:sp>
      </p:grpSp>
      <p:pic>
        <p:nvPicPr>
          <p:cNvPr id="29815" name="图片 2" descr="2Q`F2~T~90[XTZ_B)X~}(2G"/>
          <p:cNvPicPr>
            <a:picLocks noChangeAspect="1"/>
          </p:cNvPicPr>
          <p:nvPr/>
        </p:nvPicPr>
        <p:blipFill>
          <a:blip r:embed="rId1"/>
          <a:stretch>
            <a:fillRect/>
          </a:stretch>
        </p:blipFill>
        <p:spPr>
          <a:xfrm>
            <a:off x="-7937" y="-19050"/>
            <a:ext cx="9148762" cy="1281113"/>
          </a:xfrm>
          <a:prstGeom prst="rect">
            <a:avLst/>
          </a:prstGeom>
          <a:noFill/>
          <a:ln w="9525">
            <a:noFill/>
          </a:ln>
        </p:spPr>
      </p:pic>
      <p:pic>
        <p:nvPicPr>
          <p:cNvPr id="3" name="图片 2"/>
          <p:cNvPicPr>
            <a:picLocks noChangeAspect="1"/>
          </p:cNvPicPr>
          <p:nvPr/>
        </p:nvPicPr>
        <p:blipFill>
          <a:blip r:embed="rId2"/>
          <a:stretch>
            <a:fillRect/>
          </a:stretch>
        </p:blipFill>
        <p:spPr>
          <a:xfrm>
            <a:off x="1986280" y="2219325"/>
            <a:ext cx="5249545" cy="3362960"/>
          </a:xfrm>
          <a:prstGeom prst="rect">
            <a:avLst/>
          </a:prstGeom>
        </p:spPr>
      </p:pic>
    </p:spTree>
  </p:cSld>
  <p:clrMapOvr>
    <a:masterClrMapping/>
  </p:clrMapOvr>
  <p:transition>
    <p:wheel spokes="3"/>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3"/>
          <p:cNvGrpSpPr/>
          <p:nvPr/>
        </p:nvGrpSpPr>
        <p:grpSpPr>
          <a:xfrm>
            <a:off x="755650" y="1916113"/>
            <a:ext cx="7866063" cy="3148012"/>
            <a:chOff x="0" y="0"/>
            <a:chExt cx="4955" cy="1982"/>
          </a:xfrm>
        </p:grpSpPr>
        <p:sp>
          <p:nvSpPr>
            <p:cNvPr id="30722" name="Freeform 4"/>
            <p:cNvSpPr/>
            <p:nvPr/>
          </p:nvSpPr>
          <p:spPr>
            <a:xfrm>
              <a:off x="91" y="88"/>
              <a:ext cx="1457" cy="1812"/>
            </a:xfrm>
            <a:custGeom>
              <a:avLst/>
              <a:gdLst/>
              <a:ahLst/>
              <a:cxnLst>
                <a:cxn ang="0">
                  <a:pos x="74" y="89"/>
                </a:cxn>
                <a:cxn ang="0">
                  <a:pos x="205" y="72"/>
                </a:cxn>
                <a:cxn ang="0">
                  <a:pos x="277" y="83"/>
                </a:cxn>
                <a:cxn ang="0">
                  <a:pos x="265" y="153"/>
                </a:cxn>
                <a:cxn ang="0">
                  <a:pos x="173" y="200"/>
                </a:cxn>
                <a:cxn ang="0">
                  <a:pos x="140" y="245"/>
                </a:cxn>
                <a:cxn ang="0">
                  <a:pos x="182" y="331"/>
                </a:cxn>
                <a:cxn ang="0">
                  <a:pos x="201" y="331"/>
                </a:cxn>
                <a:cxn ang="0">
                  <a:pos x="209" y="312"/>
                </a:cxn>
                <a:cxn ang="0">
                  <a:pos x="306" y="397"/>
                </a:cxn>
                <a:cxn ang="0">
                  <a:pos x="415" y="413"/>
                </a:cxn>
                <a:cxn ang="0">
                  <a:pos x="507" y="465"/>
                </a:cxn>
                <a:cxn ang="0">
                  <a:pos x="545" y="489"/>
                </a:cxn>
                <a:cxn ang="0">
                  <a:pos x="492" y="554"/>
                </a:cxn>
                <a:cxn ang="0">
                  <a:pos x="585" y="613"/>
                </a:cxn>
                <a:cxn ang="0">
                  <a:pos x="660" y="696"/>
                </a:cxn>
                <a:cxn ang="0">
                  <a:pos x="698" y="795"/>
                </a:cxn>
                <a:cxn ang="0">
                  <a:pos x="762" y="874"/>
                </a:cxn>
                <a:cxn ang="0">
                  <a:pos x="817" y="867"/>
                </a:cxn>
                <a:cxn ang="0">
                  <a:pos x="794" y="823"/>
                </a:cxn>
                <a:cxn ang="0">
                  <a:pos x="822" y="793"/>
                </a:cxn>
                <a:cxn ang="0">
                  <a:pos x="873" y="767"/>
                </a:cxn>
                <a:cxn ang="0">
                  <a:pos x="925" y="715"/>
                </a:cxn>
                <a:cxn ang="0">
                  <a:pos x="1001" y="671"/>
                </a:cxn>
                <a:cxn ang="0">
                  <a:pos x="1036" y="600"/>
                </a:cxn>
                <a:cxn ang="0">
                  <a:pos x="990" y="529"/>
                </a:cxn>
                <a:cxn ang="0">
                  <a:pos x="878" y="485"/>
                </a:cxn>
                <a:cxn ang="0">
                  <a:pos x="705" y="441"/>
                </a:cxn>
                <a:cxn ang="0">
                  <a:pos x="622" y="434"/>
                </a:cxn>
                <a:cxn ang="0">
                  <a:pos x="577" y="436"/>
                </a:cxn>
                <a:cxn ang="0">
                  <a:pos x="507" y="451"/>
                </a:cxn>
                <a:cxn ang="0">
                  <a:pos x="484" y="404"/>
                </a:cxn>
                <a:cxn ang="0">
                  <a:pos x="470" y="365"/>
                </a:cxn>
                <a:cxn ang="0">
                  <a:pos x="403" y="380"/>
                </a:cxn>
                <a:cxn ang="0">
                  <a:pos x="363" y="327"/>
                </a:cxn>
                <a:cxn ang="0">
                  <a:pos x="473" y="314"/>
                </a:cxn>
                <a:cxn ang="0">
                  <a:pos x="537" y="312"/>
                </a:cxn>
                <a:cxn ang="0">
                  <a:pos x="573" y="310"/>
                </a:cxn>
                <a:cxn ang="0">
                  <a:pos x="675" y="259"/>
                </a:cxn>
                <a:cxn ang="0">
                  <a:pos x="756" y="233"/>
                </a:cxn>
                <a:cxn ang="0">
                  <a:pos x="816" y="219"/>
                </a:cxn>
                <a:cxn ang="0">
                  <a:pos x="856" y="185"/>
                </a:cxn>
                <a:cxn ang="0">
                  <a:pos x="822" y="177"/>
                </a:cxn>
                <a:cxn ang="0">
                  <a:pos x="975" y="157"/>
                </a:cxn>
                <a:cxn ang="0">
                  <a:pos x="898" y="118"/>
                </a:cxn>
                <a:cxn ang="0">
                  <a:pos x="848" y="91"/>
                </a:cxn>
                <a:cxn ang="0">
                  <a:pos x="780" y="125"/>
                </a:cxn>
                <a:cxn ang="0">
                  <a:pos x="709" y="153"/>
                </a:cxn>
                <a:cxn ang="0">
                  <a:pos x="653" y="104"/>
                </a:cxn>
                <a:cxn ang="0">
                  <a:pos x="774" y="83"/>
                </a:cxn>
                <a:cxn ang="0">
                  <a:pos x="809" y="68"/>
                </a:cxn>
                <a:cxn ang="0">
                  <a:pos x="848" y="60"/>
                </a:cxn>
                <a:cxn ang="0">
                  <a:pos x="821" y="50"/>
                </a:cxn>
                <a:cxn ang="0">
                  <a:pos x="806" y="41"/>
                </a:cxn>
                <a:cxn ang="0">
                  <a:pos x="767" y="35"/>
                </a:cxn>
                <a:cxn ang="0">
                  <a:pos x="706" y="47"/>
                </a:cxn>
                <a:cxn ang="0">
                  <a:pos x="606" y="41"/>
                </a:cxn>
                <a:cxn ang="0">
                  <a:pos x="351" y="0"/>
                </a:cxn>
                <a:cxn ang="0">
                  <a:pos x="220" y="11"/>
                </a:cxn>
                <a:cxn ang="0">
                  <a:pos x="185" y="35"/>
                </a:cxn>
                <a:cxn ang="0">
                  <a:pos x="82" y="60"/>
                </a:cxn>
                <a:cxn ang="0">
                  <a:pos x="82" y="74"/>
                </a:cxn>
                <a:cxn ang="0">
                  <a:pos x="2" y="87"/>
                </a:cxn>
              </a:cxnLst>
              <a:rect l="0" t="0" r="0" b="0"/>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w="9525">
              <a:noFill/>
            </a:ln>
          </p:spPr>
          <p:txBody>
            <a:bodyPr/>
            <a:lstStyle/>
            <a:p>
              <a:endParaRPr lang="zh-CN" altLang="en-US"/>
            </a:p>
          </p:txBody>
        </p:sp>
        <p:sp>
          <p:nvSpPr>
            <p:cNvPr id="30723" name="Freeform 5"/>
            <p:cNvSpPr/>
            <p:nvPr/>
          </p:nvSpPr>
          <p:spPr>
            <a:xfrm>
              <a:off x="45" y="261"/>
              <a:ext cx="39" cy="26"/>
            </a:xfrm>
            <a:custGeom>
              <a:avLst/>
              <a:gdLst/>
              <a:ahLst/>
              <a:cxnLst>
                <a:cxn ang="0">
                  <a:pos x="10" y="1"/>
                </a:cxn>
                <a:cxn ang="0">
                  <a:pos x="0" y="7"/>
                </a:cxn>
                <a:cxn ang="0">
                  <a:pos x="14" y="12"/>
                </a:cxn>
                <a:cxn ang="0">
                  <a:pos x="28" y="8"/>
                </a:cxn>
                <a:cxn ang="0">
                  <a:pos x="18" y="0"/>
                </a:cxn>
                <a:cxn ang="0">
                  <a:pos x="10" y="1"/>
                </a:cxn>
              </a:cxnLst>
              <a:rect l="0" t="0" r="0" b="0"/>
              <a:pathLst>
                <a:path w="46" h="38">
                  <a:moveTo>
                    <a:pt x="16" y="4"/>
                  </a:moveTo>
                  <a:lnTo>
                    <a:pt x="0" y="22"/>
                  </a:lnTo>
                  <a:lnTo>
                    <a:pt x="22" y="38"/>
                  </a:lnTo>
                  <a:lnTo>
                    <a:pt x="46" y="26"/>
                  </a:lnTo>
                  <a:lnTo>
                    <a:pt x="30" y="0"/>
                  </a:lnTo>
                  <a:lnTo>
                    <a:pt x="16" y="4"/>
                  </a:lnTo>
                  <a:close/>
                </a:path>
              </a:pathLst>
            </a:custGeom>
            <a:solidFill>
              <a:srgbClr val="666699">
                <a:alpha val="20000"/>
              </a:srgbClr>
            </a:solidFill>
            <a:ln w="9525">
              <a:noFill/>
            </a:ln>
          </p:spPr>
          <p:txBody>
            <a:bodyPr/>
            <a:lstStyle/>
            <a:p>
              <a:endParaRPr lang="zh-CN" altLang="en-US"/>
            </a:p>
          </p:txBody>
        </p:sp>
        <p:sp>
          <p:nvSpPr>
            <p:cNvPr id="30724" name="Freeform 6"/>
            <p:cNvSpPr/>
            <p:nvPr/>
          </p:nvSpPr>
          <p:spPr>
            <a:xfrm>
              <a:off x="398" y="376"/>
              <a:ext cx="45" cy="30"/>
            </a:xfrm>
            <a:custGeom>
              <a:avLst/>
              <a:gdLst/>
              <a:ahLst/>
              <a:cxnLst>
                <a:cxn ang="0">
                  <a:pos x="8" y="0"/>
                </a:cxn>
                <a:cxn ang="0">
                  <a:pos x="17" y="14"/>
                </a:cxn>
                <a:cxn ang="0">
                  <a:pos x="27" y="14"/>
                </a:cxn>
                <a:cxn ang="0">
                  <a:pos x="25" y="5"/>
                </a:cxn>
                <a:cxn ang="0">
                  <a:pos x="17" y="1"/>
                </a:cxn>
                <a:cxn ang="0">
                  <a:pos x="8" y="0"/>
                </a:cxn>
              </a:cxnLst>
              <a:rect l="0" t="0" r="0" b="0"/>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w="9525">
              <a:noFill/>
            </a:ln>
          </p:spPr>
          <p:txBody>
            <a:bodyPr/>
            <a:lstStyle/>
            <a:p>
              <a:endParaRPr lang="zh-CN" altLang="en-US"/>
            </a:p>
          </p:txBody>
        </p:sp>
        <p:sp>
          <p:nvSpPr>
            <p:cNvPr id="30725" name="Freeform 7"/>
            <p:cNvSpPr/>
            <p:nvPr/>
          </p:nvSpPr>
          <p:spPr>
            <a:xfrm>
              <a:off x="1297" y="428"/>
              <a:ext cx="113" cy="69"/>
            </a:xfrm>
            <a:custGeom>
              <a:avLst/>
              <a:gdLst/>
              <a:ahLst/>
              <a:cxnLst>
                <a:cxn ang="0">
                  <a:pos x="62" y="0"/>
                </a:cxn>
                <a:cxn ang="0">
                  <a:pos x="51" y="3"/>
                </a:cxn>
                <a:cxn ang="0">
                  <a:pos x="35" y="8"/>
                </a:cxn>
                <a:cxn ang="0">
                  <a:pos x="25" y="14"/>
                </a:cxn>
                <a:cxn ang="0">
                  <a:pos x="14" y="18"/>
                </a:cxn>
                <a:cxn ang="0">
                  <a:pos x="41" y="29"/>
                </a:cxn>
                <a:cxn ang="0">
                  <a:pos x="51" y="32"/>
                </a:cxn>
                <a:cxn ang="0">
                  <a:pos x="54" y="32"/>
                </a:cxn>
                <a:cxn ang="0">
                  <a:pos x="57" y="30"/>
                </a:cxn>
                <a:cxn ang="0">
                  <a:pos x="62" y="35"/>
                </a:cxn>
                <a:cxn ang="0">
                  <a:pos x="78" y="30"/>
                </a:cxn>
                <a:cxn ang="0">
                  <a:pos x="83" y="26"/>
                </a:cxn>
                <a:cxn ang="0">
                  <a:pos x="65" y="14"/>
                </a:cxn>
                <a:cxn ang="0">
                  <a:pos x="73" y="8"/>
                </a:cxn>
                <a:cxn ang="0">
                  <a:pos x="72" y="1"/>
                </a:cxn>
                <a:cxn ang="0">
                  <a:pos x="62" y="0"/>
                </a:cxn>
              </a:cxnLst>
              <a:rect l="0" t="0" r="0" b="0"/>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w="9525">
              <a:noFill/>
            </a:ln>
          </p:spPr>
          <p:txBody>
            <a:bodyPr/>
            <a:lstStyle/>
            <a:p>
              <a:endParaRPr lang="zh-CN" altLang="en-US"/>
            </a:p>
          </p:txBody>
        </p:sp>
        <p:sp>
          <p:nvSpPr>
            <p:cNvPr id="30726" name="Freeform 8"/>
            <p:cNvSpPr/>
            <p:nvPr/>
          </p:nvSpPr>
          <p:spPr>
            <a:xfrm>
              <a:off x="752" y="787"/>
              <a:ext cx="182" cy="79"/>
            </a:xfrm>
            <a:custGeom>
              <a:avLst/>
              <a:gdLst/>
              <a:ahLst/>
              <a:cxnLst>
                <a:cxn ang="0">
                  <a:pos x="29" y="4"/>
                </a:cxn>
                <a:cxn ang="0">
                  <a:pos x="11" y="4"/>
                </a:cxn>
                <a:cxn ang="0">
                  <a:pos x="3" y="6"/>
                </a:cxn>
                <a:cxn ang="0">
                  <a:pos x="15" y="18"/>
                </a:cxn>
                <a:cxn ang="0">
                  <a:pos x="33" y="16"/>
                </a:cxn>
                <a:cxn ang="0">
                  <a:pos x="59" y="19"/>
                </a:cxn>
                <a:cxn ang="0">
                  <a:pos x="70" y="21"/>
                </a:cxn>
                <a:cxn ang="0">
                  <a:pos x="84" y="31"/>
                </a:cxn>
                <a:cxn ang="0">
                  <a:pos x="89" y="40"/>
                </a:cxn>
                <a:cxn ang="0">
                  <a:pos x="100" y="35"/>
                </a:cxn>
                <a:cxn ang="0">
                  <a:pos x="106" y="34"/>
                </a:cxn>
                <a:cxn ang="0">
                  <a:pos x="118" y="36"/>
                </a:cxn>
                <a:cxn ang="0">
                  <a:pos x="123" y="28"/>
                </a:cxn>
                <a:cxn ang="0">
                  <a:pos x="96" y="19"/>
                </a:cxn>
                <a:cxn ang="0">
                  <a:pos x="66" y="7"/>
                </a:cxn>
                <a:cxn ang="0">
                  <a:pos x="33" y="9"/>
                </a:cxn>
                <a:cxn ang="0">
                  <a:pos x="29" y="4"/>
                </a:cxn>
              </a:cxnLst>
              <a:rect l="0" t="0" r="0" b="0"/>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w="9525">
              <a:noFill/>
            </a:ln>
          </p:spPr>
          <p:txBody>
            <a:bodyPr/>
            <a:lstStyle/>
            <a:p>
              <a:endParaRPr lang="zh-CN" altLang="en-US"/>
            </a:p>
          </p:txBody>
        </p:sp>
        <p:sp>
          <p:nvSpPr>
            <p:cNvPr id="30727" name="Freeform 9"/>
            <p:cNvSpPr/>
            <p:nvPr/>
          </p:nvSpPr>
          <p:spPr>
            <a:xfrm>
              <a:off x="902" y="847"/>
              <a:ext cx="114" cy="38"/>
            </a:xfrm>
            <a:custGeom>
              <a:avLst/>
              <a:gdLst/>
              <a:ahLst/>
              <a:cxnLst>
                <a:cxn ang="0">
                  <a:pos x="36" y="0"/>
                </a:cxn>
                <a:cxn ang="0">
                  <a:pos x="27" y="2"/>
                </a:cxn>
                <a:cxn ang="0">
                  <a:pos x="20" y="11"/>
                </a:cxn>
                <a:cxn ang="0">
                  <a:pos x="9" y="12"/>
                </a:cxn>
                <a:cxn ang="0">
                  <a:pos x="3" y="15"/>
                </a:cxn>
                <a:cxn ang="0">
                  <a:pos x="8" y="19"/>
                </a:cxn>
                <a:cxn ang="0">
                  <a:pos x="84" y="12"/>
                </a:cxn>
                <a:cxn ang="0">
                  <a:pos x="77" y="6"/>
                </a:cxn>
                <a:cxn ang="0">
                  <a:pos x="66" y="3"/>
                </a:cxn>
                <a:cxn ang="0">
                  <a:pos x="64" y="8"/>
                </a:cxn>
                <a:cxn ang="0">
                  <a:pos x="56" y="6"/>
                </a:cxn>
                <a:cxn ang="0">
                  <a:pos x="42" y="5"/>
                </a:cxn>
                <a:cxn ang="0">
                  <a:pos x="36" y="0"/>
                </a:cxn>
              </a:cxnLst>
              <a:rect l="0" t="0" r="0" b="0"/>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w="9525">
              <a:noFill/>
            </a:ln>
          </p:spPr>
          <p:txBody>
            <a:bodyPr/>
            <a:lstStyle/>
            <a:p>
              <a:endParaRPr lang="zh-CN" altLang="en-US"/>
            </a:p>
          </p:txBody>
        </p:sp>
        <p:sp>
          <p:nvSpPr>
            <p:cNvPr id="30728" name="Freeform 10"/>
            <p:cNvSpPr/>
            <p:nvPr/>
          </p:nvSpPr>
          <p:spPr>
            <a:xfrm>
              <a:off x="1023" y="871"/>
              <a:ext cx="43" cy="17"/>
            </a:xfrm>
            <a:custGeom>
              <a:avLst/>
              <a:gdLst/>
              <a:ahLst/>
              <a:cxnLst>
                <a:cxn ang="0">
                  <a:pos x="8" y="0"/>
                </a:cxn>
                <a:cxn ang="0">
                  <a:pos x="4" y="6"/>
                </a:cxn>
                <a:cxn ang="0">
                  <a:pos x="16" y="9"/>
                </a:cxn>
                <a:cxn ang="0">
                  <a:pos x="20" y="1"/>
                </a:cxn>
                <a:cxn ang="0">
                  <a:pos x="8" y="0"/>
                </a:cxn>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w="9525">
              <a:noFill/>
            </a:ln>
          </p:spPr>
          <p:txBody>
            <a:bodyPr/>
            <a:lstStyle/>
            <a:p>
              <a:endParaRPr lang="zh-CN" altLang="en-US"/>
            </a:p>
          </p:txBody>
        </p:sp>
        <p:sp>
          <p:nvSpPr>
            <p:cNvPr id="30729" name="Freeform 11"/>
            <p:cNvSpPr/>
            <p:nvPr/>
          </p:nvSpPr>
          <p:spPr>
            <a:xfrm>
              <a:off x="1087" y="874"/>
              <a:ext cx="14" cy="24"/>
            </a:xfrm>
            <a:custGeom>
              <a:avLst/>
              <a:gdLst/>
              <a:ahLst/>
              <a:cxnLst>
                <a:cxn ang="0">
                  <a:pos x="9" y="0"/>
                </a:cxn>
                <a:cxn ang="0">
                  <a:pos x="0" y="5"/>
                </a:cxn>
                <a:cxn ang="0">
                  <a:pos x="10" y="12"/>
                </a:cxn>
                <a:cxn ang="0">
                  <a:pos x="8" y="6"/>
                </a:cxn>
                <a:cxn ang="0">
                  <a:pos x="10" y="2"/>
                </a:cxn>
                <a:cxn ang="0">
                  <a:pos x="9" y="0"/>
                </a:cxn>
              </a:cxnLst>
              <a:rect l="0" t="0" r="0" b="0"/>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w="9525">
              <a:noFill/>
            </a:ln>
          </p:spPr>
          <p:txBody>
            <a:bodyPr/>
            <a:lstStyle/>
            <a:p>
              <a:endParaRPr lang="zh-CN" altLang="en-US"/>
            </a:p>
          </p:txBody>
        </p:sp>
        <p:sp>
          <p:nvSpPr>
            <p:cNvPr id="30730" name="Freeform 12"/>
            <p:cNvSpPr/>
            <p:nvPr/>
          </p:nvSpPr>
          <p:spPr>
            <a:xfrm>
              <a:off x="876" y="83"/>
              <a:ext cx="207" cy="82"/>
            </a:xfrm>
            <a:custGeom>
              <a:avLst/>
              <a:gdLst/>
              <a:ahLst/>
              <a:cxnLst>
                <a:cxn ang="0">
                  <a:pos x="41" y="1"/>
                </a:cxn>
                <a:cxn ang="0">
                  <a:pos x="16" y="11"/>
                </a:cxn>
                <a:cxn ang="0">
                  <a:pos x="3" y="13"/>
                </a:cxn>
                <a:cxn ang="0">
                  <a:pos x="0" y="13"/>
                </a:cxn>
                <a:cxn ang="0">
                  <a:pos x="16" y="20"/>
                </a:cxn>
                <a:cxn ang="0">
                  <a:pos x="24" y="22"/>
                </a:cxn>
                <a:cxn ang="0">
                  <a:pos x="44" y="16"/>
                </a:cxn>
                <a:cxn ang="0">
                  <a:pos x="52" y="15"/>
                </a:cxn>
                <a:cxn ang="0">
                  <a:pos x="53" y="19"/>
                </a:cxn>
                <a:cxn ang="0">
                  <a:pos x="41" y="21"/>
                </a:cxn>
                <a:cxn ang="0">
                  <a:pos x="46" y="25"/>
                </a:cxn>
                <a:cxn ang="0">
                  <a:pos x="26" y="30"/>
                </a:cxn>
                <a:cxn ang="0">
                  <a:pos x="45" y="37"/>
                </a:cxn>
                <a:cxn ang="0">
                  <a:pos x="53" y="39"/>
                </a:cxn>
                <a:cxn ang="0">
                  <a:pos x="76" y="35"/>
                </a:cxn>
                <a:cxn ang="0">
                  <a:pos x="96" y="36"/>
                </a:cxn>
                <a:cxn ang="0">
                  <a:pos x="108" y="40"/>
                </a:cxn>
                <a:cxn ang="0">
                  <a:pos x="131" y="37"/>
                </a:cxn>
                <a:cxn ang="0">
                  <a:pos x="143" y="35"/>
                </a:cxn>
                <a:cxn ang="0">
                  <a:pos x="142" y="27"/>
                </a:cxn>
                <a:cxn ang="0">
                  <a:pos x="150" y="24"/>
                </a:cxn>
                <a:cxn ang="0">
                  <a:pos x="153" y="16"/>
                </a:cxn>
                <a:cxn ang="0">
                  <a:pos x="135" y="20"/>
                </a:cxn>
                <a:cxn ang="0">
                  <a:pos x="129" y="15"/>
                </a:cxn>
                <a:cxn ang="0">
                  <a:pos x="110" y="15"/>
                </a:cxn>
                <a:cxn ang="0">
                  <a:pos x="86" y="3"/>
                </a:cxn>
                <a:cxn ang="0">
                  <a:pos x="60" y="4"/>
                </a:cxn>
                <a:cxn ang="0">
                  <a:pos x="53" y="1"/>
                </a:cxn>
                <a:cxn ang="0">
                  <a:pos x="41" y="1"/>
                </a:cxn>
              </a:cxnLst>
              <a:rect l="0" t="0" r="0" b="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w="9525">
              <a:noFill/>
            </a:ln>
          </p:spPr>
          <p:txBody>
            <a:bodyPr/>
            <a:lstStyle/>
            <a:p>
              <a:endParaRPr lang="zh-CN" altLang="en-US"/>
            </a:p>
          </p:txBody>
        </p:sp>
        <p:sp>
          <p:nvSpPr>
            <p:cNvPr id="30731" name="Freeform 13"/>
            <p:cNvSpPr/>
            <p:nvPr/>
          </p:nvSpPr>
          <p:spPr>
            <a:xfrm>
              <a:off x="968" y="45"/>
              <a:ext cx="168" cy="56"/>
            </a:xfrm>
            <a:custGeom>
              <a:avLst/>
              <a:gdLst/>
              <a:ahLst/>
              <a:cxnLst>
                <a:cxn ang="0">
                  <a:pos x="63" y="4"/>
                </a:cxn>
                <a:cxn ang="0">
                  <a:pos x="9" y="8"/>
                </a:cxn>
                <a:cxn ang="0">
                  <a:pos x="6" y="12"/>
                </a:cxn>
                <a:cxn ang="0">
                  <a:pos x="36" y="17"/>
                </a:cxn>
                <a:cxn ang="0">
                  <a:pos x="87" y="25"/>
                </a:cxn>
                <a:cxn ang="0">
                  <a:pos x="114" y="24"/>
                </a:cxn>
                <a:cxn ang="0">
                  <a:pos x="121" y="22"/>
                </a:cxn>
                <a:cxn ang="0">
                  <a:pos x="114" y="15"/>
                </a:cxn>
                <a:cxn ang="0">
                  <a:pos x="106" y="12"/>
                </a:cxn>
                <a:cxn ang="0">
                  <a:pos x="84" y="9"/>
                </a:cxn>
                <a:cxn ang="0">
                  <a:pos x="63" y="4"/>
                </a:cxn>
              </a:cxnLst>
              <a:rect l="0" t="0" r="0" b="0"/>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w="9525">
              <a:noFill/>
            </a:ln>
          </p:spPr>
          <p:txBody>
            <a:bodyPr/>
            <a:lstStyle/>
            <a:p>
              <a:endParaRPr lang="zh-CN" altLang="en-US"/>
            </a:p>
          </p:txBody>
        </p:sp>
        <p:sp>
          <p:nvSpPr>
            <p:cNvPr id="30732" name="Freeform 14"/>
            <p:cNvSpPr/>
            <p:nvPr/>
          </p:nvSpPr>
          <p:spPr>
            <a:xfrm>
              <a:off x="1204" y="110"/>
              <a:ext cx="268" cy="178"/>
            </a:xfrm>
            <a:custGeom>
              <a:avLst/>
              <a:gdLst/>
              <a:ahLst/>
              <a:cxnLst>
                <a:cxn ang="0">
                  <a:pos x="43" y="3"/>
                </a:cxn>
                <a:cxn ang="0">
                  <a:pos x="33" y="8"/>
                </a:cxn>
                <a:cxn ang="0">
                  <a:pos x="14" y="13"/>
                </a:cxn>
                <a:cxn ang="0">
                  <a:pos x="35" y="27"/>
                </a:cxn>
                <a:cxn ang="0">
                  <a:pos x="51" y="29"/>
                </a:cxn>
                <a:cxn ang="0">
                  <a:pos x="67" y="34"/>
                </a:cxn>
                <a:cxn ang="0">
                  <a:pos x="82" y="29"/>
                </a:cxn>
                <a:cxn ang="0">
                  <a:pos x="93" y="35"/>
                </a:cxn>
                <a:cxn ang="0">
                  <a:pos x="97" y="43"/>
                </a:cxn>
                <a:cxn ang="0">
                  <a:pos x="74" y="52"/>
                </a:cxn>
                <a:cxn ang="0">
                  <a:pos x="58" y="60"/>
                </a:cxn>
                <a:cxn ang="0">
                  <a:pos x="45" y="58"/>
                </a:cxn>
                <a:cxn ang="0">
                  <a:pos x="36" y="57"/>
                </a:cxn>
                <a:cxn ang="0">
                  <a:pos x="28" y="64"/>
                </a:cxn>
                <a:cxn ang="0">
                  <a:pos x="25" y="68"/>
                </a:cxn>
                <a:cxn ang="0">
                  <a:pos x="47" y="71"/>
                </a:cxn>
                <a:cxn ang="0">
                  <a:pos x="61" y="70"/>
                </a:cxn>
                <a:cxn ang="0">
                  <a:pos x="74" y="80"/>
                </a:cxn>
                <a:cxn ang="0">
                  <a:pos x="82" y="81"/>
                </a:cxn>
                <a:cxn ang="0">
                  <a:pos x="90" y="82"/>
                </a:cxn>
                <a:cxn ang="0">
                  <a:pos x="100" y="86"/>
                </a:cxn>
                <a:cxn ang="0">
                  <a:pos x="117" y="81"/>
                </a:cxn>
                <a:cxn ang="0">
                  <a:pos x="131" y="81"/>
                </a:cxn>
                <a:cxn ang="0">
                  <a:pos x="148" y="73"/>
                </a:cxn>
                <a:cxn ang="0">
                  <a:pos x="146" y="64"/>
                </a:cxn>
                <a:cxn ang="0">
                  <a:pos x="141" y="60"/>
                </a:cxn>
                <a:cxn ang="0">
                  <a:pos x="150" y="57"/>
                </a:cxn>
                <a:cxn ang="0">
                  <a:pos x="158" y="63"/>
                </a:cxn>
                <a:cxn ang="0">
                  <a:pos x="160" y="68"/>
                </a:cxn>
                <a:cxn ang="0">
                  <a:pos x="169" y="67"/>
                </a:cxn>
                <a:cxn ang="0">
                  <a:pos x="196" y="58"/>
                </a:cxn>
                <a:cxn ang="0">
                  <a:pos x="189" y="50"/>
                </a:cxn>
                <a:cxn ang="0">
                  <a:pos x="168" y="42"/>
                </a:cxn>
                <a:cxn ang="0">
                  <a:pos x="171" y="37"/>
                </a:cxn>
                <a:cxn ang="0">
                  <a:pos x="179" y="35"/>
                </a:cxn>
                <a:cxn ang="0">
                  <a:pos x="163" y="22"/>
                </a:cxn>
                <a:cxn ang="0">
                  <a:pos x="150" y="20"/>
                </a:cxn>
                <a:cxn ang="0">
                  <a:pos x="143" y="19"/>
                </a:cxn>
                <a:cxn ang="0">
                  <a:pos x="130" y="11"/>
                </a:cxn>
                <a:cxn ang="0">
                  <a:pos x="100" y="15"/>
                </a:cxn>
                <a:cxn ang="0">
                  <a:pos x="107" y="9"/>
                </a:cxn>
                <a:cxn ang="0">
                  <a:pos x="90" y="6"/>
                </a:cxn>
                <a:cxn ang="0">
                  <a:pos x="77" y="6"/>
                </a:cxn>
                <a:cxn ang="0">
                  <a:pos x="43" y="3"/>
                </a:cxn>
              </a:cxnLst>
              <a:rect l="0" t="0" r="0" b="0"/>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w="9525">
              <a:noFill/>
            </a:ln>
          </p:spPr>
          <p:txBody>
            <a:bodyPr/>
            <a:lstStyle/>
            <a:p>
              <a:endParaRPr lang="zh-CN" altLang="en-US"/>
            </a:p>
          </p:txBody>
        </p:sp>
        <p:sp>
          <p:nvSpPr>
            <p:cNvPr id="30733" name="Freeform 15"/>
            <p:cNvSpPr/>
            <p:nvPr/>
          </p:nvSpPr>
          <p:spPr>
            <a:xfrm>
              <a:off x="1202" y="34"/>
              <a:ext cx="51" cy="34"/>
            </a:xfrm>
            <a:custGeom>
              <a:avLst/>
              <a:gdLst/>
              <a:ahLst/>
              <a:cxnLst>
                <a:cxn ang="0">
                  <a:pos x="16" y="0"/>
                </a:cxn>
                <a:cxn ang="0">
                  <a:pos x="0" y="3"/>
                </a:cxn>
                <a:cxn ang="0">
                  <a:pos x="19" y="12"/>
                </a:cxn>
                <a:cxn ang="0">
                  <a:pos x="30" y="16"/>
                </a:cxn>
                <a:cxn ang="0">
                  <a:pos x="37" y="9"/>
                </a:cxn>
                <a:cxn ang="0">
                  <a:pos x="29" y="2"/>
                </a:cxn>
                <a:cxn ang="0">
                  <a:pos x="16" y="0"/>
                </a:cxn>
              </a:cxnLst>
              <a:rect l="0" t="0" r="0" b="0"/>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w="9525">
              <a:noFill/>
            </a:ln>
          </p:spPr>
          <p:txBody>
            <a:bodyPr/>
            <a:lstStyle/>
            <a:p>
              <a:endParaRPr lang="zh-CN" altLang="en-US"/>
            </a:p>
          </p:txBody>
        </p:sp>
        <p:sp>
          <p:nvSpPr>
            <p:cNvPr id="30734" name="Freeform 16"/>
            <p:cNvSpPr/>
            <p:nvPr/>
          </p:nvSpPr>
          <p:spPr>
            <a:xfrm>
              <a:off x="1105" y="99"/>
              <a:ext cx="75" cy="39"/>
            </a:xfrm>
            <a:custGeom>
              <a:avLst/>
              <a:gdLst/>
              <a:ahLst/>
              <a:cxnLst>
                <a:cxn ang="0">
                  <a:pos x="29" y="2"/>
                </a:cxn>
                <a:cxn ang="0">
                  <a:pos x="16" y="8"/>
                </a:cxn>
                <a:cxn ang="0">
                  <a:pos x="3" y="8"/>
                </a:cxn>
                <a:cxn ang="0">
                  <a:pos x="10" y="18"/>
                </a:cxn>
                <a:cxn ang="0">
                  <a:pos x="50" y="11"/>
                </a:cxn>
                <a:cxn ang="0">
                  <a:pos x="57" y="5"/>
                </a:cxn>
                <a:cxn ang="0">
                  <a:pos x="38" y="2"/>
                </a:cxn>
                <a:cxn ang="0">
                  <a:pos x="29" y="2"/>
                </a:cxn>
              </a:cxnLst>
              <a:rect l="0" t="0" r="0" b="0"/>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w="9525">
              <a:noFill/>
            </a:ln>
          </p:spPr>
          <p:txBody>
            <a:bodyPr/>
            <a:lstStyle/>
            <a:p>
              <a:endParaRPr lang="zh-CN" altLang="en-US"/>
            </a:p>
          </p:txBody>
        </p:sp>
        <p:sp>
          <p:nvSpPr>
            <p:cNvPr id="30735" name="Freeform 17"/>
            <p:cNvSpPr/>
            <p:nvPr/>
          </p:nvSpPr>
          <p:spPr>
            <a:xfrm>
              <a:off x="1184" y="107"/>
              <a:ext cx="62" cy="23"/>
            </a:xfrm>
            <a:custGeom>
              <a:avLst/>
              <a:gdLst/>
              <a:ahLst/>
              <a:cxnLst>
                <a:cxn ang="0">
                  <a:pos x="25" y="0"/>
                </a:cxn>
                <a:cxn ang="0">
                  <a:pos x="6" y="5"/>
                </a:cxn>
                <a:cxn ang="0">
                  <a:pos x="14" y="11"/>
                </a:cxn>
                <a:cxn ang="0">
                  <a:pos x="31" y="9"/>
                </a:cxn>
                <a:cxn ang="0">
                  <a:pos x="39" y="6"/>
                </a:cxn>
                <a:cxn ang="0">
                  <a:pos x="25" y="0"/>
                </a:cxn>
              </a:cxnLst>
              <a:rect l="0" t="0" r="0" b="0"/>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w="9525">
              <a:noFill/>
            </a:ln>
          </p:spPr>
          <p:txBody>
            <a:bodyPr/>
            <a:lstStyle/>
            <a:p>
              <a:endParaRPr lang="zh-CN" altLang="en-US"/>
            </a:p>
          </p:txBody>
        </p:sp>
        <p:sp>
          <p:nvSpPr>
            <p:cNvPr id="30736" name="Freeform 18"/>
            <p:cNvSpPr/>
            <p:nvPr/>
          </p:nvSpPr>
          <p:spPr>
            <a:xfrm>
              <a:off x="1150" y="73"/>
              <a:ext cx="74" cy="32"/>
            </a:xfrm>
            <a:custGeom>
              <a:avLst/>
              <a:gdLst/>
              <a:ahLst/>
              <a:cxnLst>
                <a:cxn ang="0">
                  <a:pos x="38" y="4"/>
                </a:cxn>
                <a:cxn ang="0">
                  <a:pos x="18" y="1"/>
                </a:cxn>
                <a:cxn ang="0">
                  <a:pos x="0" y="6"/>
                </a:cxn>
                <a:cxn ang="0">
                  <a:pos x="26" y="11"/>
                </a:cxn>
                <a:cxn ang="0">
                  <a:pos x="43" y="14"/>
                </a:cxn>
                <a:cxn ang="0">
                  <a:pos x="56" y="6"/>
                </a:cxn>
                <a:cxn ang="0">
                  <a:pos x="54" y="2"/>
                </a:cxn>
                <a:cxn ang="0">
                  <a:pos x="43" y="0"/>
                </a:cxn>
                <a:cxn ang="0">
                  <a:pos x="38" y="4"/>
                </a:cxn>
              </a:cxnLst>
              <a:rect l="0" t="0" r="0" b="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w="9525">
              <a:noFill/>
            </a:ln>
          </p:spPr>
          <p:txBody>
            <a:bodyPr/>
            <a:lstStyle/>
            <a:p>
              <a:endParaRPr lang="zh-CN" altLang="en-US"/>
            </a:p>
          </p:txBody>
        </p:sp>
        <p:sp>
          <p:nvSpPr>
            <p:cNvPr id="30737" name="Freeform 19"/>
            <p:cNvSpPr/>
            <p:nvPr/>
          </p:nvSpPr>
          <p:spPr>
            <a:xfrm>
              <a:off x="1119" y="43"/>
              <a:ext cx="51" cy="22"/>
            </a:xfrm>
            <a:custGeom>
              <a:avLst/>
              <a:gdLst/>
              <a:ahLst/>
              <a:cxnLst>
                <a:cxn ang="0">
                  <a:pos x="11" y="1"/>
                </a:cxn>
                <a:cxn ang="0">
                  <a:pos x="0" y="6"/>
                </a:cxn>
                <a:cxn ang="0">
                  <a:pos x="14" y="10"/>
                </a:cxn>
                <a:cxn ang="0">
                  <a:pos x="19" y="7"/>
                </a:cxn>
                <a:cxn ang="0">
                  <a:pos x="35" y="4"/>
                </a:cxn>
                <a:cxn ang="0">
                  <a:pos x="30" y="0"/>
                </a:cxn>
                <a:cxn ang="0">
                  <a:pos x="11" y="1"/>
                </a:cxn>
              </a:cxnLst>
              <a:rect l="0" t="0" r="0" b="0"/>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w="9525">
              <a:noFill/>
            </a:ln>
          </p:spPr>
          <p:txBody>
            <a:bodyPr/>
            <a:lstStyle/>
            <a:p>
              <a:endParaRPr lang="zh-CN" altLang="en-US"/>
            </a:p>
          </p:txBody>
        </p:sp>
        <p:sp>
          <p:nvSpPr>
            <p:cNvPr id="30738" name="Freeform 20"/>
            <p:cNvSpPr/>
            <p:nvPr/>
          </p:nvSpPr>
          <p:spPr>
            <a:xfrm>
              <a:off x="1250" y="46"/>
              <a:ext cx="131" cy="72"/>
            </a:xfrm>
            <a:custGeom>
              <a:avLst/>
              <a:gdLst/>
              <a:ahLst/>
              <a:cxnLst>
                <a:cxn ang="0">
                  <a:pos x="24" y="0"/>
                </a:cxn>
                <a:cxn ang="0">
                  <a:pos x="9" y="2"/>
                </a:cxn>
                <a:cxn ang="0">
                  <a:pos x="3" y="13"/>
                </a:cxn>
                <a:cxn ang="0">
                  <a:pos x="8" y="20"/>
                </a:cxn>
                <a:cxn ang="0">
                  <a:pos x="0" y="25"/>
                </a:cxn>
                <a:cxn ang="0">
                  <a:pos x="35" y="30"/>
                </a:cxn>
                <a:cxn ang="0">
                  <a:pos x="53" y="32"/>
                </a:cxn>
                <a:cxn ang="0">
                  <a:pos x="97" y="30"/>
                </a:cxn>
                <a:cxn ang="0">
                  <a:pos x="49" y="25"/>
                </a:cxn>
                <a:cxn ang="0">
                  <a:pos x="35" y="22"/>
                </a:cxn>
                <a:cxn ang="0">
                  <a:pos x="28" y="18"/>
                </a:cxn>
                <a:cxn ang="0">
                  <a:pos x="32" y="12"/>
                </a:cxn>
                <a:cxn ang="0">
                  <a:pos x="24" y="0"/>
                </a:cxn>
              </a:cxnLst>
              <a:rect l="0" t="0" r="0" b="0"/>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w="9525">
              <a:noFill/>
            </a:ln>
          </p:spPr>
          <p:txBody>
            <a:bodyPr/>
            <a:lstStyle/>
            <a:p>
              <a:endParaRPr lang="zh-CN" altLang="en-US"/>
            </a:p>
          </p:txBody>
        </p:sp>
        <p:sp>
          <p:nvSpPr>
            <p:cNvPr id="30739" name="Freeform 21"/>
            <p:cNvSpPr/>
            <p:nvPr/>
          </p:nvSpPr>
          <p:spPr>
            <a:xfrm>
              <a:off x="0" y="275"/>
              <a:ext cx="29" cy="14"/>
            </a:xfrm>
            <a:custGeom>
              <a:avLst/>
              <a:gdLst/>
              <a:ahLst/>
              <a:cxnLst>
                <a:cxn ang="0">
                  <a:pos x="21" y="0"/>
                </a:cxn>
                <a:cxn ang="0">
                  <a:pos x="15" y="7"/>
                </a:cxn>
                <a:cxn ang="0">
                  <a:pos x="3" y="6"/>
                </a:cxn>
                <a:cxn ang="0">
                  <a:pos x="3" y="2"/>
                </a:cxn>
                <a:cxn ang="0">
                  <a:pos x="21" y="0"/>
                </a:cxn>
              </a:cxnLst>
              <a:rect l="0" t="0" r="0" b="0"/>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w="9525">
              <a:noFill/>
            </a:ln>
          </p:spPr>
          <p:txBody>
            <a:bodyPr/>
            <a:lstStyle/>
            <a:p>
              <a:endParaRPr lang="zh-CN" altLang="en-US"/>
            </a:p>
          </p:txBody>
        </p:sp>
        <p:sp>
          <p:nvSpPr>
            <p:cNvPr id="30740" name="Freeform 22"/>
            <p:cNvSpPr/>
            <p:nvPr/>
          </p:nvSpPr>
          <p:spPr>
            <a:xfrm>
              <a:off x="871" y="753"/>
              <a:ext cx="18" cy="11"/>
            </a:xfrm>
            <a:custGeom>
              <a:avLst/>
              <a:gdLst/>
              <a:ahLst/>
              <a:cxnLst>
                <a:cxn ang="0">
                  <a:pos x="3" y="0"/>
                </a:cxn>
                <a:cxn ang="0">
                  <a:pos x="8" y="6"/>
                </a:cxn>
                <a:cxn ang="0">
                  <a:pos x="3" y="0"/>
                </a:cxn>
              </a:cxnLst>
              <a:rect l="0" t="0" r="0" b="0"/>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ln>
          </p:spPr>
          <p:txBody>
            <a:bodyPr/>
            <a:lstStyle/>
            <a:p>
              <a:endParaRPr lang="zh-CN" altLang="en-US"/>
            </a:p>
          </p:txBody>
        </p:sp>
        <p:sp>
          <p:nvSpPr>
            <p:cNvPr id="30741" name="Freeform 23"/>
            <p:cNvSpPr/>
            <p:nvPr/>
          </p:nvSpPr>
          <p:spPr>
            <a:xfrm>
              <a:off x="874" y="776"/>
              <a:ext cx="19" cy="11"/>
            </a:xfrm>
            <a:custGeom>
              <a:avLst/>
              <a:gdLst/>
              <a:ahLst/>
              <a:cxnLst>
                <a:cxn ang="0">
                  <a:pos x="3" y="0"/>
                </a:cxn>
                <a:cxn ang="0">
                  <a:pos x="10" y="6"/>
                </a:cxn>
                <a:cxn ang="0">
                  <a:pos x="3" y="0"/>
                </a:cxn>
              </a:cxnLst>
              <a:rect l="0" t="0" r="0" b="0"/>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ln>
          </p:spPr>
          <p:txBody>
            <a:bodyPr/>
            <a:lstStyle/>
            <a:p>
              <a:endParaRPr lang="zh-CN" altLang="en-US"/>
            </a:p>
          </p:txBody>
        </p:sp>
        <p:sp>
          <p:nvSpPr>
            <p:cNvPr id="30742" name="Freeform 24"/>
            <p:cNvSpPr/>
            <p:nvPr/>
          </p:nvSpPr>
          <p:spPr>
            <a:xfrm>
              <a:off x="1109" y="899"/>
              <a:ext cx="17" cy="12"/>
            </a:xfrm>
            <a:custGeom>
              <a:avLst/>
              <a:gdLst/>
              <a:ahLst/>
              <a:cxnLst>
                <a:cxn ang="0">
                  <a:pos x="2" y="0"/>
                </a:cxn>
                <a:cxn ang="0">
                  <a:pos x="7" y="7"/>
                </a:cxn>
                <a:cxn ang="0">
                  <a:pos x="2" y="0"/>
                </a:cxn>
              </a:cxnLst>
              <a:rect l="0" t="0" r="0" b="0"/>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ln>
          </p:spPr>
          <p:txBody>
            <a:bodyPr/>
            <a:lstStyle/>
            <a:p>
              <a:endParaRPr lang="zh-CN" altLang="en-US"/>
            </a:p>
          </p:txBody>
        </p:sp>
        <p:sp>
          <p:nvSpPr>
            <p:cNvPr id="30743" name="Freeform 25"/>
            <p:cNvSpPr/>
            <p:nvPr/>
          </p:nvSpPr>
          <p:spPr>
            <a:xfrm>
              <a:off x="1251" y="447"/>
              <a:ext cx="44" cy="17"/>
            </a:xfrm>
            <a:custGeom>
              <a:avLst/>
              <a:gdLst/>
              <a:ahLst/>
              <a:cxnLst>
                <a:cxn ang="0">
                  <a:pos x="8" y="0"/>
                </a:cxn>
                <a:cxn ang="0">
                  <a:pos x="4" y="6"/>
                </a:cxn>
                <a:cxn ang="0">
                  <a:pos x="17" y="9"/>
                </a:cxn>
                <a:cxn ang="0">
                  <a:pos x="21" y="1"/>
                </a:cxn>
                <a:cxn ang="0">
                  <a:pos x="8" y="0"/>
                </a:cxn>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ln>
          </p:spPr>
          <p:txBody>
            <a:bodyPr/>
            <a:lstStyle/>
            <a:p>
              <a:endParaRPr lang="zh-CN" altLang="en-US"/>
            </a:p>
          </p:txBody>
        </p:sp>
        <p:sp>
          <p:nvSpPr>
            <p:cNvPr id="30744" name="Freeform 26"/>
            <p:cNvSpPr/>
            <p:nvPr/>
          </p:nvSpPr>
          <p:spPr>
            <a:xfrm>
              <a:off x="1136" y="255"/>
              <a:ext cx="44" cy="17"/>
            </a:xfrm>
            <a:custGeom>
              <a:avLst/>
              <a:gdLst/>
              <a:ahLst/>
              <a:cxnLst>
                <a:cxn ang="0">
                  <a:pos x="8" y="0"/>
                </a:cxn>
                <a:cxn ang="0">
                  <a:pos x="4" y="6"/>
                </a:cxn>
                <a:cxn ang="0">
                  <a:pos x="17" y="9"/>
                </a:cxn>
                <a:cxn ang="0">
                  <a:pos x="21" y="1"/>
                </a:cxn>
                <a:cxn ang="0">
                  <a:pos x="8" y="0"/>
                </a:cxn>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ln>
          </p:spPr>
          <p:txBody>
            <a:bodyPr/>
            <a:lstStyle/>
            <a:p>
              <a:endParaRPr lang="zh-CN" altLang="en-US"/>
            </a:p>
          </p:txBody>
        </p:sp>
        <p:sp>
          <p:nvSpPr>
            <p:cNvPr id="30745" name="Freeform 27"/>
            <p:cNvSpPr/>
            <p:nvPr/>
          </p:nvSpPr>
          <p:spPr>
            <a:xfrm>
              <a:off x="1211" y="88"/>
              <a:ext cx="45" cy="17"/>
            </a:xfrm>
            <a:custGeom>
              <a:avLst/>
              <a:gdLst/>
              <a:ahLst/>
              <a:cxnLst>
                <a:cxn ang="0">
                  <a:pos x="9" y="0"/>
                </a:cxn>
                <a:cxn ang="0">
                  <a:pos x="4" y="6"/>
                </a:cxn>
                <a:cxn ang="0">
                  <a:pos x="19" y="9"/>
                </a:cxn>
                <a:cxn ang="0">
                  <a:pos x="23" y="1"/>
                </a:cxn>
                <a:cxn ang="0">
                  <a:pos x="9" y="0"/>
                </a:cxn>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ln>
          </p:spPr>
          <p:txBody>
            <a:bodyPr/>
            <a:lstStyle/>
            <a:p>
              <a:endParaRPr lang="zh-CN" altLang="en-US"/>
            </a:p>
          </p:txBody>
        </p:sp>
        <p:sp>
          <p:nvSpPr>
            <p:cNvPr id="30746" name="Freeform 28"/>
            <p:cNvSpPr/>
            <p:nvPr/>
          </p:nvSpPr>
          <p:spPr>
            <a:xfrm>
              <a:off x="1284" y="189"/>
              <a:ext cx="43" cy="17"/>
            </a:xfrm>
            <a:custGeom>
              <a:avLst/>
              <a:gdLst/>
              <a:ahLst/>
              <a:cxnLst>
                <a:cxn ang="0">
                  <a:pos x="8" y="0"/>
                </a:cxn>
                <a:cxn ang="0">
                  <a:pos x="4" y="6"/>
                </a:cxn>
                <a:cxn ang="0">
                  <a:pos x="16" y="9"/>
                </a:cxn>
                <a:cxn ang="0">
                  <a:pos x="20" y="1"/>
                </a:cxn>
                <a:cxn ang="0">
                  <a:pos x="8" y="0"/>
                </a:cxn>
              </a:cxnLst>
              <a:rect l="0" t="0" r="0" b="0"/>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ln>
          </p:spPr>
          <p:txBody>
            <a:bodyPr/>
            <a:lstStyle/>
            <a:p>
              <a:endParaRPr lang="zh-CN" altLang="en-US"/>
            </a:p>
          </p:txBody>
        </p:sp>
        <p:sp>
          <p:nvSpPr>
            <p:cNvPr id="30747" name="Freeform 29"/>
            <p:cNvSpPr/>
            <p:nvPr/>
          </p:nvSpPr>
          <p:spPr>
            <a:xfrm>
              <a:off x="1302" y="0"/>
              <a:ext cx="801" cy="323"/>
            </a:xfrm>
            <a:custGeom>
              <a:avLst/>
              <a:gdLst/>
              <a:ahLst/>
              <a:cxnLst>
                <a:cxn ang="0">
                  <a:pos x="18" y="19"/>
                </a:cxn>
                <a:cxn ang="0">
                  <a:pos x="3" y="31"/>
                </a:cxn>
                <a:cxn ang="0">
                  <a:pos x="23" y="34"/>
                </a:cxn>
                <a:cxn ang="0">
                  <a:pos x="10" y="40"/>
                </a:cxn>
                <a:cxn ang="0">
                  <a:pos x="67" y="46"/>
                </a:cxn>
                <a:cxn ang="0">
                  <a:pos x="91" y="45"/>
                </a:cxn>
                <a:cxn ang="0">
                  <a:pos x="160" y="27"/>
                </a:cxn>
                <a:cxn ang="0">
                  <a:pos x="192" y="22"/>
                </a:cxn>
                <a:cxn ang="0">
                  <a:pos x="208" y="27"/>
                </a:cxn>
                <a:cxn ang="0">
                  <a:pos x="175" y="30"/>
                </a:cxn>
                <a:cxn ang="0">
                  <a:pos x="155" y="38"/>
                </a:cxn>
                <a:cxn ang="0">
                  <a:pos x="163" y="41"/>
                </a:cxn>
                <a:cxn ang="0">
                  <a:pos x="166" y="54"/>
                </a:cxn>
                <a:cxn ang="0">
                  <a:pos x="224" y="66"/>
                </a:cxn>
                <a:cxn ang="0">
                  <a:pos x="216" y="72"/>
                </a:cxn>
                <a:cxn ang="0">
                  <a:pos x="235" y="84"/>
                </a:cxn>
                <a:cxn ang="0">
                  <a:pos x="223" y="91"/>
                </a:cxn>
                <a:cxn ang="0">
                  <a:pos x="208" y="101"/>
                </a:cxn>
                <a:cxn ang="0">
                  <a:pos x="188" y="111"/>
                </a:cxn>
                <a:cxn ang="0">
                  <a:pos x="187" y="144"/>
                </a:cxn>
                <a:cxn ang="0">
                  <a:pos x="213" y="152"/>
                </a:cxn>
                <a:cxn ang="0">
                  <a:pos x="249" y="153"/>
                </a:cxn>
                <a:cxn ang="0">
                  <a:pos x="264" y="144"/>
                </a:cxn>
                <a:cxn ang="0">
                  <a:pos x="324" y="122"/>
                </a:cxn>
                <a:cxn ang="0">
                  <a:pos x="366" y="115"/>
                </a:cxn>
                <a:cxn ang="0">
                  <a:pos x="414" y="105"/>
                </a:cxn>
                <a:cxn ang="0">
                  <a:pos x="461" y="99"/>
                </a:cxn>
                <a:cxn ang="0">
                  <a:pos x="488" y="89"/>
                </a:cxn>
                <a:cxn ang="0">
                  <a:pos x="513" y="69"/>
                </a:cxn>
                <a:cxn ang="0">
                  <a:pos x="514" y="53"/>
                </a:cxn>
                <a:cxn ang="0">
                  <a:pos x="514" y="43"/>
                </a:cxn>
                <a:cxn ang="0">
                  <a:pos x="533" y="31"/>
                </a:cxn>
                <a:cxn ang="0">
                  <a:pos x="561" y="32"/>
                </a:cxn>
                <a:cxn ang="0">
                  <a:pos x="591" y="17"/>
                </a:cxn>
                <a:cxn ang="0">
                  <a:pos x="569" y="19"/>
                </a:cxn>
                <a:cxn ang="0">
                  <a:pos x="543" y="15"/>
                </a:cxn>
                <a:cxn ang="0">
                  <a:pos x="510" y="7"/>
                </a:cxn>
                <a:cxn ang="0">
                  <a:pos x="412" y="9"/>
                </a:cxn>
                <a:cxn ang="0">
                  <a:pos x="375" y="13"/>
                </a:cxn>
                <a:cxn ang="0">
                  <a:pos x="356" y="13"/>
                </a:cxn>
                <a:cxn ang="0">
                  <a:pos x="331" y="19"/>
                </a:cxn>
                <a:cxn ang="0">
                  <a:pos x="306" y="10"/>
                </a:cxn>
                <a:cxn ang="0">
                  <a:pos x="277" y="14"/>
                </a:cxn>
                <a:cxn ang="0">
                  <a:pos x="235" y="17"/>
                </a:cxn>
                <a:cxn ang="0">
                  <a:pos x="263" y="13"/>
                </a:cxn>
                <a:cxn ang="0">
                  <a:pos x="226" y="3"/>
                </a:cxn>
                <a:cxn ang="0">
                  <a:pos x="214" y="1"/>
                </a:cxn>
                <a:cxn ang="0">
                  <a:pos x="202" y="3"/>
                </a:cxn>
                <a:cxn ang="0">
                  <a:pos x="153" y="6"/>
                </a:cxn>
                <a:cxn ang="0">
                  <a:pos x="103" y="10"/>
                </a:cxn>
                <a:cxn ang="0">
                  <a:pos x="69" y="9"/>
                </a:cxn>
                <a:cxn ang="0">
                  <a:pos x="72" y="24"/>
                </a:cxn>
                <a:cxn ang="0">
                  <a:pos x="67" y="17"/>
                </a:cxn>
                <a:cxn ang="0">
                  <a:pos x="39" y="14"/>
                </a:cxn>
              </a:cxnLst>
              <a:rect l="0" t="0" r="0" b="0"/>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w="9525">
              <a:noFill/>
            </a:ln>
          </p:spPr>
          <p:txBody>
            <a:bodyPr/>
            <a:lstStyle/>
            <a:p>
              <a:endParaRPr lang="zh-CN" altLang="en-US"/>
            </a:p>
          </p:txBody>
        </p:sp>
        <p:sp>
          <p:nvSpPr>
            <p:cNvPr id="30748" name="Freeform 30"/>
            <p:cNvSpPr/>
            <p:nvPr/>
          </p:nvSpPr>
          <p:spPr>
            <a:xfrm>
              <a:off x="1547" y="172"/>
              <a:ext cx="45" cy="22"/>
            </a:xfrm>
            <a:custGeom>
              <a:avLst/>
              <a:gdLst/>
              <a:ahLst/>
              <a:cxnLst>
                <a:cxn ang="0">
                  <a:pos x="22" y="0"/>
                </a:cxn>
                <a:cxn ang="0">
                  <a:pos x="5" y="7"/>
                </a:cxn>
                <a:cxn ang="0">
                  <a:pos x="16" y="10"/>
                </a:cxn>
                <a:cxn ang="0">
                  <a:pos x="27" y="10"/>
                </a:cxn>
                <a:cxn ang="0">
                  <a:pos x="22" y="0"/>
                </a:cxn>
              </a:cxnLst>
              <a:rect l="0" t="0" r="0" b="0"/>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ln>
          </p:spPr>
          <p:txBody>
            <a:bodyPr/>
            <a:lstStyle/>
            <a:p>
              <a:endParaRPr lang="zh-CN" altLang="en-US"/>
            </a:p>
          </p:txBody>
        </p:sp>
        <p:sp>
          <p:nvSpPr>
            <p:cNvPr id="30749" name="Freeform 31"/>
            <p:cNvSpPr/>
            <p:nvPr/>
          </p:nvSpPr>
          <p:spPr>
            <a:xfrm>
              <a:off x="1873" y="234"/>
              <a:ext cx="147" cy="50"/>
            </a:xfrm>
            <a:custGeom>
              <a:avLst/>
              <a:gdLst/>
              <a:ahLst/>
              <a:cxnLst>
                <a:cxn ang="0">
                  <a:pos x="63" y="3"/>
                </a:cxn>
                <a:cxn ang="0">
                  <a:pos x="41" y="1"/>
                </a:cxn>
                <a:cxn ang="0">
                  <a:pos x="33" y="0"/>
                </a:cxn>
                <a:cxn ang="0">
                  <a:pos x="0" y="9"/>
                </a:cxn>
                <a:cxn ang="0">
                  <a:pos x="18" y="13"/>
                </a:cxn>
                <a:cxn ang="0">
                  <a:pos x="26" y="20"/>
                </a:cxn>
                <a:cxn ang="0">
                  <a:pos x="41" y="23"/>
                </a:cxn>
                <a:cxn ang="0">
                  <a:pos x="49" y="24"/>
                </a:cxn>
                <a:cxn ang="0">
                  <a:pos x="81" y="20"/>
                </a:cxn>
                <a:cxn ang="0">
                  <a:pos x="108" y="15"/>
                </a:cxn>
                <a:cxn ang="0">
                  <a:pos x="92" y="6"/>
                </a:cxn>
                <a:cxn ang="0">
                  <a:pos x="85" y="1"/>
                </a:cxn>
                <a:cxn ang="0">
                  <a:pos x="63" y="3"/>
                </a:cxn>
              </a:cxnLst>
              <a:rect l="0" t="0" r="0" b="0"/>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w="9525">
              <a:noFill/>
            </a:ln>
          </p:spPr>
          <p:txBody>
            <a:bodyPr/>
            <a:lstStyle/>
            <a:p>
              <a:endParaRPr lang="zh-CN" altLang="en-US"/>
            </a:p>
          </p:txBody>
        </p:sp>
        <p:sp>
          <p:nvSpPr>
            <p:cNvPr id="30750" name="Freeform 32"/>
            <p:cNvSpPr/>
            <p:nvPr/>
          </p:nvSpPr>
          <p:spPr>
            <a:xfrm>
              <a:off x="1989" y="81"/>
              <a:ext cx="45" cy="23"/>
            </a:xfrm>
            <a:custGeom>
              <a:avLst/>
              <a:gdLst/>
              <a:ahLst/>
              <a:cxnLst>
                <a:cxn ang="0">
                  <a:pos x="22" y="0"/>
                </a:cxn>
                <a:cxn ang="0">
                  <a:pos x="5" y="7"/>
                </a:cxn>
                <a:cxn ang="0">
                  <a:pos x="16" y="12"/>
                </a:cxn>
                <a:cxn ang="0">
                  <a:pos x="27" y="12"/>
                </a:cxn>
                <a:cxn ang="0">
                  <a:pos x="22" y="0"/>
                </a:cxn>
              </a:cxnLst>
              <a:rect l="0" t="0" r="0" b="0"/>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ln>
          </p:spPr>
          <p:txBody>
            <a:bodyPr/>
            <a:lstStyle/>
            <a:p>
              <a:endParaRPr lang="zh-CN" altLang="en-US"/>
            </a:p>
          </p:txBody>
        </p:sp>
        <p:sp>
          <p:nvSpPr>
            <p:cNvPr id="30751" name="Freeform 33"/>
            <p:cNvSpPr/>
            <p:nvPr/>
          </p:nvSpPr>
          <p:spPr>
            <a:xfrm>
              <a:off x="2298" y="51"/>
              <a:ext cx="178" cy="59"/>
            </a:xfrm>
            <a:custGeom>
              <a:avLst/>
              <a:gdLst/>
              <a:ahLst/>
              <a:cxnLst>
                <a:cxn ang="0">
                  <a:pos x="124" y="2"/>
                </a:cxn>
                <a:cxn ang="0">
                  <a:pos x="67" y="3"/>
                </a:cxn>
                <a:cxn ang="0">
                  <a:pos x="70" y="8"/>
                </a:cxn>
                <a:cxn ang="0">
                  <a:pos x="68" y="11"/>
                </a:cxn>
                <a:cxn ang="0">
                  <a:pos x="58" y="9"/>
                </a:cxn>
                <a:cxn ang="0">
                  <a:pos x="50" y="6"/>
                </a:cxn>
                <a:cxn ang="0">
                  <a:pos x="15" y="9"/>
                </a:cxn>
                <a:cxn ang="0">
                  <a:pos x="20" y="17"/>
                </a:cxn>
                <a:cxn ang="0">
                  <a:pos x="35" y="18"/>
                </a:cxn>
                <a:cxn ang="0">
                  <a:pos x="48" y="24"/>
                </a:cxn>
                <a:cxn ang="0">
                  <a:pos x="58" y="28"/>
                </a:cxn>
                <a:cxn ang="0">
                  <a:pos x="70" y="23"/>
                </a:cxn>
                <a:cxn ang="0">
                  <a:pos x="79" y="19"/>
                </a:cxn>
                <a:cxn ang="0">
                  <a:pos x="82" y="16"/>
                </a:cxn>
                <a:cxn ang="0">
                  <a:pos x="107" y="12"/>
                </a:cxn>
                <a:cxn ang="0">
                  <a:pos x="121" y="10"/>
                </a:cxn>
                <a:cxn ang="0">
                  <a:pos x="129" y="9"/>
                </a:cxn>
                <a:cxn ang="0">
                  <a:pos x="124" y="2"/>
                </a:cxn>
              </a:cxnLst>
              <a:rect l="0" t="0" r="0" b="0"/>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w="9525">
              <a:noFill/>
            </a:ln>
          </p:spPr>
          <p:txBody>
            <a:bodyPr/>
            <a:lstStyle/>
            <a:p>
              <a:endParaRPr lang="zh-CN" altLang="en-US"/>
            </a:p>
          </p:txBody>
        </p:sp>
        <p:sp>
          <p:nvSpPr>
            <p:cNvPr id="30752" name="Freeform 34"/>
            <p:cNvSpPr/>
            <p:nvPr/>
          </p:nvSpPr>
          <p:spPr>
            <a:xfrm>
              <a:off x="2410" y="82"/>
              <a:ext cx="55" cy="20"/>
            </a:xfrm>
            <a:custGeom>
              <a:avLst/>
              <a:gdLst/>
              <a:ahLst/>
              <a:cxnLst>
                <a:cxn ang="0">
                  <a:pos x="23" y="2"/>
                </a:cxn>
                <a:cxn ang="0">
                  <a:pos x="5" y="1"/>
                </a:cxn>
                <a:cxn ang="0">
                  <a:pos x="15" y="10"/>
                </a:cxn>
                <a:cxn ang="0">
                  <a:pos x="34" y="5"/>
                </a:cxn>
                <a:cxn ang="0">
                  <a:pos x="23" y="2"/>
                </a:cxn>
              </a:cxnLst>
              <a:rect l="0" t="0" r="0" b="0"/>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w="9525">
              <a:noFill/>
            </a:ln>
          </p:spPr>
          <p:txBody>
            <a:bodyPr/>
            <a:lstStyle/>
            <a:p>
              <a:endParaRPr lang="zh-CN" altLang="en-US"/>
            </a:p>
          </p:txBody>
        </p:sp>
        <p:sp>
          <p:nvSpPr>
            <p:cNvPr id="30753" name="Freeform 35"/>
            <p:cNvSpPr/>
            <p:nvPr/>
          </p:nvSpPr>
          <p:spPr>
            <a:xfrm>
              <a:off x="2074" y="337"/>
              <a:ext cx="125" cy="123"/>
            </a:xfrm>
            <a:custGeom>
              <a:avLst/>
              <a:gdLst/>
              <a:ahLst/>
              <a:cxnLst>
                <a:cxn ang="0">
                  <a:pos x="15" y="6"/>
                </a:cxn>
                <a:cxn ang="0">
                  <a:pos x="0" y="8"/>
                </a:cxn>
                <a:cxn ang="0">
                  <a:pos x="9" y="15"/>
                </a:cxn>
                <a:cxn ang="0">
                  <a:pos x="21" y="30"/>
                </a:cxn>
                <a:cxn ang="0">
                  <a:pos x="33" y="31"/>
                </a:cxn>
                <a:cxn ang="0">
                  <a:pos x="32" y="36"/>
                </a:cxn>
                <a:cxn ang="0">
                  <a:pos x="18" y="38"/>
                </a:cxn>
                <a:cxn ang="0">
                  <a:pos x="10" y="45"/>
                </a:cxn>
                <a:cxn ang="0">
                  <a:pos x="11" y="47"/>
                </a:cxn>
                <a:cxn ang="0">
                  <a:pos x="19" y="48"/>
                </a:cxn>
                <a:cxn ang="0">
                  <a:pos x="11" y="57"/>
                </a:cxn>
                <a:cxn ang="0">
                  <a:pos x="13" y="59"/>
                </a:cxn>
                <a:cxn ang="0">
                  <a:pos x="21" y="59"/>
                </a:cxn>
                <a:cxn ang="0">
                  <a:pos x="37" y="57"/>
                </a:cxn>
                <a:cxn ang="0">
                  <a:pos x="58" y="59"/>
                </a:cxn>
                <a:cxn ang="0">
                  <a:pos x="68" y="57"/>
                </a:cxn>
                <a:cxn ang="0">
                  <a:pos x="76" y="56"/>
                </a:cxn>
                <a:cxn ang="0">
                  <a:pos x="80" y="48"/>
                </a:cxn>
                <a:cxn ang="0">
                  <a:pos x="92" y="45"/>
                </a:cxn>
                <a:cxn ang="0">
                  <a:pos x="68" y="37"/>
                </a:cxn>
                <a:cxn ang="0">
                  <a:pos x="55" y="29"/>
                </a:cxn>
                <a:cxn ang="0">
                  <a:pos x="51" y="24"/>
                </a:cxn>
                <a:cxn ang="0">
                  <a:pos x="40" y="21"/>
                </a:cxn>
                <a:cxn ang="0">
                  <a:pos x="54" y="15"/>
                </a:cxn>
                <a:cxn ang="0">
                  <a:pos x="40" y="10"/>
                </a:cxn>
                <a:cxn ang="0">
                  <a:pos x="44" y="4"/>
                </a:cxn>
                <a:cxn ang="0">
                  <a:pos x="28" y="1"/>
                </a:cxn>
                <a:cxn ang="0">
                  <a:pos x="19" y="3"/>
                </a:cxn>
                <a:cxn ang="0">
                  <a:pos x="15" y="6"/>
                </a:cxn>
              </a:cxnLst>
              <a:rect l="0" t="0" r="0" b="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w="9525">
              <a:noFill/>
            </a:ln>
          </p:spPr>
          <p:txBody>
            <a:bodyPr/>
            <a:lstStyle/>
            <a:p>
              <a:endParaRPr lang="zh-CN" altLang="en-US"/>
            </a:p>
          </p:txBody>
        </p:sp>
        <p:sp>
          <p:nvSpPr>
            <p:cNvPr id="30754" name="Freeform 36"/>
            <p:cNvSpPr/>
            <p:nvPr/>
          </p:nvSpPr>
          <p:spPr>
            <a:xfrm>
              <a:off x="2012" y="381"/>
              <a:ext cx="79" cy="64"/>
            </a:xfrm>
            <a:custGeom>
              <a:avLst/>
              <a:gdLst/>
              <a:ahLst/>
              <a:cxnLst>
                <a:cxn ang="0">
                  <a:pos x="37" y="2"/>
                </a:cxn>
                <a:cxn ang="0">
                  <a:pos x="52" y="3"/>
                </a:cxn>
                <a:cxn ang="0">
                  <a:pos x="58" y="9"/>
                </a:cxn>
                <a:cxn ang="0">
                  <a:pos x="50" y="16"/>
                </a:cxn>
                <a:cxn ang="0">
                  <a:pos x="29" y="26"/>
                </a:cxn>
                <a:cxn ang="0">
                  <a:pos x="11" y="31"/>
                </a:cxn>
                <a:cxn ang="0">
                  <a:pos x="5" y="24"/>
                </a:cxn>
                <a:cxn ang="0">
                  <a:pos x="13" y="22"/>
                </a:cxn>
                <a:cxn ang="0">
                  <a:pos x="9" y="15"/>
                </a:cxn>
                <a:cxn ang="0">
                  <a:pos x="25" y="9"/>
                </a:cxn>
                <a:cxn ang="0">
                  <a:pos x="37" y="2"/>
                </a:cxn>
              </a:cxnLst>
              <a:rect l="0" t="0" r="0" b="0"/>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w="9525">
              <a:noFill/>
            </a:ln>
          </p:spPr>
          <p:txBody>
            <a:bodyPr/>
            <a:lstStyle/>
            <a:p>
              <a:endParaRPr lang="zh-CN" altLang="en-US"/>
            </a:p>
          </p:txBody>
        </p:sp>
        <p:sp>
          <p:nvSpPr>
            <p:cNvPr id="30755" name="Freeform 37"/>
            <p:cNvSpPr/>
            <p:nvPr/>
          </p:nvSpPr>
          <p:spPr>
            <a:xfrm>
              <a:off x="3951" y="1450"/>
              <a:ext cx="545" cy="463"/>
            </a:xfrm>
            <a:custGeom>
              <a:avLst/>
              <a:gdLst/>
              <a:ahLst/>
              <a:cxnLst>
                <a:cxn ang="0">
                  <a:pos x="136" y="4"/>
                </a:cxn>
                <a:cxn ang="0">
                  <a:pos x="113" y="6"/>
                </a:cxn>
                <a:cxn ang="0">
                  <a:pos x="92" y="18"/>
                </a:cxn>
                <a:cxn ang="0">
                  <a:pos x="66" y="20"/>
                </a:cxn>
                <a:cxn ang="0">
                  <a:pos x="53" y="26"/>
                </a:cxn>
                <a:cxn ang="0">
                  <a:pos x="44" y="40"/>
                </a:cxn>
                <a:cxn ang="0">
                  <a:pos x="23" y="58"/>
                </a:cxn>
                <a:cxn ang="0">
                  <a:pos x="0" y="62"/>
                </a:cxn>
                <a:cxn ang="0">
                  <a:pos x="46" y="112"/>
                </a:cxn>
                <a:cxn ang="0">
                  <a:pos x="77" y="147"/>
                </a:cxn>
                <a:cxn ang="0">
                  <a:pos x="92" y="153"/>
                </a:cxn>
                <a:cxn ang="0">
                  <a:pos x="108" y="156"/>
                </a:cxn>
                <a:cxn ang="0">
                  <a:pos x="146" y="149"/>
                </a:cxn>
                <a:cxn ang="0">
                  <a:pos x="161" y="146"/>
                </a:cxn>
                <a:cxn ang="0">
                  <a:pos x="191" y="156"/>
                </a:cxn>
                <a:cxn ang="0">
                  <a:pos x="207" y="182"/>
                </a:cxn>
                <a:cxn ang="0">
                  <a:pos x="214" y="180"/>
                </a:cxn>
                <a:cxn ang="0">
                  <a:pos x="220" y="176"/>
                </a:cxn>
                <a:cxn ang="0">
                  <a:pos x="235" y="189"/>
                </a:cxn>
                <a:cxn ang="0">
                  <a:pos x="258" y="197"/>
                </a:cxn>
                <a:cxn ang="0">
                  <a:pos x="278" y="208"/>
                </a:cxn>
                <a:cxn ang="0">
                  <a:pos x="283" y="212"/>
                </a:cxn>
                <a:cxn ang="0">
                  <a:pos x="291" y="215"/>
                </a:cxn>
                <a:cxn ang="0">
                  <a:pos x="309" y="226"/>
                </a:cxn>
                <a:cxn ang="0">
                  <a:pos x="314" y="218"/>
                </a:cxn>
                <a:cxn ang="0">
                  <a:pos x="344" y="227"/>
                </a:cxn>
                <a:cxn ang="0">
                  <a:pos x="375" y="226"/>
                </a:cxn>
                <a:cxn ang="0">
                  <a:pos x="393" y="184"/>
                </a:cxn>
                <a:cxn ang="0">
                  <a:pos x="403" y="160"/>
                </a:cxn>
                <a:cxn ang="0">
                  <a:pos x="396" y="126"/>
                </a:cxn>
                <a:cxn ang="0">
                  <a:pos x="342" y="93"/>
                </a:cxn>
                <a:cxn ang="0">
                  <a:pos x="338" y="81"/>
                </a:cxn>
                <a:cxn ang="0">
                  <a:pos x="294" y="62"/>
                </a:cxn>
                <a:cxn ang="0">
                  <a:pos x="301" y="53"/>
                </a:cxn>
                <a:cxn ang="0">
                  <a:pos x="291" y="46"/>
                </a:cxn>
                <a:cxn ang="0">
                  <a:pos x="265" y="27"/>
                </a:cxn>
                <a:cxn ang="0">
                  <a:pos x="251" y="11"/>
                </a:cxn>
                <a:cxn ang="0">
                  <a:pos x="248" y="6"/>
                </a:cxn>
                <a:cxn ang="0">
                  <a:pos x="232" y="52"/>
                </a:cxn>
                <a:cxn ang="0">
                  <a:pos x="207" y="40"/>
                </a:cxn>
                <a:cxn ang="0">
                  <a:pos x="186" y="39"/>
                </a:cxn>
                <a:cxn ang="0">
                  <a:pos x="173" y="30"/>
                </a:cxn>
                <a:cxn ang="0">
                  <a:pos x="168" y="22"/>
                </a:cxn>
                <a:cxn ang="0">
                  <a:pos x="177" y="19"/>
                </a:cxn>
                <a:cxn ang="0">
                  <a:pos x="153" y="6"/>
                </a:cxn>
                <a:cxn ang="0">
                  <a:pos x="138" y="4"/>
                </a:cxn>
                <a:cxn ang="0">
                  <a:pos x="131" y="3"/>
                </a:cxn>
                <a:cxn ang="0">
                  <a:pos x="136" y="4"/>
                </a:cxn>
              </a:cxnLst>
              <a:rect l="0" t="0" r="0" b="0"/>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w="9525">
              <a:noFill/>
            </a:ln>
          </p:spPr>
          <p:txBody>
            <a:bodyPr/>
            <a:lstStyle/>
            <a:p>
              <a:endParaRPr lang="zh-CN" altLang="en-US"/>
            </a:p>
          </p:txBody>
        </p:sp>
        <p:sp>
          <p:nvSpPr>
            <p:cNvPr id="30756" name="Freeform 38"/>
            <p:cNvSpPr/>
            <p:nvPr/>
          </p:nvSpPr>
          <p:spPr>
            <a:xfrm>
              <a:off x="4120" y="1206"/>
              <a:ext cx="367" cy="196"/>
            </a:xfrm>
            <a:custGeom>
              <a:avLst/>
              <a:gdLst/>
              <a:ahLst/>
              <a:cxnLst>
                <a:cxn ang="0">
                  <a:pos x="53" y="20"/>
                </a:cxn>
                <a:cxn ang="0">
                  <a:pos x="44" y="12"/>
                </a:cxn>
                <a:cxn ang="0">
                  <a:pos x="40" y="6"/>
                </a:cxn>
                <a:cxn ang="0">
                  <a:pos x="34" y="4"/>
                </a:cxn>
                <a:cxn ang="0">
                  <a:pos x="10" y="6"/>
                </a:cxn>
                <a:cxn ang="0">
                  <a:pos x="28" y="14"/>
                </a:cxn>
                <a:cxn ang="0">
                  <a:pos x="30" y="17"/>
                </a:cxn>
                <a:cxn ang="0">
                  <a:pos x="16" y="24"/>
                </a:cxn>
                <a:cxn ang="0">
                  <a:pos x="56" y="31"/>
                </a:cxn>
                <a:cxn ang="0">
                  <a:pos x="79" y="38"/>
                </a:cxn>
                <a:cxn ang="0">
                  <a:pos x="82" y="43"/>
                </a:cxn>
                <a:cxn ang="0">
                  <a:pos x="90" y="45"/>
                </a:cxn>
                <a:cxn ang="0">
                  <a:pos x="95" y="53"/>
                </a:cxn>
                <a:cxn ang="0">
                  <a:pos x="84" y="67"/>
                </a:cxn>
                <a:cxn ang="0">
                  <a:pos x="115" y="64"/>
                </a:cxn>
                <a:cxn ang="0">
                  <a:pos x="122" y="74"/>
                </a:cxn>
                <a:cxn ang="0">
                  <a:pos x="138" y="77"/>
                </a:cxn>
                <a:cxn ang="0">
                  <a:pos x="146" y="78"/>
                </a:cxn>
                <a:cxn ang="0">
                  <a:pos x="161" y="77"/>
                </a:cxn>
                <a:cxn ang="0">
                  <a:pos x="177" y="67"/>
                </a:cxn>
                <a:cxn ang="0">
                  <a:pos x="215" y="86"/>
                </a:cxn>
                <a:cxn ang="0">
                  <a:pos x="233" y="96"/>
                </a:cxn>
                <a:cxn ang="0">
                  <a:pos x="230" y="77"/>
                </a:cxn>
                <a:cxn ang="0">
                  <a:pos x="215" y="69"/>
                </a:cxn>
                <a:cxn ang="0">
                  <a:pos x="238" y="58"/>
                </a:cxn>
                <a:cxn ang="0">
                  <a:pos x="260" y="53"/>
                </a:cxn>
                <a:cxn ang="0">
                  <a:pos x="269" y="52"/>
                </a:cxn>
                <a:cxn ang="0">
                  <a:pos x="271" y="48"/>
                </a:cxn>
                <a:cxn ang="0">
                  <a:pos x="227" y="51"/>
                </a:cxn>
                <a:cxn ang="0">
                  <a:pos x="195" y="48"/>
                </a:cxn>
                <a:cxn ang="0">
                  <a:pos x="191" y="44"/>
                </a:cxn>
                <a:cxn ang="0">
                  <a:pos x="187" y="40"/>
                </a:cxn>
                <a:cxn ang="0">
                  <a:pos x="141" y="27"/>
                </a:cxn>
                <a:cxn ang="0">
                  <a:pos x="103" y="20"/>
                </a:cxn>
                <a:cxn ang="0">
                  <a:pos x="87" y="17"/>
                </a:cxn>
                <a:cxn ang="0">
                  <a:pos x="51" y="17"/>
                </a:cxn>
                <a:cxn ang="0">
                  <a:pos x="44" y="10"/>
                </a:cxn>
                <a:cxn ang="0">
                  <a:pos x="44" y="0"/>
                </a:cxn>
              </a:cxnLst>
              <a:rect l="0" t="0" r="0" b="0"/>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w="9525">
              <a:noFill/>
            </a:ln>
          </p:spPr>
          <p:txBody>
            <a:bodyPr/>
            <a:lstStyle/>
            <a:p>
              <a:endParaRPr lang="zh-CN" altLang="en-US"/>
            </a:p>
          </p:txBody>
        </p:sp>
        <p:sp>
          <p:nvSpPr>
            <p:cNvPr id="30757" name="Freeform 39"/>
            <p:cNvSpPr/>
            <p:nvPr/>
          </p:nvSpPr>
          <p:spPr>
            <a:xfrm>
              <a:off x="4395" y="1928"/>
              <a:ext cx="52" cy="54"/>
            </a:xfrm>
            <a:custGeom>
              <a:avLst/>
              <a:gdLst/>
              <a:ahLst/>
              <a:cxnLst>
                <a:cxn ang="0">
                  <a:pos x="21" y="6"/>
                </a:cxn>
                <a:cxn ang="0">
                  <a:pos x="0" y="6"/>
                </a:cxn>
                <a:cxn ang="0">
                  <a:pos x="13" y="14"/>
                </a:cxn>
                <a:cxn ang="0">
                  <a:pos x="18" y="22"/>
                </a:cxn>
                <a:cxn ang="0">
                  <a:pos x="21" y="26"/>
                </a:cxn>
                <a:cxn ang="0">
                  <a:pos x="39" y="17"/>
                </a:cxn>
                <a:cxn ang="0">
                  <a:pos x="21" y="6"/>
                </a:cxn>
              </a:cxnLst>
              <a:rect l="0" t="0" r="0" b="0"/>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w="9525">
              <a:noFill/>
            </a:ln>
          </p:spPr>
          <p:txBody>
            <a:bodyPr/>
            <a:lstStyle/>
            <a:p>
              <a:endParaRPr lang="zh-CN" altLang="en-US"/>
            </a:p>
          </p:txBody>
        </p:sp>
        <p:sp>
          <p:nvSpPr>
            <p:cNvPr id="30758" name="Freeform 40"/>
            <p:cNvSpPr/>
            <p:nvPr/>
          </p:nvSpPr>
          <p:spPr>
            <a:xfrm>
              <a:off x="4551" y="1844"/>
              <a:ext cx="189" cy="79"/>
            </a:xfrm>
            <a:custGeom>
              <a:avLst/>
              <a:gdLst/>
              <a:ahLst/>
              <a:cxnLst>
                <a:cxn ang="0">
                  <a:pos x="30" y="25"/>
                </a:cxn>
                <a:cxn ang="0">
                  <a:pos x="25" y="21"/>
                </a:cxn>
                <a:cxn ang="0">
                  <a:pos x="9" y="24"/>
                </a:cxn>
                <a:cxn ang="0">
                  <a:pos x="25" y="38"/>
                </a:cxn>
                <a:cxn ang="0">
                  <a:pos x="79" y="30"/>
                </a:cxn>
                <a:cxn ang="0">
                  <a:pos x="95" y="25"/>
                </a:cxn>
                <a:cxn ang="0">
                  <a:pos x="110" y="22"/>
                </a:cxn>
                <a:cxn ang="0">
                  <a:pos x="141" y="6"/>
                </a:cxn>
                <a:cxn ang="0">
                  <a:pos x="135" y="0"/>
                </a:cxn>
                <a:cxn ang="0">
                  <a:pos x="115" y="6"/>
                </a:cxn>
                <a:cxn ang="0">
                  <a:pos x="68" y="14"/>
                </a:cxn>
                <a:cxn ang="0">
                  <a:pos x="54" y="15"/>
                </a:cxn>
                <a:cxn ang="0">
                  <a:pos x="38" y="18"/>
                </a:cxn>
                <a:cxn ang="0">
                  <a:pos x="30" y="25"/>
                </a:cxn>
              </a:cxnLst>
              <a:rect l="0" t="0" r="0" b="0"/>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w="9525">
              <a:noFill/>
            </a:ln>
          </p:spPr>
          <p:txBody>
            <a:bodyPr/>
            <a:lstStyle/>
            <a:p>
              <a:endParaRPr lang="zh-CN" altLang="en-US"/>
            </a:p>
          </p:txBody>
        </p:sp>
        <p:sp>
          <p:nvSpPr>
            <p:cNvPr id="30759" name="Freeform 41"/>
            <p:cNvSpPr/>
            <p:nvPr/>
          </p:nvSpPr>
          <p:spPr>
            <a:xfrm>
              <a:off x="4747" y="1797"/>
              <a:ext cx="119" cy="86"/>
            </a:xfrm>
            <a:custGeom>
              <a:avLst/>
              <a:gdLst/>
              <a:ahLst/>
              <a:cxnLst>
                <a:cxn ang="0">
                  <a:pos x="8" y="21"/>
                </a:cxn>
                <a:cxn ang="0">
                  <a:pos x="5" y="30"/>
                </a:cxn>
                <a:cxn ang="0">
                  <a:pos x="0" y="38"/>
                </a:cxn>
                <a:cxn ang="0">
                  <a:pos x="23" y="41"/>
                </a:cxn>
                <a:cxn ang="0">
                  <a:pos x="33" y="34"/>
                </a:cxn>
                <a:cxn ang="0">
                  <a:pos x="78" y="24"/>
                </a:cxn>
                <a:cxn ang="0">
                  <a:pos x="85" y="16"/>
                </a:cxn>
                <a:cxn ang="0">
                  <a:pos x="70" y="10"/>
                </a:cxn>
                <a:cxn ang="0">
                  <a:pos x="63" y="7"/>
                </a:cxn>
                <a:cxn ang="0">
                  <a:pos x="40" y="4"/>
                </a:cxn>
                <a:cxn ang="0">
                  <a:pos x="33" y="13"/>
                </a:cxn>
                <a:cxn ang="0">
                  <a:pos x="8" y="21"/>
                </a:cxn>
              </a:cxnLst>
              <a:rect l="0" t="0" r="0" b="0"/>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w="9525">
              <a:noFill/>
            </a:ln>
          </p:spPr>
          <p:txBody>
            <a:bodyPr/>
            <a:lstStyle/>
            <a:p>
              <a:endParaRPr lang="zh-CN" altLang="en-US"/>
            </a:p>
          </p:txBody>
        </p:sp>
        <p:sp>
          <p:nvSpPr>
            <p:cNvPr id="30760" name="Freeform 42"/>
            <p:cNvSpPr/>
            <p:nvPr/>
          </p:nvSpPr>
          <p:spPr>
            <a:xfrm>
              <a:off x="4810" y="1759"/>
              <a:ext cx="43" cy="24"/>
            </a:xfrm>
            <a:custGeom>
              <a:avLst/>
              <a:gdLst/>
              <a:ahLst/>
              <a:cxnLst>
                <a:cxn ang="0">
                  <a:pos x="19" y="0"/>
                </a:cxn>
                <a:cxn ang="0">
                  <a:pos x="5" y="3"/>
                </a:cxn>
                <a:cxn ang="0">
                  <a:pos x="16" y="11"/>
                </a:cxn>
                <a:cxn ang="0">
                  <a:pos x="26" y="8"/>
                </a:cxn>
                <a:cxn ang="0">
                  <a:pos x="19" y="0"/>
                </a:cxn>
              </a:cxnLst>
              <a:rect l="0" t="0" r="0" b="0"/>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w="9525">
              <a:noFill/>
            </a:ln>
          </p:spPr>
          <p:txBody>
            <a:bodyPr/>
            <a:lstStyle/>
            <a:p>
              <a:endParaRPr lang="zh-CN" altLang="en-US"/>
            </a:p>
          </p:txBody>
        </p:sp>
        <p:sp>
          <p:nvSpPr>
            <p:cNvPr id="30761" name="Freeform 43"/>
            <p:cNvSpPr/>
            <p:nvPr/>
          </p:nvSpPr>
          <p:spPr>
            <a:xfrm>
              <a:off x="2828" y="1304"/>
              <a:ext cx="142" cy="188"/>
            </a:xfrm>
            <a:custGeom>
              <a:avLst/>
              <a:gdLst/>
              <a:ahLst/>
              <a:cxnLst>
                <a:cxn ang="0">
                  <a:pos x="83" y="0"/>
                </a:cxn>
                <a:cxn ang="0">
                  <a:pos x="68" y="10"/>
                </a:cxn>
                <a:cxn ang="0">
                  <a:pos x="57" y="22"/>
                </a:cxn>
                <a:cxn ang="0">
                  <a:pos x="23" y="29"/>
                </a:cxn>
                <a:cxn ang="0">
                  <a:pos x="18" y="33"/>
                </a:cxn>
                <a:cxn ang="0">
                  <a:pos x="10" y="34"/>
                </a:cxn>
                <a:cxn ang="0">
                  <a:pos x="13" y="46"/>
                </a:cxn>
                <a:cxn ang="0">
                  <a:pos x="18" y="53"/>
                </a:cxn>
                <a:cxn ang="0">
                  <a:pos x="0" y="69"/>
                </a:cxn>
                <a:cxn ang="0">
                  <a:pos x="18" y="90"/>
                </a:cxn>
                <a:cxn ang="0">
                  <a:pos x="34" y="93"/>
                </a:cxn>
                <a:cxn ang="0">
                  <a:pos x="57" y="75"/>
                </a:cxn>
                <a:cxn ang="0">
                  <a:pos x="68" y="67"/>
                </a:cxn>
                <a:cxn ang="0">
                  <a:pos x="83" y="40"/>
                </a:cxn>
                <a:cxn ang="0">
                  <a:pos x="91" y="26"/>
                </a:cxn>
                <a:cxn ang="0">
                  <a:pos x="106" y="25"/>
                </a:cxn>
                <a:cxn ang="0">
                  <a:pos x="83" y="0"/>
                </a:cxn>
              </a:cxnLst>
              <a:rect l="0" t="0" r="0" b="0"/>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w="9525">
              <a:noFill/>
            </a:ln>
          </p:spPr>
          <p:txBody>
            <a:bodyPr/>
            <a:lstStyle/>
            <a:p>
              <a:endParaRPr lang="zh-CN" altLang="en-US"/>
            </a:p>
          </p:txBody>
        </p:sp>
        <p:sp>
          <p:nvSpPr>
            <p:cNvPr id="30762" name="Freeform 44"/>
            <p:cNvSpPr/>
            <p:nvPr/>
          </p:nvSpPr>
          <p:spPr>
            <a:xfrm>
              <a:off x="3440" y="1013"/>
              <a:ext cx="57" cy="57"/>
            </a:xfrm>
            <a:custGeom>
              <a:avLst/>
              <a:gdLst/>
              <a:ahLst/>
              <a:cxnLst>
                <a:cxn ang="0">
                  <a:pos x="19" y="0"/>
                </a:cxn>
                <a:cxn ang="0">
                  <a:pos x="16" y="21"/>
                </a:cxn>
                <a:cxn ang="0">
                  <a:pos x="19" y="26"/>
                </a:cxn>
                <a:cxn ang="0">
                  <a:pos x="26" y="27"/>
                </a:cxn>
                <a:cxn ang="0">
                  <a:pos x="36" y="26"/>
                </a:cxn>
                <a:cxn ang="0">
                  <a:pos x="19" y="0"/>
                </a:cxn>
              </a:cxnLst>
              <a:rect l="0" t="0" r="0" b="0"/>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w="9525">
              <a:noFill/>
            </a:ln>
          </p:spPr>
          <p:txBody>
            <a:bodyPr/>
            <a:lstStyle/>
            <a:p>
              <a:endParaRPr lang="zh-CN" altLang="en-US"/>
            </a:p>
          </p:txBody>
        </p:sp>
        <p:sp>
          <p:nvSpPr>
            <p:cNvPr id="30763" name="Freeform 45"/>
            <p:cNvSpPr/>
            <p:nvPr/>
          </p:nvSpPr>
          <p:spPr>
            <a:xfrm>
              <a:off x="3823" y="1074"/>
              <a:ext cx="128" cy="171"/>
            </a:xfrm>
            <a:custGeom>
              <a:avLst/>
              <a:gdLst/>
              <a:ahLst/>
              <a:cxnLst>
                <a:cxn ang="0">
                  <a:pos x="62" y="0"/>
                </a:cxn>
                <a:cxn ang="0">
                  <a:pos x="39" y="29"/>
                </a:cxn>
                <a:cxn ang="0">
                  <a:pos x="23" y="32"/>
                </a:cxn>
                <a:cxn ang="0">
                  <a:pos x="8" y="37"/>
                </a:cxn>
                <a:cxn ang="0">
                  <a:pos x="26" y="65"/>
                </a:cxn>
                <a:cxn ang="0">
                  <a:pos x="34" y="77"/>
                </a:cxn>
                <a:cxn ang="0">
                  <a:pos x="39" y="81"/>
                </a:cxn>
                <a:cxn ang="0">
                  <a:pos x="54" y="84"/>
                </a:cxn>
                <a:cxn ang="0">
                  <a:pos x="62" y="67"/>
                </a:cxn>
                <a:cxn ang="0">
                  <a:pos x="80" y="58"/>
                </a:cxn>
                <a:cxn ang="0">
                  <a:pos x="73" y="24"/>
                </a:cxn>
                <a:cxn ang="0">
                  <a:pos x="91" y="17"/>
                </a:cxn>
                <a:cxn ang="0">
                  <a:pos x="73" y="7"/>
                </a:cxn>
                <a:cxn ang="0">
                  <a:pos x="62" y="0"/>
                </a:cxn>
              </a:cxnLst>
              <a:rect l="0" t="0" r="0" b="0"/>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w="9525">
              <a:noFill/>
            </a:ln>
          </p:spPr>
          <p:txBody>
            <a:bodyPr/>
            <a:lstStyle/>
            <a:p>
              <a:endParaRPr lang="zh-CN" altLang="en-US"/>
            </a:p>
          </p:txBody>
        </p:sp>
        <p:sp>
          <p:nvSpPr>
            <p:cNvPr id="30764" name="Freeform 46"/>
            <p:cNvSpPr/>
            <p:nvPr/>
          </p:nvSpPr>
          <p:spPr>
            <a:xfrm>
              <a:off x="3715" y="1021"/>
              <a:ext cx="83" cy="128"/>
            </a:xfrm>
            <a:custGeom>
              <a:avLst/>
              <a:gdLst/>
              <a:ahLst/>
              <a:cxnLst>
                <a:cxn ang="0">
                  <a:pos x="31" y="1"/>
                </a:cxn>
                <a:cxn ang="0">
                  <a:pos x="33" y="12"/>
                </a:cxn>
                <a:cxn ang="0">
                  <a:pos x="39" y="21"/>
                </a:cxn>
                <a:cxn ang="0">
                  <a:pos x="41" y="31"/>
                </a:cxn>
                <a:cxn ang="0">
                  <a:pos x="44" y="36"/>
                </a:cxn>
                <a:cxn ang="0">
                  <a:pos x="46" y="43"/>
                </a:cxn>
                <a:cxn ang="0">
                  <a:pos x="36" y="31"/>
                </a:cxn>
                <a:cxn ang="0">
                  <a:pos x="22" y="27"/>
                </a:cxn>
                <a:cxn ang="0">
                  <a:pos x="3" y="29"/>
                </a:cxn>
                <a:cxn ang="0">
                  <a:pos x="5" y="35"/>
                </a:cxn>
                <a:cxn ang="0">
                  <a:pos x="26" y="39"/>
                </a:cxn>
                <a:cxn ang="0">
                  <a:pos x="36" y="46"/>
                </a:cxn>
                <a:cxn ang="0">
                  <a:pos x="46" y="46"/>
                </a:cxn>
                <a:cxn ang="0">
                  <a:pos x="50" y="51"/>
                </a:cxn>
                <a:cxn ang="0">
                  <a:pos x="62" y="61"/>
                </a:cxn>
                <a:cxn ang="0">
                  <a:pos x="53" y="43"/>
                </a:cxn>
                <a:cxn ang="0">
                  <a:pos x="52" y="31"/>
                </a:cxn>
                <a:cxn ang="0">
                  <a:pos x="46" y="22"/>
                </a:cxn>
                <a:cxn ang="0">
                  <a:pos x="41" y="14"/>
                </a:cxn>
                <a:cxn ang="0">
                  <a:pos x="36" y="7"/>
                </a:cxn>
                <a:cxn ang="0">
                  <a:pos x="31" y="1"/>
                </a:cxn>
              </a:cxnLst>
              <a:rect l="0" t="0" r="0" b="0"/>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w="9525">
              <a:noFill/>
            </a:ln>
          </p:spPr>
          <p:txBody>
            <a:bodyPr/>
            <a:lstStyle/>
            <a:p>
              <a:endParaRPr lang="zh-CN" altLang="en-US"/>
            </a:p>
          </p:txBody>
        </p:sp>
        <p:sp>
          <p:nvSpPr>
            <p:cNvPr id="30765" name="Freeform 47"/>
            <p:cNvSpPr/>
            <p:nvPr/>
          </p:nvSpPr>
          <p:spPr>
            <a:xfrm>
              <a:off x="3771" y="1124"/>
              <a:ext cx="46" cy="122"/>
            </a:xfrm>
            <a:custGeom>
              <a:avLst/>
              <a:gdLst/>
              <a:ahLst/>
              <a:cxnLst>
                <a:cxn ang="0">
                  <a:pos x="3" y="0"/>
                </a:cxn>
                <a:cxn ang="0">
                  <a:pos x="0" y="8"/>
                </a:cxn>
                <a:cxn ang="0">
                  <a:pos x="6" y="18"/>
                </a:cxn>
                <a:cxn ang="0">
                  <a:pos x="11" y="32"/>
                </a:cxn>
                <a:cxn ang="0">
                  <a:pos x="21" y="44"/>
                </a:cxn>
                <a:cxn ang="0">
                  <a:pos x="33" y="59"/>
                </a:cxn>
                <a:cxn ang="0">
                  <a:pos x="25" y="39"/>
                </a:cxn>
                <a:cxn ang="0">
                  <a:pos x="21" y="31"/>
                </a:cxn>
                <a:cxn ang="0">
                  <a:pos x="17" y="21"/>
                </a:cxn>
                <a:cxn ang="0">
                  <a:pos x="15" y="15"/>
                </a:cxn>
                <a:cxn ang="0">
                  <a:pos x="10" y="13"/>
                </a:cxn>
                <a:cxn ang="0">
                  <a:pos x="3" y="0"/>
                </a:cxn>
              </a:cxnLst>
              <a:rect l="0" t="0" r="0" b="0"/>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w="9525">
              <a:noFill/>
            </a:ln>
          </p:spPr>
          <p:txBody>
            <a:bodyPr/>
            <a:lstStyle/>
            <a:p>
              <a:endParaRPr lang="zh-CN" altLang="en-US"/>
            </a:p>
          </p:txBody>
        </p:sp>
        <p:sp>
          <p:nvSpPr>
            <p:cNvPr id="30766" name="Freeform 48"/>
            <p:cNvSpPr/>
            <p:nvPr/>
          </p:nvSpPr>
          <p:spPr>
            <a:xfrm>
              <a:off x="3823" y="1252"/>
              <a:ext cx="75" cy="50"/>
            </a:xfrm>
            <a:custGeom>
              <a:avLst/>
              <a:gdLst/>
              <a:ahLst/>
              <a:cxnLst>
                <a:cxn ang="0">
                  <a:pos x="2" y="0"/>
                </a:cxn>
                <a:cxn ang="0">
                  <a:pos x="5" y="11"/>
                </a:cxn>
                <a:cxn ang="0">
                  <a:pos x="15" y="14"/>
                </a:cxn>
                <a:cxn ang="0">
                  <a:pos x="32" y="16"/>
                </a:cxn>
                <a:cxn ang="0">
                  <a:pos x="41" y="18"/>
                </a:cxn>
                <a:cxn ang="0">
                  <a:pos x="50" y="21"/>
                </a:cxn>
                <a:cxn ang="0">
                  <a:pos x="57" y="22"/>
                </a:cxn>
                <a:cxn ang="0">
                  <a:pos x="48" y="12"/>
                </a:cxn>
                <a:cxn ang="0">
                  <a:pos x="42" y="7"/>
                </a:cxn>
                <a:cxn ang="0">
                  <a:pos x="24" y="8"/>
                </a:cxn>
                <a:cxn ang="0">
                  <a:pos x="16" y="6"/>
                </a:cxn>
                <a:cxn ang="0">
                  <a:pos x="3" y="0"/>
                </a:cxn>
                <a:cxn ang="0">
                  <a:pos x="2" y="0"/>
                </a:cxn>
              </a:cxnLst>
              <a:rect l="0" t="0" r="0" b="0"/>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w="9525">
              <a:noFill/>
            </a:ln>
          </p:spPr>
          <p:txBody>
            <a:bodyPr/>
            <a:lstStyle/>
            <a:p>
              <a:endParaRPr lang="zh-CN" altLang="en-US"/>
            </a:p>
          </p:txBody>
        </p:sp>
        <p:sp>
          <p:nvSpPr>
            <p:cNvPr id="30767" name="Freeform 49"/>
            <p:cNvSpPr/>
            <p:nvPr/>
          </p:nvSpPr>
          <p:spPr>
            <a:xfrm>
              <a:off x="3943" y="1163"/>
              <a:ext cx="95" cy="109"/>
            </a:xfrm>
            <a:custGeom>
              <a:avLst/>
              <a:gdLst/>
              <a:ahLst/>
              <a:cxnLst>
                <a:cxn ang="0">
                  <a:pos x="62" y="0"/>
                </a:cxn>
                <a:cxn ang="0">
                  <a:pos x="47" y="3"/>
                </a:cxn>
                <a:cxn ang="0">
                  <a:pos x="15" y="5"/>
                </a:cxn>
                <a:cxn ang="0">
                  <a:pos x="9" y="11"/>
                </a:cxn>
                <a:cxn ang="0">
                  <a:pos x="7" y="21"/>
                </a:cxn>
                <a:cxn ang="0">
                  <a:pos x="9" y="25"/>
                </a:cxn>
                <a:cxn ang="0">
                  <a:pos x="3" y="30"/>
                </a:cxn>
                <a:cxn ang="0">
                  <a:pos x="9" y="37"/>
                </a:cxn>
                <a:cxn ang="0">
                  <a:pos x="15" y="43"/>
                </a:cxn>
                <a:cxn ang="0">
                  <a:pos x="9" y="50"/>
                </a:cxn>
                <a:cxn ang="0">
                  <a:pos x="15" y="53"/>
                </a:cxn>
                <a:cxn ang="0">
                  <a:pos x="27" y="50"/>
                </a:cxn>
                <a:cxn ang="0">
                  <a:pos x="32" y="31"/>
                </a:cxn>
                <a:cxn ang="0">
                  <a:pos x="35" y="43"/>
                </a:cxn>
                <a:cxn ang="0">
                  <a:pos x="41" y="50"/>
                </a:cxn>
                <a:cxn ang="0">
                  <a:pos x="39" y="38"/>
                </a:cxn>
                <a:cxn ang="0">
                  <a:pos x="45" y="25"/>
                </a:cxn>
                <a:cxn ang="0">
                  <a:pos x="43" y="17"/>
                </a:cxn>
                <a:cxn ang="0">
                  <a:pos x="33" y="20"/>
                </a:cxn>
                <a:cxn ang="0">
                  <a:pos x="22" y="19"/>
                </a:cxn>
                <a:cxn ang="0">
                  <a:pos x="26" y="12"/>
                </a:cxn>
                <a:cxn ang="0">
                  <a:pos x="39" y="12"/>
                </a:cxn>
                <a:cxn ang="0">
                  <a:pos x="49" y="13"/>
                </a:cxn>
                <a:cxn ang="0">
                  <a:pos x="62" y="10"/>
                </a:cxn>
                <a:cxn ang="0">
                  <a:pos x="69" y="4"/>
                </a:cxn>
                <a:cxn ang="0">
                  <a:pos x="62" y="0"/>
                </a:cxn>
              </a:cxnLst>
              <a:rect l="0" t="0" r="0" b="0"/>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w="9525">
              <a:noFill/>
            </a:ln>
          </p:spPr>
          <p:txBody>
            <a:bodyPr/>
            <a:lstStyle/>
            <a:p>
              <a:endParaRPr lang="zh-CN" altLang="en-US"/>
            </a:p>
          </p:txBody>
        </p:sp>
        <p:sp>
          <p:nvSpPr>
            <p:cNvPr id="30768" name="Freeform 50"/>
            <p:cNvSpPr/>
            <p:nvPr/>
          </p:nvSpPr>
          <p:spPr>
            <a:xfrm>
              <a:off x="3911" y="772"/>
              <a:ext cx="25" cy="67"/>
            </a:xfrm>
            <a:custGeom>
              <a:avLst/>
              <a:gdLst/>
              <a:ahLst/>
              <a:cxnLst>
                <a:cxn ang="0">
                  <a:pos x="7" y="0"/>
                </a:cxn>
                <a:cxn ang="0">
                  <a:pos x="0" y="6"/>
                </a:cxn>
                <a:cxn ang="0">
                  <a:pos x="3" y="14"/>
                </a:cxn>
                <a:cxn ang="0">
                  <a:pos x="1" y="22"/>
                </a:cxn>
                <a:cxn ang="0">
                  <a:pos x="9" y="34"/>
                </a:cxn>
                <a:cxn ang="0">
                  <a:pos x="18" y="29"/>
                </a:cxn>
                <a:cxn ang="0">
                  <a:pos x="13" y="22"/>
                </a:cxn>
                <a:cxn ang="0">
                  <a:pos x="7" y="0"/>
                </a:cxn>
              </a:cxnLst>
              <a:rect l="0" t="0" r="0" b="0"/>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w="9525">
              <a:noFill/>
            </a:ln>
          </p:spPr>
          <p:txBody>
            <a:bodyPr/>
            <a:lstStyle/>
            <a:p>
              <a:endParaRPr lang="zh-CN" altLang="en-US"/>
            </a:p>
          </p:txBody>
        </p:sp>
        <p:sp>
          <p:nvSpPr>
            <p:cNvPr id="30769" name="Freeform 51"/>
            <p:cNvSpPr/>
            <p:nvPr/>
          </p:nvSpPr>
          <p:spPr>
            <a:xfrm>
              <a:off x="3927" y="883"/>
              <a:ext cx="70" cy="111"/>
            </a:xfrm>
            <a:custGeom>
              <a:avLst/>
              <a:gdLst/>
              <a:ahLst/>
              <a:cxnLst>
                <a:cxn ang="0">
                  <a:pos x="8" y="1"/>
                </a:cxn>
                <a:cxn ang="0">
                  <a:pos x="0" y="7"/>
                </a:cxn>
                <a:cxn ang="0">
                  <a:pos x="5" y="17"/>
                </a:cxn>
                <a:cxn ang="0">
                  <a:pos x="3" y="37"/>
                </a:cxn>
                <a:cxn ang="0">
                  <a:pos x="11" y="36"/>
                </a:cxn>
                <a:cxn ang="0">
                  <a:pos x="13" y="40"/>
                </a:cxn>
                <a:cxn ang="0">
                  <a:pos x="19" y="42"/>
                </a:cxn>
                <a:cxn ang="0">
                  <a:pos x="25" y="48"/>
                </a:cxn>
                <a:cxn ang="0">
                  <a:pos x="30" y="44"/>
                </a:cxn>
                <a:cxn ang="0">
                  <a:pos x="41" y="46"/>
                </a:cxn>
                <a:cxn ang="0">
                  <a:pos x="41" y="38"/>
                </a:cxn>
                <a:cxn ang="0">
                  <a:pos x="30" y="36"/>
                </a:cxn>
                <a:cxn ang="0">
                  <a:pos x="25" y="32"/>
                </a:cxn>
                <a:cxn ang="0">
                  <a:pos x="22" y="25"/>
                </a:cxn>
                <a:cxn ang="0">
                  <a:pos x="26" y="18"/>
                </a:cxn>
                <a:cxn ang="0">
                  <a:pos x="22" y="13"/>
                </a:cxn>
                <a:cxn ang="0">
                  <a:pos x="27" y="7"/>
                </a:cxn>
                <a:cxn ang="0">
                  <a:pos x="19" y="1"/>
                </a:cxn>
                <a:cxn ang="0">
                  <a:pos x="12" y="3"/>
                </a:cxn>
                <a:cxn ang="0">
                  <a:pos x="8" y="1"/>
                </a:cxn>
              </a:cxnLst>
              <a:rect l="0" t="0" r="0" b="0"/>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w="9525">
              <a:noFill/>
            </a:ln>
          </p:spPr>
          <p:txBody>
            <a:bodyPr/>
            <a:lstStyle/>
            <a:p>
              <a:endParaRPr lang="zh-CN" altLang="en-US"/>
            </a:p>
          </p:txBody>
        </p:sp>
        <p:sp>
          <p:nvSpPr>
            <p:cNvPr id="30770" name="Freeform 52"/>
            <p:cNvSpPr/>
            <p:nvPr/>
          </p:nvSpPr>
          <p:spPr>
            <a:xfrm>
              <a:off x="3976" y="1029"/>
              <a:ext cx="74" cy="74"/>
            </a:xfrm>
            <a:custGeom>
              <a:avLst/>
              <a:gdLst/>
              <a:ahLst/>
              <a:cxnLst>
                <a:cxn ang="0">
                  <a:pos x="34" y="0"/>
                </a:cxn>
                <a:cxn ang="0">
                  <a:pos x="29" y="6"/>
                </a:cxn>
                <a:cxn ang="0">
                  <a:pos x="21" y="11"/>
                </a:cxn>
                <a:cxn ang="0">
                  <a:pos x="10" y="13"/>
                </a:cxn>
                <a:cxn ang="0">
                  <a:pos x="5" y="17"/>
                </a:cxn>
                <a:cxn ang="0">
                  <a:pos x="3" y="26"/>
                </a:cxn>
                <a:cxn ang="0">
                  <a:pos x="9" y="25"/>
                </a:cxn>
                <a:cxn ang="0">
                  <a:pos x="17" y="22"/>
                </a:cxn>
                <a:cxn ang="0">
                  <a:pos x="23" y="25"/>
                </a:cxn>
                <a:cxn ang="0">
                  <a:pos x="38" y="35"/>
                </a:cxn>
                <a:cxn ang="0">
                  <a:pos x="47" y="25"/>
                </a:cxn>
                <a:cxn ang="0">
                  <a:pos x="56" y="24"/>
                </a:cxn>
                <a:cxn ang="0">
                  <a:pos x="49" y="13"/>
                </a:cxn>
                <a:cxn ang="0">
                  <a:pos x="34" y="0"/>
                </a:cxn>
              </a:cxnLst>
              <a:rect l="0" t="0" r="0" b="0"/>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w="9525">
              <a:noFill/>
            </a:ln>
          </p:spPr>
          <p:txBody>
            <a:bodyPr/>
            <a:lstStyle/>
            <a:p>
              <a:endParaRPr lang="zh-CN" altLang="en-US"/>
            </a:p>
          </p:txBody>
        </p:sp>
        <p:sp>
          <p:nvSpPr>
            <p:cNvPr id="30771" name="Freeform 53"/>
            <p:cNvSpPr/>
            <p:nvPr/>
          </p:nvSpPr>
          <p:spPr>
            <a:xfrm>
              <a:off x="4064" y="1161"/>
              <a:ext cx="33" cy="46"/>
            </a:xfrm>
            <a:custGeom>
              <a:avLst/>
              <a:gdLst/>
              <a:ahLst/>
              <a:cxnLst>
                <a:cxn ang="0">
                  <a:pos x="3" y="9"/>
                </a:cxn>
                <a:cxn ang="0">
                  <a:pos x="17" y="22"/>
                </a:cxn>
                <a:cxn ang="0">
                  <a:pos x="20" y="17"/>
                </a:cxn>
                <a:cxn ang="0">
                  <a:pos x="25" y="14"/>
                </a:cxn>
                <a:cxn ang="0">
                  <a:pos x="20" y="8"/>
                </a:cxn>
                <a:cxn ang="0">
                  <a:pos x="13" y="4"/>
                </a:cxn>
                <a:cxn ang="0">
                  <a:pos x="8" y="1"/>
                </a:cxn>
                <a:cxn ang="0">
                  <a:pos x="2" y="4"/>
                </a:cxn>
                <a:cxn ang="0">
                  <a:pos x="3" y="9"/>
                </a:cxn>
              </a:cxnLst>
              <a:rect l="0" t="0" r="0" b="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w="9525">
              <a:noFill/>
            </a:ln>
          </p:spPr>
          <p:txBody>
            <a:bodyPr/>
            <a:lstStyle/>
            <a:p>
              <a:endParaRPr lang="zh-CN" altLang="en-US"/>
            </a:p>
          </p:txBody>
        </p:sp>
        <p:sp>
          <p:nvSpPr>
            <p:cNvPr id="30772" name="Freeform 54"/>
            <p:cNvSpPr/>
            <p:nvPr/>
          </p:nvSpPr>
          <p:spPr>
            <a:xfrm>
              <a:off x="4045" y="1238"/>
              <a:ext cx="21" cy="16"/>
            </a:xfrm>
            <a:custGeom>
              <a:avLst/>
              <a:gdLst/>
              <a:ahLst/>
              <a:cxnLst>
                <a:cxn ang="0">
                  <a:pos x="0" y="0"/>
                </a:cxn>
                <a:cxn ang="0">
                  <a:pos x="4" y="8"/>
                </a:cxn>
                <a:cxn ang="0">
                  <a:pos x="16" y="4"/>
                </a:cxn>
                <a:cxn ang="0">
                  <a:pos x="0" y="0"/>
                </a:cxn>
              </a:cxnLst>
              <a:rect l="0" t="0" r="0" b="0"/>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w="9525">
              <a:noFill/>
            </a:ln>
          </p:spPr>
          <p:txBody>
            <a:bodyPr/>
            <a:lstStyle/>
            <a:p>
              <a:endParaRPr lang="zh-CN" altLang="en-US"/>
            </a:p>
          </p:txBody>
        </p:sp>
        <p:sp>
          <p:nvSpPr>
            <p:cNvPr id="30773" name="Freeform 55"/>
            <p:cNvSpPr/>
            <p:nvPr/>
          </p:nvSpPr>
          <p:spPr>
            <a:xfrm>
              <a:off x="4076" y="1228"/>
              <a:ext cx="52" cy="35"/>
            </a:xfrm>
            <a:custGeom>
              <a:avLst/>
              <a:gdLst/>
              <a:ahLst/>
              <a:cxnLst>
                <a:cxn ang="0">
                  <a:pos x="6" y="0"/>
                </a:cxn>
                <a:cxn ang="0">
                  <a:pos x="0" y="6"/>
                </a:cxn>
                <a:cxn ang="0">
                  <a:pos x="18" y="12"/>
                </a:cxn>
                <a:cxn ang="0">
                  <a:pos x="27" y="17"/>
                </a:cxn>
                <a:cxn ang="0">
                  <a:pos x="39" y="15"/>
                </a:cxn>
                <a:cxn ang="0">
                  <a:pos x="31" y="9"/>
                </a:cxn>
                <a:cxn ang="0">
                  <a:pos x="18" y="1"/>
                </a:cxn>
                <a:cxn ang="0">
                  <a:pos x="12" y="6"/>
                </a:cxn>
                <a:cxn ang="0">
                  <a:pos x="6" y="0"/>
                </a:cxn>
              </a:cxnLst>
              <a:rect l="0" t="0" r="0" b="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w="9525">
              <a:noFill/>
            </a:ln>
          </p:spPr>
          <p:txBody>
            <a:bodyPr/>
            <a:lstStyle/>
            <a:p>
              <a:endParaRPr lang="zh-CN" altLang="en-US"/>
            </a:p>
          </p:txBody>
        </p:sp>
        <p:sp>
          <p:nvSpPr>
            <p:cNvPr id="30774" name="Freeform 56"/>
            <p:cNvSpPr/>
            <p:nvPr/>
          </p:nvSpPr>
          <p:spPr>
            <a:xfrm>
              <a:off x="4156" y="1294"/>
              <a:ext cx="27" cy="31"/>
            </a:xfrm>
            <a:custGeom>
              <a:avLst/>
              <a:gdLst/>
              <a:ahLst/>
              <a:cxnLst>
                <a:cxn ang="0">
                  <a:pos x="17" y="0"/>
                </a:cxn>
                <a:cxn ang="0">
                  <a:pos x="6" y="4"/>
                </a:cxn>
                <a:cxn ang="0">
                  <a:pos x="7" y="11"/>
                </a:cxn>
                <a:cxn ang="0">
                  <a:pos x="14" y="13"/>
                </a:cxn>
                <a:cxn ang="0">
                  <a:pos x="17" y="0"/>
                </a:cxn>
              </a:cxnLst>
              <a:rect l="0" t="0" r="0" b="0"/>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ln>
          </p:spPr>
          <p:txBody>
            <a:bodyPr/>
            <a:lstStyle/>
            <a:p>
              <a:endParaRPr lang="zh-CN" altLang="en-US"/>
            </a:p>
          </p:txBody>
        </p:sp>
        <p:sp>
          <p:nvSpPr>
            <p:cNvPr id="30775" name="Freeform 57"/>
            <p:cNvSpPr/>
            <p:nvPr/>
          </p:nvSpPr>
          <p:spPr>
            <a:xfrm>
              <a:off x="4463" y="1255"/>
              <a:ext cx="53" cy="44"/>
            </a:xfrm>
            <a:custGeom>
              <a:avLst/>
              <a:gdLst/>
              <a:ahLst/>
              <a:cxnLst>
                <a:cxn ang="0">
                  <a:pos x="4" y="0"/>
                </a:cxn>
                <a:cxn ang="0">
                  <a:pos x="0" y="5"/>
                </a:cxn>
                <a:cxn ang="0">
                  <a:pos x="16" y="12"/>
                </a:cxn>
                <a:cxn ang="0">
                  <a:pos x="23" y="19"/>
                </a:cxn>
                <a:cxn ang="0">
                  <a:pos x="30" y="22"/>
                </a:cxn>
                <a:cxn ang="0">
                  <a:pos x="40" y="19"/>
                </a:cxn>
                <a:cxn ang="0">
                  <a:pos x="22" y="6"/>
                </a:cxn>
                <a:cxn ang="0">
                  <a:pos x="4" y="0"/>
                </a:cxn>
              </a:cxnLst>
              <a:rect l="0" t="0" r="0" b="0"/>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w="9525">
              <a:noFill/>
            </a:ln>
          </p:spPr>
          <p:txBody>
            <a:bodyPr/>
            <a:lstStyle/>
            <a:p>
              <a:endParaRPr lang="zh-CN" altLang="en-US"/>
            </a:p>
          </p:txBody>
        </p:sp>
        <p:sp>
          <p:nvSpPr>
            <p:cNvPr id="30776" name="Freeform 58"/>
            <p:cNvSpPr/>
            <p:nvPr/>
          </p:nvSpPr>
          <p:spPr>
            <a:xfrm>
              <a:off x="4006" y="1310"/>
              <a:ext cx="53" cy="47"/>
            </a:xfrm>
            <a:custGeom>
              <a:avLst/>
              <a:gdLst/>
              <a:ahLst/>
              <a:cxnLst>
                <a:cxn ang="0">
                  <a:pos x="18" y="3"/>
                </a:cxn>
                <a:cxn ang="0">
                  <a:pos x="20" y="12"/>
                </a:cxn>
                <a:cxn ang="0">
                  <a:pos x="10" y="15"/>
                </a:cxn>
                <a:cxn ang="0">
                  <a:pos x="15" y="23"/>
                </a:cxn>
                <a:cxn ang="0">
                  <a:pos x="31" y="20"/>
                </a:cxn>
                <a:cxn ang="0">
                  <a:pos x="39" y="16"/>
                </a:cxn>
                <a:cxn ang="0">
                  <a:pos x="33" y="10"/>
                </a:cxn>
                <a:cxn ang="0">
                  <a:pos x="37" y="5"/>
                </a:cxn>
                <a:cxn ang="0">
                  <a:pos x="36" y="1"/>
                </a:cxn>
                <a:cxn ang="0">
                  <a:pos x="30" y="1"/>
                </a:cxn>
                <a:cxn ang="0">
                  <a:pos x="33" y="2"/>
                </a:cxn>
                <a:cxn ang="0">
                  <a:pos x="32" y="6"/>
                </a:cxn>
                <a:cxn ang="0">
                  <a:pos x="28" y="8"/>
                </a:cxn>
                <a:cxn ang="0">
                  <a:pos x="18" y="3"/>
                </a:cxn>
              </a:cxnLst>
              <a:rect l="0" t="0" r="0" b="0"/>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w="9525">
              <a:noFill/>
            </a:ln>
          </p:spPr>
          <p:txBody>
            <a:bodyPr/>
            <a:lstStyle/>
            <a:p>
              <a:endParaRPr lang="zh-CN" altLang="en-US"/>
            </a:p>
          </p:txBody>
        </p:sp>
        <p:sp>
          <p:nvSpPr>
            <p:cNvPr id="30777" name="Freeform 59"/>
            <p:cNvSpPr/>
            <p:nvPr/>
          </p:nvSpPr>
          <p:spPr>
            <a:xfrm>
              <a:off x="3950" y="1328"/>
              <a:ext cx="37" cy="25"/>
            </a:xfrm>
            <a:custGeom>
              <a:avLst/>
              <a:gdLst/>
              <a:ahLst/>
              <a:cxnLst>
                <a:cxn ang="0">
                  <a:pos x="13" y="1"/>
                </a:cxn>
                <a:cxn ang="0">
                  <a:pos x="3" y="2"/>
                </a:cxn>
                <a:cxn ang="0">
                  <a:pos x="21" y="12"/>
                </a:cxn>
                <a:cxn ang="0">
                  <a:pos x="27" y="10"/>
                </a:cxn>
                <a:cxn ang="0">
                  <a:pos x="13" y="1"/>
                </a:cxn>
              </a:cxnLst>
              <a:rect l="0" t="0" r="0" b="0"/>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w="9525">
              <a:noFill/>
            </a:ln>
          </p:spPr>
          <p:txBody>
            <a:bodyPr/>
            <a:lstStyle/>
            <a:p>
              <a:endParaRPr lang="zh-CN" altLang="en-US"/>
            </a:p>
          </p:txBody>
        </p:sp>
        <p:sp>
          <p:nvSpPr>
            <p:cNvPr id="30778" name="Freeform 60"/>
            <p:cNvSpPr/>
            <p:nvPr/>
          </p:nvSpPr>
          <p:spPr>
            <a:xfrm>
              <a:off x="3926" y="1300"/>
              <a:ext cx="27" cy="29"/>
            </a:xfrm>
            <a:custGeom>
              <a:avLst/>
              <a:gdLst/>
              <a:ahLst/>
              <a:cxnLst>
                <a:cxn ang="0">
                  <a:pos x="13" y="0"/>
                </a:cxn>
                <a:cxn ang="0">
                  <a:pos x="0" y="9"/>
                </a:cxn>
                <a:cxn ang="0">
                  <a:pos x="10" y="8"/>
                </a:cxn>
                <a:cxn ang="0">
                  <a:pos x="12" y="11"/>
                </a:cxn>
                <a:cxn ang="0">
                  <a:pos x="10" y="13"/>
                </a:cxn>
                <a:cxn ang="0">
                  <a:pos x="18" y="8"/>
                </a:cxn>
                <a:cxn ang="0">
                  <a:pos x="14" y="3"/>
                </a:cxn>
                <a:cxn ang="0">
                  <a:pos x="13" y="0"/>
                </a:cxn>
              </a:cxnLst>
              <a:rect l="0" t="0" r="0" b="0"/>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w="9525">
              <a:noFill/>
            </a:ln>
          </p:spPr>
          <p:txBody>
            <a:bodyPr/>
            <a:lstStyle/>
            <a:p>
              <a:endParaRPr lang="zh-CN" altLang="en-US"/>
            </a:p>
          </p:txBody>
        </p:sp>
        <p:sp>
          <p:nvSpPr>
            <p:cNvPr id="30779" name="Freeform 61"/>
            <p:cNvSpPr/>
            <p:nvPr/>
          </p:nvSpPr>
          <p:spPr>
            <a:xfrm>
              <a:off x="3965" y="1311"/>
              <a:ext cx="39" cy="22"/>
            </a:xfrm>
            <a:custGeom>
              <a:avLst/>
              <a:gdLst/>
              <a:ahLst/>
              <a:cxnLst>
                <a:cxn ang="0">
                  <a:pos x="14" y="0"/>
                </a:cxn>
                <a:cxn ang="0">
                  <a:pos x="0" y="2"/>
                </a:cxn>
                <a:cxn ang="0">
                  <a:pos x="17" y="10"/>
                </a:cxn>
                <a:cxn ang="0">
                  <a:pos x="29" y="8"/>
                </a:cxn>
                <a:cxn ang="0">
                  <a:pos x="14" y="3"/>
                </a:cxn>
                <a:cxn ang="0">
                  <a:pos x="14" y="0"/>
                </a:cxn>
              </a:cxnLst>
              <a:rect l="0" t="0" r="0" b="0"/>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w="9525">
              <a:noFill/>
            </a:ln>
          </p:spPr>
          <p:txBody>
            <a:bodyPr/>
            <a:lstStyle/>
            <a:p>
              <a:endParaRPr lang="zh-CN" altLang="en-US"/>
            </a:p>
          </p:txBody>
        </p:sp>
        <p:sp>
          <p:nvSpPr>
            <p:cNvPr id="30780" name="Freeform 62"/>
            <p:cNvSpPr/>
            <p:nvPr/>
          </p:nvSpPr>
          <p:spPr>
            <a:xfrm>
              <a:off x="3908" y="1000"/>
              <a:ext cx="31" cy="52"/>
            </a:xfrm>
            <a:custGeom>
              <a:avLst/>
              <a:gdLst/>
              <a:ahLst/>
              <a:cxnLst>
                <a:cxn ang="0">
                  <a:pos x="21" y="0"/>
                </a:cxn>
                <a:cxn ang="0">
                  <a:pos x="15" y="6"/>
                </a:cxn>
                <a:cxn ang="0">
                  <a:pos x="6" y="13"/>
                </a:cxn>
                <a:cxn ang="0">
                  <a:pos x="0" y="20"/>
                </a:cxn>
                <a:cxn ang="0">
                  <a:pos x="5" y="26"/>
                </a:cxn>
                <a:cxn ang="0">
                  <a:pos x="14" y="20"/>
                </a:cxn>
                <a:cxn ang="0">
                  <a:pos x="24" y="11"/>
                </a:cxn>
                <a:cxn ang="0">
                  <a:pos x="21" y="0"/>
                </a:cxn>
              </a:cxnLst>
              <a:rect l="0" t="0" r="0" b="0"/>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w="9525">
              <a:noFill/>
            </a:ln>
          </p:spPr>
          <p:txBody>
            <a:bodyPr/>
            <a:lstStyle/>
            <a:p>
              <a:endParaRPr lang="zh-CN" altLang="en-US"/>
            </a:p>
          </p:txBody>
        </p:sp>
        <p:sp>
          <p:nvSpPr>
            <p:cNvPr id="30781" name="Freeform 63"/>
            <p:cNvSpPr/>
            <p:nvPr/>
          </p:nvSpPr>
          <p:spPr>
            <a:xfrm>
              <a:off x="3967" y="992"/>
              <a:ext cx="22" cy="51"/>
            </a:xfrm>
            <a:custGeom>
              <a:avLst/>
              <a:gdLst/>
              <a:ahLst/>
              <a:cxnLst>
                <a:cxn ang="0">
                  <a:pos x="9" y="2"/>
                </a:cxn>
                <a:cxn ang="0">
                  <a:pos x="4" y="3"/>
                </a:cxn>
                <a:cxn ang="0">
                  <a:pos x="0" y="7"/>
                </a:cxn>
                <a:cxn ang="0">
                  <a:pos x="10" y="14"/>
                </a:cxn>
                <a:cxn ang="0">
                  <a:pos x="17" y="19"/>
                </a:cxn>
                <a:cxn ang="0">
                  <a:pos x="11" y="7"/>
                </a:cxn>
                <a:cxn ang="0">
                  <a:pos x="9" y="2"/>
                </a:cxn>
              </a:cxnLst>
              <a:rect l="0" t="0" r="0" b="0"/>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w="9525">
              <a:noFill/>
            </a:ln>
          </p:spPr>
          <p:txBody>
            <a:bodyPr/>
            <a:lstStyle/>
            <a:p>
              <a:endParaRPr lang="zh-CN" altLang="en-US"/>
            </a:p>
          </p:txBody>
        </p:sp>
        <p:sp>
          <p:nvSpPr>
            <p:cNvPr id="30782" name="Freeform 64"/>
            <p:cNvSpPr/>
            <p:nvPr/>
          </p:nvSpPr>
          <p:spPr>
            <a:xfrm>
              <a:off x="3992" y="976"/>
              <a:ext cx="12" cy="23"/>
            </a:xfrm>
            <a:custGeom>
              <a:avLst/>
              <a:gdLst/>
              <a:ahLst/>
              <a:cxnLst>
                <a:cxn ang="0">
                  <a:pos x="7" y="0"/>
                </a:cxn>
                <a:cxn ang="0">
                  <a:pos x="1" y="3"/>
                </a:cxn>
                <a:cxn ang="0">
                  <a:pos x="7" y="8"/>
                </a:cxn>
                <a:cxn ang="0">
                  <a:pos x="7" y="0"/>
                </a:cxn>
              </a:cxnLst>
              <a:rect l="0" t="0" r="0" b="0"/>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w="9525">
              <a:noFill/>
            </a:ln>
          </p:spPr>
          <p:txBody>
            <a:bodyPr/>
            <a:lstStyle/>
            <a:p>
              <a:endParaRPr lang="zh-CN" altLang="en-US"/>
            </a:p>
          </p:txBody>
        </p:sp>
        <p:sp>
          <p:nvSpPr>
            <p:cNvPr id="30783" name="Freeform 65"/>
            <p:cNvSpPr/>
            <p:nvPr/>
          </p:nvSpPr>
          <p:spPr>
            <a:xfrm>
              <a:off x="4004" y="987"/>
              <a:ext cx="24" cy="45"/>
            </a:xfrm>
            <a:custGeom>
              <a:avLst/>
              <a:gdLst/>
              <a:ahLst/>
              <a:cxnLst>
                <a:cxn ang="0">
                  <a:pos x="3" y="0"/>
                </a:cxn>
                <a:cxn ang="0">
                  <a:pos x="7" y="5"/>
                </a:cxn>
                <a:cxn ang="0">
                  <a:pos x="13" y="8"/>
                </a:cxn>
                <a:cxn ang="0">
                  <a:pos x="5" y="13"/>
                </a:cxn>
                <a:cxn ang="0">
                  <a:pos x="0" y="19"/>
                </a:cxn>
                <a:cxn ang="0">
                  <a:pos x="7" y="20"/>
                </a:cxn>
                <a:cxn ang="0">
                  <a:pos x="16" y="9"/>
                </a:cxn>
                <a:cxn ang="0">
                  <a:pos x="3" y="0"/>
                </a:cxn>
              </a:cxnLst>
              <a:rect l="0" t="0" r="0" b="0"/>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w="9525">
              <a:noFill/>
            </a:ln>
          </p:spPr>
          <p:txBody>
            <a:bodyPr/>
            <a:lstStyle/>
            <a:p>
              <a:endParaRPr lang="zh-CN" altLang="en-US"/>
            </a:p>
          </p:txBody>
        </p:sp>
        <p:sp>
          <p:nvSpPr>
            <p:cNvPr id="30784" name="Freeform 66"/>
            <p:cNvSpPr/>
            <p:nvPr/>
          </p:nvSpPr>
          <p:spPr>
            <a:xfrm>
              <a:off x="3694" y="1052"/>
              <a:ext cx="14" cy="25"/>
            </a:xfrm>
            <a:custGeom>
              <a:avLst/>
              <a:gdLst/>
              <a:ahLst/>
              <a:cxnLst>
                <a:cxn ang="0">
                  <a:pos x="9" y="1"/>
                </a:cxn>
                <a:cxn ang="0">
                  <a:pos x="0" y="2"/>
                </a:cxn>
                <a:cxn ang="0">
                  <a:pos x="5" y="7"/>
                </a:cxn>
                <a:cxn ang="0">
                  <a:pos x="9" y="1"/>
                </a:cxn>
              </a:cxnLst>
              <a:rect l="0" t="0" r="0" b="0"/>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w="9525">
              <a:noFill/>
            </a:ln>
          </p:spPr>
          <p:txBody>
            <a:bodyPr/>
            <a:lstStyle/>
            <a:p>
              <a:endParaRPr lang="zh-CN" altLang="en-US"/>
            </a:p>
          </p:txBody>
        </p:sp>
        <p:sp>
          <p:nvSpPr>
            <p:cNvPr id="30785" name="Freeform 67"/>
            <p:cNvSpPr/>
            <p:nvPr/>
          </p:nvSpPr>
          <p:spPr>
            <a:xfrm>
              <a:off x="3683" y="1030"/>
              <a:ext cx="11" cy="14"/>
            </a:xfrm>
            <a:custGeom>
              <a:avLst/>
              <a:gdLst/>
              <a:ahLst/>
              <a:cxnLst>
                <a:cxn ang="0">
                  <a:pos x="6" y="2"/>
                </a:cxn>
                <a:cxn ang="0">
                  <a:pos x="1" y="4"/>
                </a:cxn>
                <a:cxn ang="0">
                  <a:pos x="6" y="7"/>
                </a:cxn>
                <a:cxn ang="0">
                  <a:pos x="6"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ln>
          </p:spPr>
          <p:txBody>
            <a:bodyPr/>
            <a:lstStyle/>
            <a:p>
              <a:endParaRPr lang="zh-CN" altLang="en-US"/>
            </a:p>
          </p:txBody>
        </p:sp>
        <p:sp>
          <p:nvSpPr>
            <p:cNvPr id="30786" name="Freeform 68"/>
            <p:cNvSpPr/>
            <p:nvPr/>
          </p:nvSpPr>
          <p:spPr>
            <a:xfrm>
              <a:off x="3678" y="1013"/>
              <a:ext cx="14" cy="14"/>
            </a:xfrm>
            <a:custGeom>
              <a:avLst/>
              <a:gdLst/>
              <a:ahLst/>
              <a:cxnLst>
                <a:cxn ang="0">
                  <a:pos x="7" y="2"/>
                </a:cxn>
                <a:cxn ang="0">
                  <a:pos x="0" y="4"/>
                </a:cxn>
                <a:cxn ang="0">
                  <a:pos x="8" y="7"/>
                </a:cxn>
                <a:cxn ang="0">
                  <a:pos x="7" y="2"/>
                </a:cxn>
              </a:cxnLst>
              <a:rect l="0" t="0" r="0" b="0"/>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w="9525">
              <a:noFill/>
            </a:ln>
          </p:spPr>
          <p:txBody>
            <a:bodyPr/>
            <a:lstStyle/>
            <a:p>
              <a:endParaRPr lang="zh-CN" altLang="en-US"/>
            </a:p>
          </p:txBody>
        </p:sp>
        <p:sp>
          <p:nvSpPr>
            <p:cNvPr id="30787" name="Freeform 69"/>
            <p:cNvSpPr/>
            <p:nvPr/>
          </p:nvSpPr>
          <p:spPr>
            <a:xfrm>
              <a:off x="3664" y="976"/>
              <a:ext cx="13" cy="18"/>
            </a:xfrm>
            <a:custGeom>
              <a:avLst/>
              <a:gdLst/>
              <a:ahLst/>
              <a:cxnLst>
                <a:cxn ang="0">
                  <a:pos x="6" y="0"/>
                </a:cxn>
                <a:cxn ang="0">
                  <a:pos x="0" y="4"/>
                </a:cxn>
                <a:cxn ang="0">
                  <a:pos x="9" y="9"/>
                </a:cxn>
                <a:cxn ang="0">
                  <a:pos x="6" y="0"/>
                </a:cxn>
              </a:cxnLst>
              <a:rect l="0" t="0" r="0" b="0"/>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ln>
          </p:spPr>
          <p:txBody>
            <a:bodyPr/>
            <a:lstStyle/>
            <a:p>
              <a:endParaRPr lang="zh-CN" altLang="en-US"/>
            </a:p>
          </p:txBody>
        </p:sp>
        <p:sp>
          <p:nvSpPr>
            <p:cNvPr id="30788" name="Freeform 70"/>
            <p:cNvSpPr/>
            <p:nvPr/>
          </p:nvSpPr>
          <p:spPr>
            <a:xfrm>
              <a:off x="3667" y="999"/>
              <a:ext cx="18" cy="13"/>
            </a:xfrm>
            <a:custGeom>
              <a:avLst/>
              <a:gdLst/>
              <a:ahLst/>
              <a:cxnLst>
                <a:cxn ang="0">
                  <a:pos x="7" y="0"/>
                </a:cxn>
                <a:cxn ang="0">
                  <a:pos x="11" y="7"/>
                </a:cxn>
                <a:cxn ang="0">
                  <a:pos x="7" y="2"/>
                </a:cxn>
                <a:cxn ang="0">
                  <a:pos x="7" y="0"/>
                </a:cxn>
              </a:cxnLst>
              <a:rect l="0" t="0" r="0" b="0"/>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w="9525">
              <a:noFill/>
            </a:ln>
          </p:spPr>
          <p:txBody>
            <a:bodyPr/>
            <a:lstStyle/>
            <a:p>
              <a:endParaRPr lang="zh-CN" altLang="en-US"/>
            </a:p>
          </p:txBody>
        </p:sp>
        <p:sp>
          <p:nvSpPr>
            <p:cNvPr id="30789" name="Freeform 71"/>
            <p:cNvSpPr/>
            <p:nvPr/>
          </p:nvSpPr>
          <p:spPr>
            <a:xfrm>
              <a:off x="4628" y="1582"/>
              <a:ext cx="52" cy="56"/>
            </a:xfrm>
            <a:custGeom>
              <a:avLst/>
              <a:gdLst/>
              <a:ahLst/>
              <a:cxnLst>
                <a:cxn ang="0">
                  <a:pos x="7" y="2"/>
                </a:cxn>
                <a:cxn ang="0">
                  <a:pos x="3" y="6"/>
                </a:cxn>
                <a:cxn ang="0">
                  <a:pos x="10" y="13"/>
                </a:cxn>
                <a:cxn ang="0">
                  <a:pos x="17" y="18"/>
                </a:cxn>
                <a:cxn ang="0">
                  <a:pos x="26" y="21"/>
                </a:cxn>
                <a:cxn ang="0">
                  <a:pos x="33" y="27"/>
                </a:cxn>
                <a:cxn ang="0">
                  <a:pos x="34" y="19"/>
                </a:cxn>
                <a:cxn ang="0">
                  <a:pos x="28" y="12"/>
                </a:cxn>
                <a:cxn ang="0">
                  <a:pos x="16" y="6"/>
                </a:cxn>
                <a:cxn ang="0">
                  <a:pos x="7" y="2"/>
                </a:cxn>
              </a:cxnLst>
              <a:rect l="0" t="0" r="0" b="0"/>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w="9525">
              <a:noFill/>
            </a:ln>
          </p:spPr>
          <p:txBody>
            <a:bodyPr/>
            <a:lstStyle/>
            <a:p>
              <a:endParaRPr lang="zh-CN" altLang="en-US"/>
            </a:p>
          </p:txBody>
        </p:sp>
        <p:sp>
          <p:nvSpPr>
            <p:cNvPr id="30790" name="Freeform 72"/>
            <p:cNvSpPr/>
            <p:nvPr/>
          </p:nvSpPr>
          <p:spPr>
            <a:xfrm>
              <a:off x="4894" y="1536"/>
              <a:ext cx="61" cy="43"/>
            </a:xfrm>
            <a:custGeom>
              <a:avLst/>
              <a:gdLst/>
              <a:ahLst/>
              <a:cxnLst>
                <a:cxn ang="0">
                  <a:pos x="18" y="8"/>
                </a:cxn>
                <a:cxn ang="0">
                  <a:pos x="8" y="11"/>
                </a:cxn>
                <a:cxn ang="0">
                  <a:pos x="1" y="16"/>
                </a:cxn>
                <a:cxn ang="0">
                  <a:pos x="8" y="21"/>
                </a:cxn>
                <a:cxn ang="0">
                  <a:pos x="18" y="16"/>
                </a:cxn>
                <a:cxn ang="0">
                  <a:pos x="25" y="8"/>
                </a:cxn>
                <a:cxn ang="0">
                  <a:pos x="34" y="0"/>
                </a:cxn>
                <a:cxn ang="0">
                  <a:pos x="45" y="4"/>
                </a:cxn>
                <a:cxn ang="0">
                  <a:pos x="22" y="8"/>
                </a:cxn>
                <a:cxn ang="0">
                  <a:pos x="18" y="8"/>
                </a:cxn>
              </a:cxnLst>
              <a:rect l="0" t="0" r="0" b="0"/>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w="9525">
              <a:noFill/>
            </a:ln>
          </p:spPr>
          <p:txBody>
            <a:bodyPr/>
            <a:lstStyle/>
            <a:p>
              <a:endParaRPr lang="zh-CN" altLang="en-US"/>
            </a:p>
          </p:txBody>
        </p:sp>
        <p:sp>
          <p:nvSpPr>
            <p:cNvPr id="30791" name="Freeform 73"/>
            <p:cNvSpPr/>
            <p:nvPr/>
          </p:nvSpPr>
          <p:spPr>
            <a:xfrm>
              <a:off x="4710" y="1513"/>
              <a:ext cx="20" cy="21"/>
            </a:xfrm>
            <a:custGeom>
              <a:avLst/>
              <a:gdLst/>
              <a:ahLst/>
              <a:cxnLst>
                <a:cxn ang="0">
                  <a:pos x="6" y="0"/>
                </a:cxn>
                <a:cxn ang="0">
                  <a:pos x="0" y="5"/>
                </a:cxn>
                <a:cxn ang="0">
                  <a:pos x="8" y="11"/>
                </a:cxn>
                <a:cxn ang="0">
                  <a:pos x="6" y="0"/>
                </a:cxn>
              </a:cxnLst>
              <a:rect l="0" t="0" r="0" b="0"/>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w="9525">
              <a:noFill/>
            </a:ln>
          </p:spPr>
          <p:txBody>
            <a:bodyPr/>
            <a:lstStyle/>
            <a:p>
              <a:endParaRPr lang="zh-CN" altLang="en-US"/>
            </a:p>
          </p:txBody>
        </p:sp>
        <p:sp>
          <p:nvSpPr>
            <p:cNvPr id="30792" name="Freeform 74"/>
            <p:cNvSpPr/>
            <p:nvPr/>
          </p:nvSpPr>
          <p:spPr>
            <a:xfrm>
              <a:off x="4701" y="1492"/>
              <a:ext cx="23" cy="16"/>
            </a:xfrm>
            <a:custGeom>
              <a:avLst/>
              <a:gdLst/>
              <a:ahLst/>
              <a:cxnLst>
                <a:cxn ang="0">
                  <a:pos x="13" y="0"/>
                </a:cxn>
                <a:cxn ang="0">
                  <a:pos x="0" y="5"/>
                </a:cxn>
                <a:cxn ang="0">
                  <a:pos x="15" y="7"/>
                </a:cxn>
                <a:cxn ang="0">
                  <a:pos x="13" y="0"/>
                </a:cxn>
              </a:cxnLst>
              <a:rect l="0" t="0" r="0" b="0"/>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w="9525">
              <a:noFill/>
            </a:ln>
          </p:spPr>
          <p:txBody>
            <a:bodyPr/>
            <a:lstStyle/>
            <a:p>
              <a:endParaRPr lang="zh-CN" altLang="en-US"/>
            </a:p>
          </p:txBody>
        </p:sp>
        <p:sp>
          <p:nvSpPr>
            <p:cNvPr id="30793" name="Freeform 75"/>
            <p:cNvSpPr/>
            <p:nvPr/>
          </p:nvSpPr>
          <p:spPr>
            <a:xfrm>
              <a:off x="4525" y="1311"/>
              <a:ext cx="27" cy="31"/>
            </a:xfrm>
            <a:custGeom>
              <a:avLst/>
              <a:gdLst/>
              <a:ahLst/>
              <a:cxnLst>
                <a:cxn ang="0">
                  <a:pos x="17" y="0"/>
                </a:cxn>
                <a:cxn ang="0">
                  <a:pos x="6" y="4"/>
                </a:cxn>
                <a:cxn ang="0">
                  <a:pos x="7" y="11"/>
                </a:cxn>
                <a:cxn ang="0">
                  <a:pos x="14" y="13"/>
                </a:cxn>
                <a:cxn ang="0">
                  <a:pos x="17" y="0"/>
                </a:cxn>
              </a:cxnLst>
              <a:rect l="0" t="0" r="0" b="0"/>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ln>
          </p:spPr>
          <p:txBody>
            <a:bodyPr/>
            <a:lstStyle/>
            <a:p>
              <a:endParaRPr lang="zh-CN" altLang="en-US"/>
            </a:p>
          </p:txBody>
        </p:sp>
        <p:sp>
          <p:nvSpPr>
            <p:cNvPr id="30794" name="Freeform 76"/>
            <p:cNvSpPr/>
            <p:nvPr/>
          </p:nvSpPr>
          <p:spPr>
            <a:xfrm>
              <a:off x="4564" y="1351"/>
              <a:ext cx="30" cy="31"/>
            </a:xfrm>
            <a:custGeom>
              <a:avLst/>
              <a:gdLst/>
              <a:ahLst/>
              <a:cxnLst>
                <a:cxn ang="0">
                  <a:pos x="20" y="0"/>
                </a:cxn>
                <a:cxn ang="0">
                  <a:pos x="7" y="3"/>
                </a:cxn>
                <a:cxn ang="0">
                  <a:pos x="10" y="11"/>
                </a:cxn>
                <a:cxn ang="0">
                  <a:pos x="18" y="13"/>
                </a:cxn>
                <a:cxn ang="0">
                  <a:pos x="20" y="0"/>
                </a:cxn>
              </a:cxnLst>
              <a:rect l="0" t="0" r="0" b="0"/>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w="9525">
              <a:noFill/>
            </a:ln>
          </p:spPr>
          <p:txBody>
            <a:bodyPr/>
            <a:lstStyle/>
            <a:p>
              <a:endParaRPr lang="zh-CN" altLang="en-US"/>
            </a:p>
          </p:txBody>
        </p:sp>
        <p:sp>
          <p:nvSpPr>
            <p:cNvPr id="30795" name="Freeform 77"/>
            <p:cNvSpPr/>
            <p:nvPr/>
          </p:nvSpPr>
          <p:spPr>
            <a:xfrm>
              <a:off x="4595" y="1410"/>
              <a:ext cx="32" cy="26"/>
            </a:xfrm>
            <a:custGeom>
              <a:avLst/>
              <a:gdLst/>
              <a:ahLst/>
              <a:cxnLst>
                <a:cxn ang="0">
                  <a:pos x="20" y="1"/>
                </a:cxn>
                <a:cxn ang="0">
                  <a:pos x="6" y="1"/>
                </a:cxn>
                <a:cxn ang="0">
                  <a:pos x="8" y="9"/>
                </a:cxn>
                <a:cxn ang="0">
                  <a:pos x="16" y="10"/>
                </a:cxn>
                <a:cxn ang="0">
                  <a:pos x="20" y="1"/>
                </a:cxn>
              </a:cxnLst>
              <a:rect l="0" t="0" r="0" b="0"/>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w="9525">
              <a:noFill/>
            </a:ln>
          </p:spPr>
          <p:txBody>
            <a:bodyPr/>
            <a:lstStyle/>
            <a:p>
              <a:endParaRPr lang="zh-CN" altLang="en-US"/>
            </a:p>
          </p:txBody>
        </p:sp>
        <p:sp>
          <p:nvSpPr>
            <p:cNvPr id="30796" name="Freeform 78"/>
            <p:cNvSpPr/>
            <p:nvPr/>
          </p:nvSpPr>
          <p:spPr>
            <a:xfrm>
              <a:off x="4634" y="1400"/>
              <a:ext cx="32" cy="25"/>
            </a:xfrm>
            <a:custGeom>
              <a:avLst/>
              <a:gdLst/>
              <a:ahLst/>
              <a:cxnLst>
                <a:cxn ang="0">
                  <a:pos x="20" y="1"/>
                </a:cxn>
                <a:cxn ang="0">
                  <a:pos x="6" y="1"/>
                </a:cxn>
                <a:cxn ang="0">
                  <a:pos x="9" y="9"/>
                </a:cxn>
                <a:cxn ang="0">
                  <a:pos x="16" y="9"/>
                </a:cxn>
                <a:cxn ang="0">
                  <a:pos x="20" y="1"/>
                </a:cxn>
              </a:cxnLst>
              <a:rect l="0" t="0" r="0" b="0"/>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w="9525">
              <a:noFill/>
            </a:ln>
          </p:spPr>
          <p:txBody>
            <a:bodyPr/>
            <a:lstStyle/>
            <a:p>
              <a:endParaRPr lang="zh-CN" altLang="en-US"/>
            </a:p>
          </p:txBody>
        </p:sp>
        <p:sp>
          <p:nvSpPr>
            <p:cNvPr id="30797" name="Freeform 79"/>
            <p:cNvSpPr/>
            <p:nvPr/>
          </p:nvSpPr>
          <p:spPr>
            <a:xfrm>
              <a:off x="4623" y="1367"/>
              <a:ext cx="30" cy="19"/>
            </a:xfrm>
            <a:custGeom>
              <a:avLst/>
              <a:gdLst/>
              <a:ahLst/>
              <a:cxnLst>
                <a:cxn ang="0">
                  <a:pos x="20" y="1"/>
                </a:cxn>
                <a:cxn ang="0">
                  <a:pos x="7" y="1"/>
                </a:cxn>
                <a:cxn ang="0">
                  <a:pos x="8" y="6"/>
                </a:cxn>
                <a:cxn ang="0">
                  <a:pos x="15" y="6"/>
                </a:cxn>
                <a:cxn ang="0">
                  <a:pos x="20" y="1"/>
                </a:cxn>
              </a:cxnLst>
              <a:rect l="0" t="0" r="0" b="0"/>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w="9525">
              <a:noFill/>
            </a:ln>
          </p:spPr>
          <p:txBody>
            <a:bodyPr/>
            <a:lstStyle/>
            <a:p>
              <a:endParaRPr lang="zh-CN" altLang="en-US"/>
            </a:p>
          </p:txBody>
        </p:sp>
        <p:sp>
          <p:nvSpPr>
            <p:cNvPr id="30798" name="Freeform 80"/>
            <p:cNvSpPr/>
            <p:nvPr/>
          </p:nvSpPr>
          <p:spPr>
            <a:xfrm>
              <a:off x="4593" y="1343"/>
              <a:ext cx="30" cy="33"/>
            </a:xfrm>
            <a:custGeom>
              <a:avLst/>
              <a:gdLst/>
              <a:ahLst/>
              <a:cxnLst>
                <a:cxn ang="0">
                  <a:pos x="18" y="6"/>
                </a:cxn>
                <a:cxn ang="0">
                  <a:pos x="12" y="1"/>
                </a:cxn>
                <a:cxn ang="0">
                  <a:pos x="7" y="9"/>
                </a:cxn>
                <a:cxn ang="0">
                  <a:pos x="12" y="13"/>
                </a:cxn>
                <a:cxn ang="0">
                  <a:pos x="17" y="10"/>
                </a:cxn>
                <a:cxn ang="0">
                  <a:pos x="18" y="6"/>
                </a:cxn>
              </a:cxnLst>
              <a:rect l="0" t="0" r="0" b="0"/>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w="9525">
              <a:noFill/>
            </a:ln>
          </p:spPr>
          <p:txBody>
            <a:bodyPr/>
            <a:lstStyle/>
            <a:p>
              <a:endParaRPr lang="zh-CN" altLang="en-US"/>
            </a:p>
          </p:txBody>
        </p:sp>
        <p:sp>
          <p:nvSpPr>
            <p:cNvPr id="30799" name="Freeform 81"/>
            <p:cNvSpPr/>
            <p:nvPr/>
          </p:nvSpPr>
          <p:spPr>
            <a:xfrm>
              <a:off x="4556" y="1329"/>
              <a:ext cx="27" cy="24"/>
            </a:xfrm>
            <a:custGeom>
              <a:avLst/>
              <a:gdLst/>
              <a:ahLst/>
              <a:cxnLst>
                <a:cxn ang="0">
                  <a:pos x="14" y="3"/>
                </a:cxn>
                <a:cxn ang="0">
                  <a:pos x="6" y="1"/>
                </a:cxn>
                <a:cxn ang="0">
                  <a:pos x="7" y="8"/>
                </a:cxn>
                <a:cxn ang="0">
                  <a:pos x="14" y="9"/>
                </a:cxn>
                <a:cxn ang="0">
                  <a:pos x="14" y="3"/>
                </a:cxn>
              </a:cxnLst>
              <a:rect l="0" t="0" r="0" b="0"/>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ln>
          </p:spPr>
          <p:txBody>
            <a:bodyPr/>
            <a:lstStyle/>
            <a:p>
              <a:endParaRPr lang="zh-CN" altLang="en-US"/>
            </a:p>
          </p:txBody>
        </p:sp>
        <p:sp>
          <p:nvSpPr>
            <p:cNvPr id="30800" name="Freeform 82"/>
            <p:cNvSpPr/>
            <p:nvPr/>
          </p:nvSpPr>
          <p:spPr>
            <a:xfrm>
              <a:off x="4602" y="1378"/>
              <a:ext cx="27" cy="24"/>
            </a:xfrm>
            <a:custGeom>
              <a:avLst/>
              <a:gdLst/>
              <a:ahLst/>
              <a:cxnLst>
                <a:cxn ang="0">
                  <a:pos x="14" y="3"/>
                </a:cxn>
                <a:cxn ang="0">
                  <a:pos x="6" y="1"/>
                </a:cxn>
                <a:cxn ang="0">
                  <a:pos x="7" y="8"/>
                </a:cxn>
                <a:cxn ang="0">
                  <a:pos x="14" y="9"/>
                </a:cxn>
                <a:cxn ang="0">
                  <a:pos x="14" y="3"/>
                </a:cxn>
              </a:cxnLst>
              <a:rect l="0" t="0" r="0" b="0"/>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ln>
          </p:spPr>
          <p:txBody>
            <a:bodyPr/>
            <a:lstStyle/>
            <a:p>
              <a:endParaRPr lang="zh-CN" altLang="en-US"/>
            </a:p>
          </p:txBody>
        </p:sp>
        <p:sp>
          <p:nvSpPr>
            <p:cNvPr id="30801" name="Freeform 83"/>
            <p:cNvSpPr/>
            <p:nvPr/>
          </p:nvSpPr>
          <p:spPr>
            <a:xfrm>
              <a:off x="2750" y="93"/>
              <a:ext cx="162" cy="101"/>
            </a:xfrm>
            <a:custGeom>
              <a:avLst/>
              <a:gdLst/>
              <a:ahLst/>
              <a:cxnLst>
                <a:cxn ang="0">
                  <a:pos x="108" y="1"/>
                </a:cxn>
                <a:cxn ang="0">
                  <a:pos x="117" y="1"/>
                </a:cxn>
                <a:cxn ang="0">
                  <a:pos x="119" y="6"/>
                </a:cxn>
                <a:cxn ang="0">
                  <a:pos x="117" y="8"/>
                </a:cxn>
                <a:cxn ang="0">
                  <a:pos x="82" y="15"/>
                </a:cxn>
                <a:cxn ang="0">
                  <a:pos x="69" y="20"/>
                </a:cxn>
                <a:cxn ang="0">
                  <a:pos x="61" y="21"/>
                </a:cxn>
                <a:cxn ang="0">
                  <a:pos x="45" y="29"/>
                </a:cxn>
                <a:cxn ang="0">
                  <a:pos x="47" y="32"/>
                </a:cxn>
                <a:cxn ang="0">
                  <a:pos x="52" y="40"/>
                </a:cxn>
                <a:cxn ang="0">
                  <a:pos x="68" y="43"/>
                </a:cxn>
                <a:cxn ang="0">
                  <a:pos x="59" y="48"/>
                </a:cxn>
                <a:cxn ang="0">
                  <a:pos x="52" y="45"/>
                </a:cxn>
                <a:cxn ang="0">
                  <a:pos x="45" y="46"/>
                </a:cxn>
                <a:cxn ang="0">
                  <a:pos x="13" y="42"/>
                </a:cxn>
                <a:cxn ang="0">
                  <a:pos x="12" y="36"/>
                </a:cxn>
                <a:cxn ang="0">
                  <a:pos x="29" y="31"/>
                </a:cxn>
                <a:cxn ang="0">
                  <a:pos x="33" y="26"/>
                </a:cxn>
                <a:cxn ang="0">
                  <a:pos x="29" y="22"/>
                </a:cxn>
                <a:cxn ang="0">
                  <a:pos x="46" y="15"/>
                </a:cxn>
                <a:cxn ang="0">
                  <a:pos x="61" y="13"/>
                </a:cxn>
                <a:cxn ang="0">
                  <a:pos x="71" y="8"/>
                </a:cxn>
                <a:cxn ang="0">
                  <a:pos x="108" y="1"/>
                </a:cxn>
              </a:cxnLst>
              <a:rect l="0" t="0" r="0" b="0"/>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w="9525">
              <a:noFill/>
            </a:ln>
          </p:spPr>
          <p:txBody>
            <a:bodyPr/>
            <a:lstStyle/>
            <a:p>
              <a:endParaRPr lang="zh-CN" altLang="en-US"/>
            </a:p>
          </p:txBody>
        </p:sp>
        <p:sp>
          <p:nvSpPr>
            <p:cNvPr id="30802" name="Freeform 84"/>
            <p:cNvSpPr/>
            <p:nvPr/>
          </p:nvSpPr>
          <p:spPr>
            <a:xfrm>
              <a:off x="2847" y="191"/>
              <a:ext cx="46" cy="11"/>
            </a:xfrm>
            <a:custGeom>
              <a:avLst/>
              <a:gdLst/>
              <a:ahLst/>
              <a:cxnLst>
                <a:cxn ang="0">
                  <a:pos x="16" y="0"/>
                </a:cxn>
                <a:cxn ang="0">
                  <a:pos x="8" y="1"/>
                </a:cxn>
                <a:cxn ang="0">
                  <a:pos x="21" y="4"/>
                </a:cxn>
                <a:cxn ang="0">
                  <a:pos x="29" y="4"/>
                </a:cxn>
                <a:cxn ang="0">
                  <a:pos x="16" y="0"/>
                </a:cxn>
              </a:cxnLst>
              <a:rect l="0" t="0" r="0" b="0"/>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w="9525">
              <a:noFill/>
            </a:ln>
          </p:spPr>
          <p:txBody>
            <a:bodyPr/>
            <a:lstStyle/>
            <a:p>
              <a:endParaRPr lang="zh-CN" altLang="en-US"/>
            </a:p>
          </p:txBody>
        </p:sp>
        <p:sp>
          <p:nvSpPr>
            <p:cNvPr id="30803" name="Freeform 85"/>
            <p:cNvSpPr/>
            <p:nvPr/>
          </p:nvSpPr>
          <p:spPr>
            <a:xfrm>
              <a:off x="3082" y="45"/>
              <a:ext cx="49" cy="26"/>
            </a:xfrm>
            <a:custGeom>
              <a:avLst/>
              <a:gdLst/>
              <a:ahLst/>
              <a:cxnLst>
                <a:cxn ang="0">
                  <a:pos x="36" y="1"/>
                </a:cxn>
                <a:cxn ang="0">
                  <a:pos x="15" y="8"/>
                </a:cxn>
                <a:cxn ang="0">
                  <a:pos x="7" y="12"/>
                </a:cxn>
                <a:cxn ang="0">
                  <a:pos x="6" y="1"/>
                </a:cxn>
                <a:cxn ang="0">
                  <a:pos x="13" y="0"/>
                </a:cxn>
                <a:cxn ang="0">
                  <a:pos x="36" y="1"/>
                </a:cxn>
              </a:cxnLst>
              <a:rect l="0" t="0" r="0" b="0"/>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w="9525">
              <a:noFill/>
            </a:ln>
          </p:spPr>
          <p:txBody>
            <a:bodyPr/>
            <a:lstStyle/>
            <a:p>
              <a:endParaRPr lang="zh-CN" altLang="en-US"/>
            </a:p>
          </p:txBody>
        </p:sp>
        <p:sp>
          <p:nvSpPr>
            <p:cNvPr id="30804" name="Freeform 86"/>
            <p:cNvSpPr/>
            <p:nvPr/>
          </p:nvSpPr>
          <p:spPr>
            <a:xfrm>
              <a:off x="3117" y="57"/>
              <a:ext cx="58" cy="19"/>
            </a:xfrm>
            <a:custGeom>
              <a:avLst/>
              <a:gdLst/>
              <a:ahLst/>
              <a:cxnLst>
                <a:cxn ang="0">
                  <a:pos x="18" y="0"/>
                </a:cxn>
                <a:cxn ang="0">
                  <a:pos x="7" y="2"/>
                </a:cxn>
                <a:cxn ang="0">
                  <a:pos x="36" y="10"/>
                </a:cxn>
                <a:cxn ang="0">
                  <a:pos x="39" y="10"/>
                </a:cxn>
                <a:cxn ang="0">
                  <a:pos x="18" y="0"/>
                </a:cxn>
              </a:cxnLst>
              <a:rect l="0" t="0" r="0" b="0"/>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w="9525">
              <a:noFill/>
            </a:ln>
          </p:spPr>
          <p:txBody>
            <a:bodyPr/>
            <a:lstStyle/>
            <a:p>
              <a:endParaRPr lang="zh-CN" altLang="en-US"/>
            </a:p>
          </p:txBody>
        </p:sp>
        <p:sp>
          <p:nvSpPr>
            <p:cNvPr id="30805" name="Freeform 87"/>
            <p:cNvSpPr/>
            <p:nvPr/>
          </p:nvSpPr>
          <p:spPr>
            <a:xfrm>
              <a:off x="3179" y="60"/>
              <a:ext cx="58" cy="30"/>
            </a:xfrm>
            <a:custGeom>
              <a:avLst/>
              <a:gdLst/>
              <a:ahLst/>
              <a:cxnLst>
                <a:cxn ang="0">
                  <a:pos x="34" y="3"/>
                </a:cxn>
                <a:cxn ang="0">
                  <a:pos x="18" y="3"/>
                </a:cxn>
                <a:cxn ang="0">
                  <a:pos x="7" y="3"/>
                </a:cxn>
                <a:cxn ang="0">
                  <a:pos x="5" y="12"/>
                </a:cxn>
                <a:cxn ang="0">
                  <a:pos x="22" y="15"/>
                </a:cxn>
                <a:cxn ang="0">
                  <a:pos x="41" y="9"/>
                </a:cxn>
                <a:cxn ang="0">
                  <a:pos x="34" y="3"/>
                </a:cxn>
              </a:cxnLst>
              <a:rect l="0" t="0" r="0" b="0"/>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w="9525">
              <a:noFill/>
            </a:ln>
          </p:spPr>
          <p:txBody>
            <a:bodyPr/>
            <a:lstStyle/>
            <a:p>
              <a:endParaRPr lang="zh-CN" altLang="en-US"/>
            </a:p>
          </p:txBody>
        </p:sp>
        <p:sp>
          <p:nvSpPr>
            <p:cNvPr id="30806" name="Freeform 88"/>
            <p:cNvSpPr/>
            <p:nvPr/>
          </p:nvSpPr>
          <p:spPr>
            <a:xfrm>
              <a:off x="3581" y="85"/>
              <a:ext cx="101" cy="29"/>
            </a:xfrm>
            <a:custGeom>
              <a:avLst/>
              <a:gdLst/>
              <a:ahLst/>
              <a:cxnLst>
                <a:cxn ang="0">
                  <a:pos x="9" y="0"/>
                </a:cxn>
                <a:cxn ang="0">
                  <a:pos x="5" y="6"/>
                </a:cxn>
                <a:cxn ang="0">
                  <a:pos x="32" y="11"/>
                </a:cxn>
                <a:cxn ang="0">
                  <a:pos x="49" y="13"/>
                </a:cxn>
                <a:cxn ang="0">
                  <a:pos x="73" y="8"/>
                </a:cxn>
                <a:cxn ang="0">
                  <a:pos x="50" y="1"/>
                </a:cxn>
                <a:cxn ang="0">
                  <a:pos x="9" y="0"/>
                </a:cxn>
              </a:cxnLst>
              <a:rect l="0" t="0" r="0" b="0"/>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w="9525">
              <a:noFill/>
            </a:ln>
          </p:spPr>
          <p:txBody>
            <a:bodyPr/>
            <a:lstStyle/>
            <a:p>
              <a:endParaRPr lang="zh-CN" altLang="en-US"/>
            </a:p>
          </p:txBody>
        </p:sp>
        <p:sp>
          <p:nvSpPr>
            <p:cNvPr id="30807" name="Freeform 89"/>
            <p:cNvSpPr/>
            <p:nvPr/>
          </p:nvSpPr>
          <p:spPr>
            <a:xfrm>
              <a:off x="3684" y="84"/>
              <a:ext cx="53" cy="23"/>
            </a:xfrm>
            <a:custGeom>
              <a:avLst/>
              <a:gdLst/>
              <a:ahLst/>
              <a:cxnLst>
                <a:cxn ang="0">
                  <a:pos x="20" y="1"/>
                </a:cxn>
                <a:cxn ang="0">
                  <a:pos x="38" y="4"/>
                </a:cxn>
                <a:cxn ang="0">
                  <a:pos x="19" y="12"/>
                </a:cxn>
                <a:cxn ang="0">
                  <a:pos x="3" y="9"/>
                </a:cxn>
                <a:cxn ang="0">
                  <a:pos x="20" y="1"/>
                </a:cxn>
              </a:cxnLst>
              <a:rect l="0" t="0" r="0" b="0"/>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w="9525">
              <a:noFill/>
            </a:ln>
          </p:spPr>
          <p:txBody>
            <a:bodyPr/>
            <a:lstStyle/>
            <a:p>
              <a:endParaRPr lang="zh-CN" altLang="en-US"/>
            </a:p>
          </p:txBody>
        </p:sp>
        <p:sp>
          <p:nvSpPr>
            <p:cNvPr id="30808" name="Freeform 90"/>
            <p:cNvSpPr/>
            <p:nvPr/>
          </p:nvSpPr>
          <p:spPr>
            <a:xfrm>
              <a:off x="3660" y="111"/>
              <a:ext cx="42" cy="16"/>
            </a:xfrm>
            <a:custGeom>
              <a:avLst/>
              <a:gdLst/>
              <a:ahLst/>
              <a:cxnLst>
                <a:cxn ang="0">
                  <a:pos x="13" y="1"/>
                </a:cxn>
                <a:cxn ang="0">
                  <a:pos x="3" y="1"/>
                </a:cxn>
                <a:cxn ang="0">
                  <a:pos x="24" y="8"/>
                </a:cxn>
                <a:cxn ang="0">
                  <a:pos x="13" y="1"/>
                </a:cxn>
              </a:cxnLst>
              <a:rect l="0" t="0" r="0" b="0"/>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w="9525">
              <a:noFill/>
            </a:ln>
          </p:spPr>
          <p:txBody>
            <a:bodyPr/>
            <a:lstStyle/>
            <a:p>
              <a:endParaRPr lang="zh-CN" altLang="en-US"/>
            </a:p>
          </p:txBody>
        </p:sp>
        <p:sp>
          <p:nvSpPr>
            <p:cNvPr id="30809" name="Freeform 91"/>
            <p:cNvSpPr/>
            <p:nvPr/>
          </p:nvSpPr>
          <p:spPr>
            <a:xfrm>
              <a:off x="3950" y="321"/>
              <a:ext cx="87" cy="106"/>
            </a:xfrm>
            <a:custGeom>
              <a:avLst/>
              <a:gdLst/>
              <a:ahLst/>
              <a:cxnLst>
                <a:cxn ang="0">
                  <a:pos x="3" y="0"/>
                </a:cxn>
                <a:cxn ang="0">
                  <a:pos x="0" y="6"/>
                </a:cxn>
                <a:cxn ang="0">
                  <a:pos x="9" y="14"/>
                </a:cxn>
                <a:cxn ang="0">
                  <a:pos x="20" y="24"/>
                </a:cxn>
                <a:cxn ang="0">
                  <a:pos x="22" y="36"/>
                </a:cxn>
                <a:cxn ang="0">
                  <a:pos x="49" y="52"/>
                </a:cxn>
                <a:cxn ang="0">
                  <a:pos x="53" y="42"/>
                </a:cxn>
                <a:cxn ang="0">
                  <a:pos x="46" y="35"/>
                </a:cxn>
                <a:cxn ang="0">
                  <a:pos x="38" y="31"/>
                </a:cxn>
                <a:cxn ang="0">
                  <a:pos x="32" y="25"/>
                </a:cxn>
                <a:cxn ang="0">
                  <a:pos x="26" y="15"/>
                </a:cxn>
                <a:cxn ang="0">
                  <a:pos x="3" y="4"/>
                </a:cxn>
                <a:cxn ang="0">
                  <a:pos x="3" y="0"/>
                </a:cxn>
              </a:cxnLst>
              <a:rect l="0" t="0" r="0" b="0"/>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w="9525">
              <a:noFill/>
            </a:ln>
          </p:spPr>
          <p:txBody>
            <a:bodyPr/>
            <a:lstStyle/>
            <a:p>
              <a:endParaRPr lang="zh-CN" altLang="en-US"/>
            </a:p>
          </p:txBody>
        </p:sp>
        <p:sp>
          <p:nvSpPr>
            <p:cNvPr id="30810" name="Freeform 92"/>
            <p:cNvSpPr/>
            <p:nvPr/>
          </p:nvSpPr>
          <p:spPr>
            <a:xfrm>
              <a:off x="4020" y="431"/>
              <a:ext cx="63" cy="73"/>
            </a:xfrm>
            <a:custGeom>
              <a:avLst/>
              <a:gdLst/>
              <a:ahLst/>
              <a:cxnLst>
                <a:cxn ang="0">
                  <a:pos x="39" y="8"/>
                </a:cxn>
                <a:cxn ang="0">
                  <a:pos x="46" y="14"/>
                </a:cxn>
                <a:cxn ang="0">
                  <a:pos x="19" y="30"/>
                </a:cxn>
                <a:cxn ang="0">
                  <a:pos x="20" y="35"/>
                </a:cxn>
                <a:cxn ang="0">
                  <a:pos x="12" y="33"/>
                </a:cxn>
                <a:cxn ang="0">
                  <a:pos x="3" y="30"/>
                </a:cxn>
                <a:cxn ang="0">
                  <a:pos x="0" y="29"/>
                </a:cxn>
                <a:cxn ang="0">
                  <a:pos x="7" y="21"/>
                </a:cxn>
                <a:cxn ang="0">
                  <a:pos x="8" y="18"/>
                </a:cxn>
                <a:cxn ang="0">
                  <a:pos x="2" y="9"/>
                </a:cxn>
                <a:cxn ang="0">
                  <a:pos x="3" y="5"/>
                </a:cxn>
                <a:cxn ang="0">
                  <a:pos x="16" y="8"/>
                </a:cxn>
                <a:cxn ang="0">
                  <a:pos x="22" y="13"/>
                </a:cxn>
                <a:cxn ang="0">
                  <a:pos x="39" y="8"/>
                </a:cxn>
              </a:cxnLst>
              <a:rect l="0" t="0" r="0" b="0"/>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w="9525">
              <a:noFill/>
            </a:ln>
          </p:spPr>
          <p:txBody>
            <a:bodyPr/>
            <a:lstStyle/>
            <a:p>
              <a:endParaRPr lang="zh-CN" altLang="en-US"/>
            </a:p>
          </p:txBody>
        </p:sp>
        <p:sp>
          <p:nvSpPr>
            <p:cNvPr id="30811" name="Freeform 93"/>
            <p:cNvSpPr/>
            <p:nvPr/>
          </p:nvSpPr>
          <p:spPr>
            <a:xfrm>
              <a:off x="3978" y="506"/>
              <a:ext cx="126" cy="176"/>
            </a:xfrm>
            <a:custGeom>
              <a:avLst/>
              <a:gdLst/>
              <a:ahLst/>
              <a:cxnLst>
                <a:cxn ang="0">
                  <a:pos x="53" y="34"/>
                </a:cxn>
                <a:cxn ang="0">
                  <a:pos x="42" y="36"/>
                </a:cxn>
                <a:cxn ang="0">
                  <a:pos x="41" y="45"/>
                </a:cxn>
                <a:cxn ang="0">
                  <a:pos x="14" y="50"/>
                </a:cxn>
                <a:cxn ang="0">
                  <a:pos x="5" y="57"/>
                </a:cxn>
                <a:cxn ang="0">
                  <a:pos x="13" y="62"/>
                </a:cxn>
                <a:cxn ang="0">
                  <a:pos x="5" y="67"/>
                </a:cxn>
                <a:cxn ang="0">
                  <a:pos x="16" y="86"/>
                </a:cxn>
                <a:cxn ang="0">
                  <a:pos x="18" y="73"/>
                </a:cxn>
                <a:cxn ang="0">
                  <a:pos x="14" y="66"/>
                </a:cxn>
                <a:cxn ang="0">
                  <a:pos x="27" y="60"/>
                </a:cxn>
                <a:cxn ang="0">
                  <a:pos x="34" y="54"/>
                </a:cxn>
                <a:cxn ang="0">
                  <a:pos x="42" y="59"/>
                </a:cxn>
                <a:cxn ang="0">
                  <a:pos x="28" y="65"/>
                </a:cxn>
                <a:cxn ang="0">
                  <a:pos x="35" y="68"/>
                </a:cxn>
                <a:cxn ang="0">
                  <a:pos x="44" y="61"/>
                </a:cxn>
                <a:cxn ang="0">
                  <a:pos x="54" y="63"/>
                </a:cxn>
                <a:cxn ang="0">
                  <a:pos x="67" y="50"/>
                </a:cxn>
                <a:cxn ang="0">
                  <a:pos x="73" y="53"/>
                </a:cxn>
                <a:cxn ang="0">
                  <a:pos x="87" y="50"/>
                </a:cxn>
                <a:cxn ang="0">
                  <a:pos x="94" y="45"/>
                </a:cxn>
                <a:cxn ang="0">
                  <a:pos x="91" y="38"/>
                </a:cxn>
                <a:cxn ang="0">
                  <a:pos x="86" y="33"/>
                </a:cxn>
                <a:cxn ang="0">
                  <a:pos x="79" y="14"/>
                </a:cxn>
                <a:cxn ang="0">
                  <a:pos x="60" y="0"/>
                </a:cxn>
                <a:cxn ang="0">
                  <a:pos x="50" y="4"/>
                </a:cxn>
                <a:cxn ang="0">
                  <a:pos x="62" y="12"/>
                </a:cxn>
                <a:cxn ang="0">
                  <a:pos x="62" y="22"/>
                </a:cxn>
                <a:cxn ang="0">
                  <a:pos x="53" y="34"/>
                </a:cxn>
              </a:cxnLst>
              <a:rect l="0" t="0" r="0" b="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w="9525">
              <a:noFill/>
            </a:ln>
          </p:spPr>
          <p:txBody>
            <a:bodyPr/>
            <a:lstStyle/>
            <a:p>
              <a:endParaRPr lang="zh-CN" altLang="en-US"/>
            </a:p>
          </p:txBody>
        </p:sp>
        <p:sp>
          <p:nvSpPr>
            <p:cNvPr id="30812" name="Freeform 94"/>
            <p:cNvSpPr/>
            <p:nvPr/>
          </p:nvSpPr>
          <p:spPr>
            <a:xfrm>
              <a:off x="2758" y="35"/>
              <a:ext cx="60" cy="28"/>
            </a:xfrm>
            <a:custGeom>
              <a:avLst/>
              <a:gdLst/>
              <a:ahLst/>
              <a:cxnLst>
                <a:cxn ang="0">
                  <a:pos x="38" y="0"/>
                </a:cxn>
                <a:cxn ang="0">
                  <a:pos x="41" y="7"/>
                </a:cxn>
                <a:cxn ang="0">
                  <a:pos x="26" y="8"/>
                </a:cxn>
                <a:cxn ang="0">
                  <a:pos x="20" y="14"/>
                </a:cxn>
                <a:cxn ang="0">
                  <a:pos x="4" y="13"/>
                </a:cxn>
                <a:cxn ang="0">
                  <a:pos x="1" y="12"/>
                </a:cxn>
                <a:cxn ang="0">
                  <a:pos x="21" y="7"/>
                </a:cxn>
                <a:cxn ang="0">
                  <a:pos x="38" y="0"/>
                </a:cxn>
              </a:cxnLst>
              <a:rect l="0" t="0" r="0" b="0"/>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w="9525">
              <a:noFill/>
            </a:ln>
          </p:spPr>
          <p:txBody>
            <a:bodyPr/>
            <a:lstStyle/>
            <a:p>
              <a:endParaRPr lang="zh-CN" altLang="en-US"/>
            </a:p>
          </p:txBody>
        </p:sp>
        <p:sp>
          <p:nvSpPr>
            <p:cNvPr id="30813" name="Freeform 95"/>
            <p:cNvSpPr/>
            <p:nvPr/>
          </p:nvSpPr>
          <p:spPr>
            <a:xfrm>
              <a:off x="2635" y="43"/>
              <a:ext cx="22" cy="21"/>
            </a:xfrm>
            <a:custGeom>
              <a:avLst/>
              <a:gdLst/>
              <a:ahLst/>
              <a:cxnLst>
                <a:cxn ang="0">
                  <a:pos x="11" y="0"/>
                </a:cxn>
                <a:cxn ang="0">
                  <a:pos x="0" y="7"/>
                </a:cxn>
                <a:cxn ang="0">
                  <a:pos x="11" y="10"/>
                </a:cxn>
                <a:cxn ang="0">
                  <a:pos x="11" y="0"/>
                </a:cxn>
              </a:cxnLst>
              <a:rect l="0" t="0" r="0" b="0"/>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w="9525">
              <a:noFill/>
            </a:ln>
          </p:spPr>
          <p:txBody>
            <a:bodyPr/>
            <a:lstStyle/>
            <a:p>
              <a:endParaRPr lang="zh-CN" altLang="en-US"/>
            </a:p>
          </p:txBody>
        </p:sp>
        <p:sp>
          <p:nvSpPr>
            <p:cNvPr id="30814" name="Freeform 96"/>
            <p:cNvSpPr/>
            <p:nvPr/>
          </p:nvSpPr>
          <p:spPr>
            <a:xfrm>
              <a:off x="2663" y="42"/>
              <a:ext cx="42" cy="25"/>
            </a:xfrm>
            <a:custGeom>
              <a:avLst/>
              <a:gdLst/>
              <a:ahLst/>
              <a:cxnLst>
                <a:cxn ang="0">
                  <a:pos x="9" y="2"/>
                </a:cxn>
                <a:cxn ang="0">
                  <a:pos x="0" y="6"/>
                </a:cxn>
                <a:cxn ang="0">
                  <a:pos x="3" y="10"/>
                </a:cxn>
                <a:cxn ang="0">
                  <a:pos x="11" y="12"/>
                </a:cxn>
                <a:cxn ang="0">
                  <a:pos x="25" y="9"/>
                </a:cxn>
                <a:cxn ang="0">
                  <a:pos x="9" y="2"/>
                </a:cxn>
              </a:cxnLst>
              <a:rect l="0" t="0" r="0" b="0"/>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w="9525">
              <a:noFill/>
            </a:ln>
          </p:spPr>
          <p:txBody>
            <a:bodyPr/>
            <a:lstStyle/>
            <a:p>
              <a:endParaRPr lang="zh-CN" altLang="en-US"/>
            </a:p>
          </p:txBody>
        </p:sp>
        <p:sp>
          <p:nvSpPr>
            <p:cNvPr id="30815" name="Freeform 97"/>
            <p:cNvSpPr/>
            <p:nvPr/>
          </p:nvSpPr>
          <p:spPr>
            <a:xfrm>
              <a:off x="2733" y="34"/>
              <a:ext cx="23" cy="15"/>
            </a:xfrm>
            <a:custGeom>
              <a:avLst/>
              <a:gdLst/>
              <a:ahLst/>
              <a:cxnLst>
                <a:cxn ang="0">
                  <a:pos x="7" y="0"/>
                </a:cxn>
                <a:cxn ang="0">
                  <a:pos x="3" y="3"/>
                </a:cxn>
                <a:cxn ang="0">
                  <a:pos x="12" y="7"/>
                </a:cxn>
                <a:cxn ang="0">
                  <a:pos x="7" y="0"/>
                </a:cxn>
              </a:cxnLst>
              <a:rect l="0" t="0" r="0" b="0"/>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w="9525">
              <a:noFill/>
            </a:ln>
          </p:spPr>
          <p:txBody>
            <a:bodyPr/>
            <a:lstStyle/>
            <a:p>
              <a:endParaRPr lang="zh-CN" altLang="en-US"/>
            </a:p>
          </p:txBody>
        </p:sp>
        <p:sp>
          <p:nvSpPr>
            <p:cNvPr id="30816" name="Freeform 98"/>
            <p:cNvSpPr/>
            <p:nvPr/>
          </p:nvSpPr>
          <p:spPr>
            <a:xfrm>
              <a:off x="2712" y="50"/>
              <a:ext cx="17" cy="13"/>
            </a:xfrm>
            <a:custGeom>
              <a:avLst/>
              <a:gdLst/>
              <a:ahLst/>
              <a:cxnLst>
                <a:cxn ang="0">
                  <a:pos x="7" y="0"/>
                </a:cxn>
                <a:cxn ang="0">
                  <a:pos x="6" y="7"/>
                </a:cxn>
                <a:cxn ang="0">
                  <a:pos x="7" y="0"/>
                </a:cxn>
              </a:cxnLst>
              <a:rect l="0" t="0" r="0" b="0"/>
              <a:pathLst>
                <a:path w="20" h="18">
                  <a:moveTo>
                    <a:pt x="11" y="0"/>
                  </a:moveTo>
                  <a:cubicBezTo>
                    <a:pt x="1" y="14"/>
                    <a:pt x="0" y="9"/>
                    <a:pt x="9" y="18"/>
                  </a:cubicBezTo>
                  <a:cubicBezTo>
                    <a:pt x="20" y="14"/>
                    <a:pt x="16" y="18"/>
                    <a:pt x="11" y="0"/>
                  </a:cubicBezTo>
                  <a:close/>
                </a:path>
              </a:pathLst>
            </a:custGeom>
            <a:solidFill>
              <a:srgbClr val="363046">
                <a:alpha val="20000"/>
              </a:srgbClr>
            </a:solidFill>
            <a:ln w="9525">
              <a:noFill/>
            </a:ln>
          </p:spPr>
          <p:txBody>
            <a:bodyPr/>
            <a:lstStyle/>
            <a:p>
              <a:endParaRPr lang="zh-CN" altLang="en-US"/>
            </a:p>
          </p:txBody>
        </p:sp>
        <p:sp>
          <p:nvSpPr>
            <p:cNvPr id="30817" name="Freeform 99"/>
            <p:cNvSpPr/>
            <p:nvPr/>
          </p:nvSpPr>
          <p:spPr>
            <a:xfrm>
              <a:off x="4023" y="65"/>
              <a:ext cx="21" cy="31"/>
            </a:xfrm>
            <a:custGeom>
              <a:avLst/>
              <a:gdLst/>
              <a:ahLst/>
              <a:cxnLst>
                <a:cxn ang="0">
                  <a:pos x="16" y="0"/>
                </a:cxn>
                <a:cxn ang="0">
                  <a:pos x="5" y="6"/>
                </a:cxn>
                <a:cxn ang="0">
                  <a:pos x="0" y="12"/>
                </a:cxn>
                <a:cxn ang="0">
                  <a:pos x="11" y="14"/>
                </a:cxn>
                <a:cxn ang="0">
                  <a:pos x="16" y="0"/>
                </a:cxn>
              </a:cxnLst>
              <a:rect l="0" t="0" r="0" b="0"/>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w="9525">
              <a:noFill/>
            </a:ln>
          </p:spPr>
          <p:txBody>
            <a:bodyPr/>
            <a:lstStyle/>
            <a:p>
              <a:endParaRPr lang="zh-CN" altLang="en-US"/>
            </a:p>
          </p:txBody>
        </p:sp>
        <p:sp>
          <p:nvSpPr>
            <p:cNvPr id="30818" name="Freeform 100"/>
            <p:cNvSpPr/>
            <p:nvPr/>
          </p:nvSpPr>
          <p:spPr>
            <a:xfrm>
              <a:off x="3007" y="1423"/>
              <a:ext cx="35" cy="17"/>
            </a:xfrm>
            <a:custGeom>
              <a:avLst/>
              <a:gdLst/>
              <a:ahLst/>
              <a:cxnLst>
                <a:cxn ang="0">
                  <a:pos x="19" y="0"/>
                </a:cxn>
                <a:cxn ang="0">
                  <a:pos x="16" y="9"/>
                </a:cxn>
                <a:cxn ang="0">
                  <a:pos x="19" y="0"/>
                </a:cxn>
              </a:cxnLst>
              <a:rect l="0" t="0" r="0" b="0"/>
              <a:pathLst>
                <a:path w="41" h="24">
                  <a:moveTo>
                    <a:pt x="30" y="0"/>
                  </a:moveTo>
                  <a:cubicBezTo>
                    <a:pt x="4" y="4"/>
                    <a:pt x="0" y="17"/>
                    <a:pt x="26" y="24"/>
                  </a:cubicBezTo>
                  <a:cubicBezTo>
                    <a:pt x="41" y="19"/>
                    <a:pt x="38" y="10"/>
                    <a:pt x="30" y="0"/>
                  </a:cubicBezTo>
                  <a:close/>
                </a:path>
              </a:pathLst>
            </a:custGeom>
            <a:solidFill>
              <a:srgbClr val="363046">
                <a:alpha val="20000"/>
              </a:srgbClr>
            </a:solidFill>
            <a:ln w="9525">
              <a:noFill/>
            </a:ln>
          </p:spPr>
          <p:txBody>
            <a:bodyPr/>
            <a:lstStyle/>
            <a:p>
              <a:endParaRPr lang="zh-CN" altLang="en-US"/>
            </a:p>
          </p:txBody>
        </p:sp>
        <p:sp>
          <p:nvSpPr>
            <p:cNvPr id="30819" name="Freeform 101"/>
            <p:cNvSpPr/>
            <p:nvPr/>
          </p:nvSpPr>
          <p:spPr>
            <a:xfrm>
              <a:off x="3053" y="1416"/>
              <a:ext cx="11" cy="14"/>
            </a:xfrm>
            <a:custGeom>
              <a:avLst/>
              <a:gdLst/>
              <a:ahLst/>
              <a:cxnLst>
                <a:cxn ang="0">
                  <a:pos x="6" y="2"/>
                </a:cxn>
                <a:cxn ang="0">
                  <a:pos x="1" y="4"/>
                </a:cxn>
                <a:cxn ang="0">
                  <a:pos x="6" y="7"/>
                </a:cxn>
                <a:cxn ang="0">
                  <a:pos x="6"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ln>
          </p:spPr>
          <p:txBody>
            <a:bodyPr/>
            <a:lstStyle/>
            <a:p>
              <a:endParaRPr lang="zh-CN" altLang="en-US"/>
            </a:p>
          </p:txBody>
        </p:sp>
        <p:sp>
          <p:nvSpPr>
            <p:cNvPr id="30820" name="Freeform 102"/>
            <p:cNvSpPr/>
            <p:nvPr/>
          </p:nvSpPr>
          <p:spPr>
            <a:xfrm>
              <a:off x="2976" y="1272"/>
              <a:ext cx="10" cy="14"/>
            </a:xfrm>
            <a:custGeom>
              <a:avLst/>
              <a:gdLst/>
              <a:ahLst/>
              <a:cxnLst>
                <a:cxn ang="0">
                  <a:pos x="5" y="2"/>
                </a:cxn>
                <a:cxn ang="0">
                  <a:pos x="1" y="4"/>
                </a:cxn>
                <a:cxn ang="0">
                  <a:pos x="4" y="7"/>
                </a:cxn>
                <a:cxn ang="0">
                  <a:pos x="5"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ln>
          </p:spPr>
          <p:txBody>
            <a:bodyPr/>
            <a:lstStyle/>
            <a:p>
              <a:endParaRPr lang="zh-CN" altLang="en-US"/>
            </a:p>
          </p:txBody>
        </p:sp>
        <p:sp>
          <p:nvSpPr>
            <p:cNvPr id="30821" name="Freeform 103"/>
            <p:cNvSpPr/>
            <p:nvPr/>
          </p:nvSpPr>
          <p:spPr>
            <a:xfrm>
              <a:off x="3045" y="1204"/>
              <a:ext cx="12" cy="18"/>
            </a:xfrm>
            <a:custGeom>
              <a:avLst/>
              <a:gdLst/>
              <a:ahLst/>
              <a:cxnLst>
                <a:cxn ang="0">
                  <a:pos x="3" y="0"/>
                </a:cxn>
                <a:cxn ang="0">
                  <a:pos x="0" y="4"/>
                </a:cxn>
                <a:cxn ang="0">
                  <a:pos x="8" y="9"/>
                </a:cxn>
                <a:cxn ang="0">
                  <a:pos x="3" y="0"/>
                </a:cxn>
              </a:cxnLst>
              <a:rect l="0" t="0" r="0" b="0"/>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ln>
          </p:spPr>
          <p:txBody>
            <a:bodyPr/>
            <a:lstStyle/>
            <a:p>
              <a:endParaRPr lang="zh-CN" altLang="en-US"/>
            </a:p>
          </p:txBody>
        </p:sp>
        <p:sp>
          <p:nvSpPr>
            <p:cNvPr id="30822" name="Freeform 104"/>
            <p:cNvSpPr/>
            <p:nvPr/>
          </p:nvSpPr>
          <p:spPr>
            <a:xfrm>
              <a:off x="3017" y="1203"/>
              <a:ext cx="13" cy="18"/>
            </a:xfrm>
            <a:custGeom>
              <a:avLst/>
              <a:gdLst/>
              <a:ahLst/>
              <a:cxnLst>
                <a:cxn ang="0">
                  <a:pos x="6" y="0"/>
                </a:cxn>
                <a:cxn ang="0">
                  <a:pos x="0" y="4"/>
                </a:cxn>
                <a:cxn ang="0">
                  <a:pos x="9" y="9"/>
                </a:cxn>
                <a:cxn ang="0">
                  <a:pos x="6" y="0"/>
                </a:cxn>
              </a:cxnLst>
              <a:rect l="0" t="0" r="0" b="0"/>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ln>
          </p:spPr>
          <p:txBody>
            <a:bodyPr/>
            <a:lstStyle/>
            <a:p>
              <a:endParaRPr lang="zh-CN" altLang="en-US"/>
            </a:p>
          </p:txBody>
        </p:sp>
        <p:sp>
          <p:nvSpPr>
            <p:cNvPr id="30823" name="Freeform 105"/>
            <p:cNvSpPr/>
            <p:nvPr/>
          </p:nvSpPr>
          <p:spPr>
            <a:xfrm>
              <a:off x="3004" y="1224"/>
              <a:ext cx="12" cy="14"/>
            </a:xfrm>
            <a:custGeom>
              <a:avLst/>
              <a:gdLst/>
              <a:ahLst/>
              <a:cxnLst>
                <a:cxn ang="0">
                  <a:pos x="7" y="2"/>
                </a:cxn>
                <a:cxn ang="0">
                  <a:pos x="1" y="4"/>
                </a:cxn>
                <a:cxn ang="0">
                  <a:pos x="6" y="7"/>
                </a:cxn>
                <a:cxn ang="0">
                  <a:pos x="7"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ln>
          </p:spPr>
          <p:txBody>
            <a:bodyPr/>
            <a:lstStyle/>
            <a:p>
              <a:endParaRPr lang="zh-CN" altLang="en-US"/>
            </a:p>
          </p:txBody>
        </p:sp>
        <p:sp>
          <p:nvSpPr>
            <p:cNvPr id="30824" name="Freeform 106"/>
            <p:cNvSpPr/>
            <p:nvPr/>
          </p:nvSpPr>
          <p:spPr>
            <a:xfrm>
              <a:off x="2976" y="1256"/>
              <a:ext cx="10" cy="14"/>
            </a:xfrm>
            <a:custGeom>
              <a:avLst/>
              <a:gdLst/>
              <a:ahLst/>
              <a:cxnLst>
                <a:cxn ang="0">
                  <a:pos x="5" y="2"/>
                </a:cxn>
                <a:cxn ang="0">
                  <a:pos x="1" y="4"/>
                </a:cxn>
                <a:cxn ang="0">
                  <a:pos x="4" y="7"/>
                </a:cxn>
                <a:cxn ang="0">
                  <a:pos x="5"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ln>
          </p:spPr>
          <p:txBody>
            <a:bodyPr/>
            <a:lstStyle/>
            <a:p>
              <a:endParaRPr lang="zh-CN" altLang="en-US"/>
            </a:p>
          </p:txBody>
        </p:sp>
        <p:sp>
          <p:nvSpPr>
            <p:cNvPr id="30825" name="Freeform 107"/>
            <p:cNvSpPr/>
            <p:nvPr/>
          </p:nvSpPr>
          <p:spPr>
            <a:xfrm>
              <a:off x="2997" y="1243"/>
              <a:ext cx="12" cy="14"/>
            </a:xfrm>
            <a:custGeom>
              <a:avLst/>
              <a:gdLst/>
              <a:ahLst/>
              <a:cxnLst>
                <a:cxn ang="0">
                  <a:pos x="7" y="2"/>
                </a:cxn>
                <a:cxn ang="0">
                  <a:pos x="1" y="4"/>
                </a:cxn>
                <a:cxn ang="0">
                  <a:pos x="6" y="7"/>
                </a:cxn>
                <a:cxn ang="0">
                  <a:pos x="7"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ln>
          </p:spPr>
          <p:txBody>
            <a:bodyPr/>
            <a:lstStyle/>
            <a:p>
              <a:endParaRPr lang="zh-CN" altLang="en-US"/>
            </a:p>
          </p:txBody>
        </p:sp>
        <p:sp>
          <p:nvSpPr>
            <p:cNvPr id="30826" name="Freeform 108"/>
            <p:cNvSpPr/>
            <p:nvPr/>
          </p:nvSpPr>
          <p:spPr>
            <a:xfrm>
              <a:off x="2154" y="320"/>
              <a:ext cx="12" cy="14"/>
            </a:xfrm>
            <a:custGeom>
              <a:avLst/>
              <a:gdLst/>
              <a:ahLst/>
              <a:cxnLst>
                <a:cxn ang="0">
                  <a:pos x="7" y="2"/>
                </a:cxn>
                <a:cxn ang="0">
                  <a:pos x="1" y="4"/>
                </a:cxn>
                <a:cxn ang="0">
                  <a:pos x="6" y="7"/>
                </a:cxn>
                <a:cxn ang="0">
                  <a:pos x="7"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ln>
          </p:spPr>
          <p:txBody>
            <a:bodyPr/>
            <a:lstStyle/>
            <a:p>
              <a:endParaRPr lang="zh-CN" altLang="en-US"/>
            </a:p>
          </p:txBody>
        </p:sp>
        <p:sp>
          <p:nvSpPr>
            <p:cNvPr id="30827" name="Freeform 109"/>
            <p:cNvSpPr/>
            <p:nvPr/>
          </p:nvSpPr>
          <p:spPr>
            <a:xfrm>
              <a:off x="2084" y="288"/>
              <a:ext cx="12" cy="14"/>
            </a:xfrm>
            <a:custGeom>
              <a:avLst/>
              <a:gdLst/>
              <a:ahLst/>
              <a:cxnLst>
                <a:cxn ang="0">
                  <a:pos x="7" y="2"/>
                </a:cxn>
                <a:cxn ang="0">
                  <a:pos x="1" y="4"/>
                </a:cxn>
                <a:cxn ang="0">
                  <a:pos x="6" y="7"/>
                </a:cxn>
                <a:cxn ang="0">
                  <a:pos x="7" y="2"/>
                </a:cxn>
              </a:cxnLst>
              <a:rect l="0" t="0" r="0" b="0"/>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ln>
          </p:spPr>
          <p:txBody>
            <a:bodyPr/>
            <a:lstStyle/>
            <a:p>
              <a:endParaRPr lang="zh-CN" altLang="en-US"/>
            </a:p>
          </p:txBody>
        </p:sp>
        <p:sp>
          <p:nvSpPr>
            <p:cNvPr id="30828" name="Freeform 110"/>
            <p:cNvSpPr/>
            <p:nvPr/>
          </p:nvSpPr>
          <p:spPr>
            <a:xfrm>
              <a:off x="1810" y="85"/>
              <a:ext cx="2355" cy="1554"/>
            </a:xfrm>
            <a:custGeom>
              <a:avLst/>
              <a:gdLst/>
              <a:ahLst/>
              <a:cxnLst>
                <a:cxn ang="0">
                  <a:pos x="688" y="533"/>
                </a:cxn>
                <a:cxn ang="0">
                  <a:pos x="507" y="486"/>
                </a:cxn>
                <a:cxn ang="0">
                  <a:pos x="240" y="527"/>
                </a:cxn>
                <a:cxn ang="0">
                  <a:pos x="70" y="621"/>
                </a:cxn>
                <a:cxn ang="0">
                  <a:pos x="18" y="769"/>
                </a:cxn>
                <a:cxn ang="0">
                  <a:pos x="222" y="866"/>
                </a:cxn>
                <a:cxn ang="0">
                  <a:pos x="468" y="851"/>
                </a:cxn>
                <a:cxn ang="0">
                  <a:pos x="604" y="930"/>
                </a:cxn>
                <a:cxn ang="0">
                  <a:pos x="688" y="1183"/>
                </a:cxn>
                <a:cxn ang="0">
                  <a:pos x="757" y="1330"/>
                </a:cxn>
                <a:cxn ang="0">
                  <a:pos x="1072" y="1286"/>
                </a:cxn>
                <a:cxn ang="0">
                  <a:pos x="1244" y="1128"/>
                </a:cxn>
                <a:cxn ang="0">
                  <a:pos x="1347" y="942"/>
                </a:cxn>
                <a:cxn ang="0">
                  <a:pos x="1520" y="816"/>
                </a:cxn>
                <a:cxn ang="0">
                  <a:pos x="1213" y="699"/>
                </a:cxn>
                <a:cxn ang="0">
                  <a:pos x="1244" y="669"/>
                </a:cxn>
                <a:cxn ang="0">
                  <a:pos x="1528" y="748"/>
                </a:cxn>
                <a:cxn ang="0">
                  <a:pos x="1672" y="647"/>
                </a:cxn>
                <a:cxn ang="0">
                  <a:pos x="1592" y="624"/>
                </a:cxn>
                <a:cxn ang="0">
                  <a:pos x="1415" y="584"/>
                </a:cxn>
                <a:cxn ang="0">
                  <a:pos x="1738" y="622"/>
                </a:cxn>
                <a:cxn ang="0">
                  <a:pos x="1973" y="697"/>
                </a:cxn>
                <a:cxn ang="0">
                  <a:pos x="2092" y="844"/>
                </a:cxn>
                <a:cxn ang="0">
                  <a:pos x="2448" y="692"/>
                </a:cxn>
                <a:cxn ang="0">
                  <a:pos x="2594" y="841"/>
                </a:cxn>
                <a:cxn ang="0">
                  <a:pos x="2600" y="714"/>
                </a:cxn>
                <a:cxn ang="0">
                  <a:pos x="2679" y="654"/>
                </a:cxn>
                <a:cxn ang="0">
                  <a:pos x="2715" y="445"/>
                </a:cxn>
                <a:cxn ang="0">
                  <a:pos x="2777" y="432"/>
                </a:cxn>
                <a:cxn ang="0">
                  <a:pos x="2807" y="349"/>
                </a:cxn>
                <a:cxn ang="0">
                  <a:pos x="2750" y="184"/>
                </a:cxn>
                <a:cxn ang="0">
                  <a:pos x="2892" y="88"/>
                </a:cxn>
                <a:cxn ang="0">
                  <a:pos x="2965" y="170"/>
                </a:cxn>
                <a:cxn ang="0">
                  <a:pos x="2958" y="101"/>
                </a:cxn>
                <a:cxn ang="0">
                  <a:pos x="3007" y="42"/>
                </a:cxn>
                <a:cxn ang="0">
                  <a:pos x="3104" y="0"/>
                </a:cxn>
                <a:cxn ang="0">
                  <a:pos x="2772" y="51"/>
                </a:cxn>
                <a:cxn ang="0">
                  <a:pos x="2410" y="68"/>
                </a:cxn>
                <a:cxn ang="0">
                  <a:pos x="2055" y="24"/>
                </a:cxn>
                <a:cxn ang="0">
                  <a:pos x="1723" y="53"/>
                </a:cxn>
                <a:cxn ang="0">
                  <a:pos x="1584" y="139"/>
                </a:cxn>
                <a:cxn ang="0">
                  <a:pos x="1409" y="112"/>
                </a:cxn>
                <a:cxn ang="0">
                  <a:pos x="1154" y="150"/>
                </a:cxn>
                <a:cxn ang="0">
                  <a:pos x="1015" y="114"/>
                </a:cxn>
                <a:cxn ang="0">
                  <a:pos x="555" y="203"/>
                </a:cxn>
                <a:cxn ang="0">
                  <a:pos x="816" y="174"/>
                </a:cxn>
                <a:cxn ang="0">
                  <a:pos x="971" y="225"/>
                </a:cxn>
                <a:cxn ang="0">
                  <a:pos x="675" y="292"/>
                </a:cxn>
                <a:cxn ang="0">
                  <a:pos x="419" y="340"/>
                </a:cxn>
                <a:cxn ang="0">
                  <a:pos x="254" y="438"/>
                </a:cxn>
                <a:cxn ang="0">
                  <a:pos x="431" y="451"/>
                </a:cxn>
                <a:cxn ang="0">
                  <a:pos x="580" y="468"/>
                </a:cxn>
                <a:cxn ang="0">
                  <a:pos x="750" y="482"/>
                </a:cxn>
                <a:cxn ang="0">
                  <a:pos x="741" y="419"/>
                </a:cxn>
                <a:cxn ang="0">
                  <a:pos x="901" y="448"/>
                </a:cxn>
                <a:cxn ang="0">
                  <a:pos x="1045" y="383"/>
                </a:cxn>
                <a:cxn ang="0">
                  <a:pos x="1176" y="393"/>
                </a:cxn>
                <a:cxn ang="0">
                  <a:pos x="973" y="489"/>
                </a:cxn>
              </a:cxnLst>
              <a:rect l="0" t="0" r="0" b="0"/>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w="9525">
              <a:noFill/>
            </a:ln>
          </p:spPr>
          <p:txBody>
            <a:bodyPr/>
            <a:lstStyle/>
            <a:p>
              <a:endParaRPr lang="zh-CN" altLang="en-US"/>
            </a:p>
          </p:txBody>
        </p:sp>
      </p:grpSp>
      <p:sp>
        <p:nvSpPr>
          <p:cNvPr id="30833" name="灯片编号占位符 4"/>
          <p:cNvSpPr>
            <a:spLocks noGrp="1"/>
          </p:cNvSpPr>
          <p:nvPr/>
        </p:nvSpPr>
        <p:spPr>
          <a:xfrm>
            <a:off x="6872288" y="5730875"/>
            <a:ext cx="2133600" cy="273050"/>
          </a:xfrm>
          <a:prstGeom prst="rect">
            <a:avLst/>
          </a:prstGeom>
          <a:noFill/>
          <a:ln w="9525">
            <a:noFill/>
          </a:ln>
        </p:spPr>
        <p:txBody>
          <a:bodyPr lIns="68573" tIns="34287" rIns="68573" bIns="34287" anchor="t"/>
          <a:lstStyle/>
          <a:p>
            <a:r>
              <a:rPr lang="en-US" altLang="zh-CN" sz="2700" dirty="0">
                <a:solidFill>
                  <a:schemeClr val="bg1"/>
                </a:solidFill>
                <a:latin typeface="Arial" panose="020B0604020202020204" pitchFamily="34" charset="0"/>
                <a:ea typeface="宋体" panose="02010600030101010101" pitchFamily="2" charset="-122"/>
                <a:sym typeface="方正兰亭黑_GBK" charset="-122"/>
              </a:rPr>
              <a:t>8</a:t>
            </a:r>
            <a:endParaRPr lang="en-US" altLang="zh-CN" sz="2700" dirty="0">
              <a:solidFill>
                <a:schemeClr val="bg1"/>
              </a:solidFill>
              <a:latin typeface="Arial" panose="020B0604020202020204" pitchFamily="34" charset="0"/>
              <a:ea typeface="宋体" panose="02010600030101010101" pitchFamily="2" charset="-122"/>
              <a:sym typeface="方正兰亭黑_GBK" charset="-122"/>
            </a:endParaRPr>
          </a:p>
        </p:txBody>
      </p:sp>
      <p:pic>
        <p:nvPicPr>
          <p:cNvPr id="30844" name="图片 2" descr="2Q`F2~T~90[XTZ_B)X~}(2G"/>
          <p:cNvPicPr>
            <a:picLocks noChangeAspect="1"/>
          </p:cNvPicPr>
          <p:nvPr/>
        </p:nvPicPr>
        <p:blipFill>
          <a:blip r:embed="rId1"/>
          <a:stretch>
            <a:fillRect/>
          </a:stretch>
        </p:blipFill>
        <p:spPr>
          <a:xfrm>
            <a:off x="-7937" y="-19050"/>
            <a:ext cx="9148762" cy="1281113"/>
          </a:xfrm>
          <a:prstGeom prst="rect">
            <a:avLst/>
          </a:prstGeom>
          <a:noFill/>
          <a:ln w="9525">
            <a:noFill/>
          </a:ln>
        </p:spPr>
      </p:pic>
      <p:pic>
        <p:nvPicPr>
          <p:cNvPr id="2" name="图片 1"/>
          <p:cNvPicPr>
            <a:picLocks noChangeAspect="1"/>
          </p:cNvPicPr>
          <p:nvPr/>
        </p:nvPicPr>
        <p:blipFill>
          <a:blip r:embed="rId2"/>
          <a:stretch>
            <a:fillRect/>
          </a:stretch>
        </p:blipFill>
        <p:spPr>
          <a:xfrm>
            <a:off x="1478915" y="1626870"/>
            <a:ext cx="6414770" cy="4839335"/>
          </a:xfrm>
          <a:prstGeom prst="rect">
            <a:avLst/>
          </a:prstGeom>
        </p:spPr>
      </p:pic>
    </p:spTree>
  </p:cSld>
  <p:clrMapOvr>
    <a:masterClrMapping/>
  </p:clrMapOvr>
  <p:transition>
    <p:wheel spokes="3"/>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MH_Title_1"/>
          <p:cNvSpPr/>
          <p:nvPr/>
        </p:nvSpPr>
        <p:spPr>
          <a:xfrm>
            <a:off x="90805" y="2384425"/>
            <a:ext cx="1111250" cy="3515995"/>
          </a:xfrm>
          <a:prstGeom prst="rect">
            <a:avLst/>
          </a:prstGeom>
          <a:noFill/>
          <a:ln w="12700">
            <a:noFill/>
          </a:ln>
        </p:spPr>
        <p:txBody>
          <a:bodyPr vert="eaVert" anchor="ctr"/>
          <a:lstStyle/>
          <a:p>
            <a:pPr algn="ctr" defTabSz="914400"/>
            <a:r>
              <a:rPr lang="zh-CN" altLang="en-US" sz="2000" b="1" dirty="0">
                <a:solidFill>
                  <a:srgbClr val="FF0000"/>
                </a:solidFill>
                <a:latin typeface="Calibri Light" panose="020F0302020204030204" pitchFamily="34" charset="0"/>
                <a:ea typeface="宋体" panose="02010600030101010101" pitchFamily="2" charset="-122"/>
              </a:rPr>
              <a:t>赋予项目负责人和承担单位更大科研自主权</a:t>
            </a:r>
            <a:endParaRPr lang="zh-CN" altLang="en-US" sz="2000" b="1" dirty="0">
              <a:solidFill>
                <a:srgbClr val="FF0000"/>
              </a:solidFill>
              <a:latin typeface="Calibri Light" panose="020F0302020204030204" pitchFamily="34" charset="0"/>
              <a:ea typeface="宋体" panose="02010600030101010101" pitchFamily="2" charset="-122"/>
            </a:endParaRPr>
          </a:p>
        </p:txBody>
      </p:sp>
      <p:sp>
        <p:nvSpPr>
          <p:cNvPr id="69" name="MH_Other_1"/>
          <p:cNvSpPr/>
          <p:nvPr/>
        </p:nvSpPr>
        <p:spPr>
          <a:xfrm>
            <a:off x="1203325" y="2058988"/>
            <a:ext cx="161925" cy="4679950"/>
          </a:xfrm>
          <a:prstGeom prst="rect">
            <a:avLst/>
          </a:prstGeom>
          <a:solidFill>
            <a:srgbClr val="0070C0"/>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mn-lt"/>
              <a:ea typeface="+mn-ea"/>
              <a:cs typeface="+mn-cs"/>
            </a:endParaRPr>
          </a:p>
        </p:txBody>
      </p:sp>
      <p:sp>
        <p:nvSpPr>
          <p:cNvPr id="31747" name="MH_Text_1"/>
          <p:cNvSpPr txBox="1"/>
          <p:nvPr/>
        </p:nvSpPr>
        <p:spPr>
          <a:xfrm>
            <a:off x="1768475" y="3392170"/>
            <a:ext cx="7195820" cy="638175"/>
          </a:xfrm>
          <a:prstGeom prst="rect">
            <a:avLst/>
          </a:prstGeom>
          <a:noFill/>
          <a:ln w="9525">
            <a:noFill/>
          </a:ln>
        </p:spPr>
        <p:txBody>
          <a:bodyPr anchor="t"/>
          <a:lstStyle/>
          <a:p>
            <a:pPr algn="just" defTabSz="914400">
              <a:lnSpc>
                <a:spcPct val="100000"/>
              </a:lnSpc>
            </a:pPr>
            <a:r>
              <a:rPr sz="1400" dirty="0">
                <a:latin typeface="宋体" panose="02010600030101010101" pitchFamily="2" charset="-122"/>
                <a:ea typeface="宋体" panose="02010600030101010101" pitchFamily="2" charset="-122"/>
              </a:rPr>
              <a:t>科研项目申报期间，以科研人员提出的技术路线为主进行论证；项目实施期间，</a:t>
            </a:r>
            <a:r>
              <a:rPr lang="en-US" altLang="zh-CN" sz="1400" b="1" dirty="0">
                <a:solidFill>
                  <a:srgbClr val="0070C0"/>
                </a:solidFill>
                <a:latin typeface="宋体" panose="02010600030101010101" pitchFamily="2" charset="-122"/>
                <a:ea typeface="宋体" panose="02010600030101010101" pitchFamily="2" charset="-122"/>
                <a:cs typeface="+mn-ea"/>
              </a:rPr>
              <a:t>科研人员可以在研究方向不变、不降低申报指标的前提下自主调整研究方案和技术路线，报项目管理部门备案。</a:t>
            </a:r>
            <a:endParaRPr lang="en-US" altLang="zh-CN" sz="1400" b="1" dirty="0">
              <a:solidFill>
                <a:srgbClr val="0070C0"/>
              </a:solidFill>
              <a:latin typeface="宋体" panose="02010600030101010101" pitchFamily="2" charset="-122"/>
              <a:ea typeface="宋体" panose="02010600030101010101" pitchFamily="2" charset="-122"/>
              <a:cs typeface="+mn-ea"/>
            </a:endParaRPr>
          </a:p>
        </p:txBody>
      </p:sp>
      <p:sp>
        <p:nvSpPr>
          <p:cNvPr id="31748" name="MH_Other_4"/>
          <p:cNvSpPr txBox="1"/>
          <p:nvPr/>
        </p:nvSpPr>
        <p:spPr>
          <a:xfrm>
            <a:off x="1428750" y="2126933"/>
            <a:ext cx="530225" cy="508000"/>
          </a:xfrm>
          <a:prstGeom prst="rect">
            <a:avLst/>
          </a:prstGeom>
          <a:noFill/>
          <a:ln w="9525">
            <a:noFill/>
          </a:ln>
        </p:spPr>
        <p:txBody>
          <a:bodyPr wrap="none" anchor="ctr"/>
          <a:lstStyle/>
          <a:p>
            <a:pPr defTabSz="914400"/>
            <a:r>
              <a:rPr lang="en-US" altLang="zh-CN" sz="2400" b="1" dirty="0">
                <a:solidFill>
                  <a:srgbClr val="0070C0"/>
                </a:solidFill>
                <a:latin typeface="Arial Unicode MS" pitchFamily="34" charset="-122"/>
                <a:ea typeface="Arial Unicode MS" pitchFamily="34" charset="-122"/>
              </a:rPr>
              <a:t>1</a:t>
            </a:r>
            <a:endParaRPr lang="en-US" altLang="zh-CN" sz="2400" b="1" dirty="0">
              <a:solidFill>
                <a:srgbClr val="0070C0"/>
              </a:solidFill>
              <a:latin typeface="Arial Unicode MS" pitchFamily="34" charset="-122"/>
              <a:ea typeface="Arial Unicode MS" pitchFamily="34" charset="-122"/>
            </a:endParaRPr>
          </a:p>
        </p:txBody>
      </p:sp>
      <p:sp>
        <p:nvSpPr>
          <p:cNvPr id="31749" name="MH_SubTitle_2"/>
          <p:cNvSpPr txBox="1"/>
          <p:nvPr/>
        </p:nvSpPr>
        <p:spPr>
          <a:xfrm>
            <a:off x="1771015" y="2837180"/>
            <a:ext cx="7193280" cy="520065"/>
          </a:xfrm>
          <a:prstGeom prst="rect">
            <a:avLst/>
          </a:prstGeom>
          <a:noFill/>
          <a:ln w="9525">
            <a:noFill/>
          </a:ln>
        </p:spPr>
        <p:txBody>
          <a:bodyPr anchor="b"/>
          <a:lstStyle/>
          <a:p>
            <a:pPr defTabSz="914400"/>
            <a:r>
              <a:rPr lang="zh-CN" altLang="en-US" sz="1400" dirty="0">
                <a:latin typeface="宋体" panose="02010600030101010101" pitchFamily="2" charset="-122"/>
                <a:ea typeface="宋体" panose="02010600030101010101" pitchFamily="2" charset="-122"/>
              </a:rPr>
              <a:t>科研项目负责人可以根据项目需要，</a:t>
            </a:r>
            <a:r>
              <a:rPr lang="en-US" altLang="zh-CN" sz="1400" b="1" dirty="0">
                <a:solidFill>
                  <a:srgbClr val="0070C0"/>
                </a:solidFill>
                <a:latin typeface="宋体" panose="02010600030101010101" pitchFamily="2" charset="-122"/>
                <a:ea typeface="宋体" panose="02010600030101010101" pitchFamily="2" charset="-122"/>
                <a:cs typeface="+mn-ea"/>
              </a:rPr>
              <a:t>按规定自主组建科研团队，并结合项目实施进展情况进行相应调整。</a:t>
            </a:r>
            <a:endParaRPr lang="en-US" altLang="zh-CN" sz="1400" b="1" dirty="0">
              <a:solidFill>
                <a:srgbClr val="0070C0"/>
              </a:solidFill>
              <a:latin typeface="宋体" panose="02010600030101010101" pitchFamily="2" charset="-122"/>
              <a:ea typeface="宋体" panose="02010600030101010101" pitchFamily="2" charset="-122"/>
              <a:cs typeface="+mn-ea"/>
            </a:endParaRPr>
          </a:p>
        </p:txBody>
      </p:sp>
      <p:sp>
        <p:nvSpPr>
          <p:cNvPr id="31750" name="MH_Text_2"/>
          <p:cNvSpPr txBox="1"/>
          <p:nvPr/>
        </p:nvSpPr>
        <p:spPr>
          <a:xfrm>
            <a:off x="1768475" y="2127250"/>
            <a:ext cx="7193915" cy="571500"/>
          </a:xfrm>
          <a:prstGeom prst="rect">
            <a:avLst/>
          </a:prstGeom>
          <a:noFill/>
          <a:ln w="9525">
            <a:noFill/>
          </a:ln>
        </p:spPr>
        <p:txBody>
          <a:bodyPr anchor="t"/>
          <a:lstStyle/>
          <a:p>
            <a:pPr algn="just" defTabSz="914400">
              <a:lnSpc>
                <a:spcPct val="130000"/>
              </a:lnSpc>
            </a:pPr>
            <a:r>
              <a:rPr sz="1400" dirty="0">
                <a:latin typeface="宋体" panose="02010600030101010101" pitchFamily="2" charset="-122"/>
                <a:ea typeface="宋体" panose="02010600030101010101" pitchFamily="2" charset="-122"/>
              </a:rPr>
              <a:t>科研项目负责人根据科研年活动实际需要，</a:t>
            </a:r>
            <a:r>
              <a:rPr lang="en-US" altLang="zh-CN" sz="1400" b="1" dirty="0">
                <a:solidFill>
                  <a:srgbClr val="0070C0"/>
                </a:solidFill>
                <a:latin typeface="宋体" panose="02010600030101010101" pitchFamily="2" charset="-122"/>
                <a:ea typeface="宋体" panose="02010600030101010101" pitchFamily="2" charset="-122"/>
                <a:cs typeface="+mn-ea"/>
              </a:rPr>
              <a:t>调整直接费用中除设备费外的其他科目费用支出，由项目承担单位审核并办理调剂手续。</a:t>
            </a:r>
            <a:endParaRPr lang="en-US" altLang="zh-CN" sz="1400" b="1" dirty="0">
              <a:solidFill>
                <a:srgbClr val="0070C0"/>
              </a:solidFill>
              <a:latin typeface="宋体" panose="02010600030101010101" pitchFamily="2" charset="-122"/>
              <a:ea typeface="宋体" panose="02010600030101010101" pitchFamily="2" charset="-122"/>
              <a:cs typeface="+mn-ea"/>
            </a:endParaRPr>
          </a:p>
        </p:txBody>
      </p:sp>
      <p:sp>
        <p:nvSpPr>
          <p:cNvPr id="31751" name="MH_Other_7"/>
          <p:cNvSpPr txBox="1"/>
          <p:nvPr/>
        </p:nvSpPr>
        <p:spPr>
          <a:xfrm>
            <a:off x="1428750" y="2836863"/>
            <a:ext cx="530225" cy="508000"/>
          </a:xfrm>
          <a:prstGeom prst="rect">
            <a:avLst/>
          </a:prstGeom>
          <a:noFill/>
          <a:ln w="9525">
            <a:noFill/>
          </a:ln>
        </p:spPr>
        <p:txBody>
          <a:bodyPr wrap="none" anchor="ctr"/>
          <a:lstStyle/>
          <a:p>
            <a:pPr defTabSz="914400"/>
            <a:r>
              <a:rPr lang="en-US" altLang="zh-CN" sz="2400" b="1" dirty="0">
                <a:solidFill>
                  <a:srgbClr val="0070C0"/>
                </a:solidFill>
                <a:latin typeface="Arial Unicode MS" pitchFamily="34" charset="-122"/>
                <a:ea typeface="Arial Unicode MS" pitchFamily="34" charset="-122"/>
              </a:rPr>
              <a:t>2</a:t>
            </a:r>
            <a:endParaRPr lang="en-US" altLang="zh-CN" sz="2400" b="1" dirty="0">
              <a:solidFill>
                <a:srgbClr val="0070C0"/>
              </a:solidFill>
              <a:latin typeface="Arial Unicode MS" pitchFamily="34" charset="-122"/>
              <a:ea typeface="Arial Unicode MS" pitchFamily="34" charset="-122"/>
            </a:endParaRPr>
          </a:p>
        </p:txBody>
      </p:sp>
      <p:sp>
        <p:nvSpPr>
          <p:cNvPr id="31752" name="MH_SubTitle_3"/>
          <p:cNvSpPr txBox="1"/>
          <p:nvPr/>
        </p:nvSpPr>
        <p:spPr>
          <a:xfrm>
            <a:off x="1770380" y="4173855"/>
            <a:ext cx="7207885" cy="517525"/>
          </a:xfrm>
          <a:prstGeom prst="rect">
            <a:avLst/>
          </a:prstGeom>
          <a:noFill/>
          <a:ln w="9525">
            <a:noFill/>
          </a:ln>
        </p:spPr>
        <p:txBody>
          <a:bodyPr anchor="b"/>
          <a:lstStyle/>
          <a:p>
            <a:pPr defTabSz="914400"/>
            <a:r>
              <a:rPr lang="zh-CN" altLang="en-US" sz="1400" dirty="0">
                <a:latin typeface="宋体" panose="02010600030101010101" pitchFamily="2" charset="-122"/>
                <a:ea typeface="宋体" panose="02010600030101010101" pitchFamily="2" charset="-122"/>
              </a:rPr>
              <a:t>高校、科研院所以市场委托方式取得的横向项目经费，纳入单位统一管理，</a:t>
            </a:r>
            <a:r>
              <a:rPr lang="en-US" altLang="zh-CN" sz="1400" b="1" dirty="0">
                <a:solidFill>
                  <a:srgbClr val="0070C0"/>
                </a:solidFill>
                <a:latin typeface="宋体" panose="02010600030101010101" pitchFamily="2" charset="-122"/>
                <a:ea typeface="宋体" panose="02010600030101010101" pitchFamily="2" charset="-122"/>
                <a:cs typeface="+mn-ea"/>
              </a:rPr>
              <a:t>自主确定经费使用范围、标准以及分配方式。</a:t>
            </a:r>
            <a:endParaRPr lang="en-US" altLang="zh-CN" sz="1400" b="1" dirty="0">
              <a:solidFill>
                <a:srgbClr val="0070C0"/>
              </a:solidFill>
              <a:latin typeface="宋体" panose="02010600030101010101" pitchFamily="2" charset="-122"/>
              <a:ea typeface="宋体" panose="02010600030101010101" pitchFamily="2" charset="-122"/>
              <a:cs typeface="+mn-ea"/>
            </a:endParaRPr>
          </a:p>
        </p:txBody>
      </p:sp>
      <p:sp>
        <p:nvSpPr>
          <p:cNvPr id="31753" name="MH_Other_10"/>
          <p:cNvSpPr txBox="1"/>
          <p:nvPr/>
        </p:nvSpPr>
        <p:spPr>
          <a:xfrm>
            <a:off x="1428750" y="3522345"/>
            <a:ext cx="530225" cy="508000"/>
          </a:xfrm>
          <a:prstGeom prst="rect">
            <a:avLst/>
          </a:prstGeom>
          <a:noFill/>
          <a:ln w="9525">
            <a:noFill/>
          </a:ln>
        </p:spPr>
        <p:txBody>
          <a:bodyPr wrap="none" anchor="ctr"/>
          <a:lstStyle/>
          <a:p>
            <a:pPr defTabSz="914400"/>
            <a:r>
              <a:rPr lang="en-US" altLang="zh-CN" sz="2400" b="1" dirty="0">
                <a:solidFill>
                  <a:srgbClr val="0070C0"/>
                </a:solidFill>
                <a:latin typeface="Arial Unicode MS" pitchFamily="34" charset="-122"/>
                <a:ea typeface="Arial Unicode MS" pitchFamily="34" charset="-122"/>
              </a:rPr>
              <a:t>3</a:t>
            </a:r>
            <a:endParaRPr lang="en-US" altLang="zh-CN" sz="2400" b="1" dirty="0">
              <a:solidFill>
                <a:srgbClr val="0070C0"/>
              </a:solidFill>
              <a:latin typeface="Arial Unicode MS" pitchFamily="34" charset="-122"/>
              <a:ea typeface="Arial Unicode MS" pitchFamily="34" charset="-122"/>
            </a:endParaRPr>
          </a:p>
        </p:txBody>
      </p:sp>
      <p:sp>
        <p:nvSpPr>
          <p:cNvPr id="31754" name="MH_SubTitle_4"/>
          <p:cNvSpPr txBox="1"/>
          <p:nvPr/>
        </p:nvSpPr>
        <p:spPr>
          <a:xfrm>
            <a:off x="1770380" y="4756150"/>
            <a:ext cx="7208520" cy="728345"/>
          </a:xfrm>
          <a:prstGeom prst="rect">
            <a:avLst/>
          </a:prstGeom>
          <a:noFill/>
          <a:ln w="9525">
            <a:noFill/>
          </a:ln>
        </p:spPr>
        <p:txBody>
          <a:bodyPr anchor="b"/>
          <a:lstStyle/>
          <a:p>
            <a:pPr defTabSz="914400"/>
            <a:r>
              <a:rPr lang="en-US" altLang="zh-CN" sz="1400" b="1" dirty="0">
                <a:solidFill>
                  <a:srgbClr val="0070C0"/>
                </a:solidFill>
                <a:latin typeface="宋体" panose="02010600030101010101" pitchFamily="2" charset="-122"/>
                <a:ea typeface="宋体" panose="02010600030101010101" pitchFamily="2" charset="-122"/>
                <a:cs typeface="+mn-ea"/>
              </a:rPr>
              <a:t>简化高校、科研院所等事业单位科研仪器采购流程，</a:t>
            </a:r>
            <a:r>
              <a:rPr lang="zh-CN" altLang="en-US" sz="1400" dirty="0">
                <a:latin typeface="宋体" panose="02010600030101010101" pitchFamily="2" charset="-122"/>
                <a:ea typeface="宋体" panose="02010600030101010101" pitchFamily="2" charset="-122"/>
                <a:cs typeface="+mn-ea"/>
              </a:rPr>
              <a:t>对依据项目任务书购买急需的设备、试验材料、耗材，采用特事特办、随到随办的采购机制，可不进行招投标程序，缩短采购周期。对于独家代理或生产的仪器设备，按程序确定采取单一来源采购等方式进行采购</a:t>
            </a:r>
            <a:r>
              <a:rPr lang="en-US" altLang="zh-CN" sz="1200" dirty="0">
                <a:latin typeface="宋体" panose="02010600030101010101" pitchFamily="2" charset="-122"/>
                <a:ea typeface="宋体" panose="02010600030101010101" pitchFamily="2" charset="-122"/>
              </a:rPr>
              <a:t>。</a:t>
            </a:r>
            <a:endParaRPr lang="en-US" altLang="zh-CN" sz="1200" dirty="0">
              <a:latin typeface="宋体" panose="02010600030101010101" pitchFamily="2" charset="-122"/>
              <a:ea typeface="宋体" panose="02010600030101010101" pitchFamily="2" charset="-122"/>
            </a:endParaRPr>
          </a:p>
        </p:txBody>
      </p:sp>
      <p:sp>
        <p:nvSpPr>
          <p:cNvPr id="31755" name="MH_Other_13"/>
          <p:cNvSpPr txBox="1"/>
          <p:nvPr/>
        </p:nvSpPr>
        <p:spPr>
          <a:xfrm>
            <a:off x="1428750" y="4129088"/>
            <a:ext cx="530225" cy="508000"/>
          </a:xfrm>
          <a:prstGeom prst="rect">
            <a:avLst/>
          </a:prstGeom>
          <a:noFill/>
          <a:ln w="9525">
            <a:noFill/>
          </a:ln>
        </p:spPr>
        <p:txBody>
          <a:bodyPr wrap="none" anchor="ctr"/>
          <a:lstStyle/>
          <a:p>
            <a:pPr defTabSz="914400"/>
            <a:r>
              <a:rPr lang="en-US" altLang="zh-CN" sz="2400" b="1" dirty="0">
                <a:solidFill>
                  <a:srgbClr val="0070C0"/>
                </a:solidFill>
                <a:latin typeface="Arial Unicode MS" pitchFamily="34" charset="-122"/>
                <a:ea typeface="Arial Unicode MS" pitchFamily="34" charset="-122"/>
              </a:rPr>
              <a:t>4</a:t>
            </a:r>
            <a:endParaRPr lang="en-US" altLang="zh-CN" sz="2400" b="1" dirty="0">
              <a:solidFill>
                <a:srgbClr val="0070C0"/>
              </a:solidFill>
              <a:latin typeface="Arial Unicode MS" pitchFamily="34" charset="-122"/>
              <a:ea typeface="Arial Unicode MS" pitchFamily="34" charset="-122"/>
            </a:endParaRPr>
          </a:p>
        </p:txBody>
      </p:sp>
      <p:sp>
        <p:nvSpPr>
          <p:cNvPr id="31756" name="MH_Text_5"/>
          <p:cNvSpPr txBox="1"/>
          <p:nvPr/>
        </p:nvSpPr>
        <p:spPr>
          <a:xfrm>
            <a:off x="1768475" y="5486083"/>
            <a:ext cx="7373938" cy="644525"/>
          </a:xfrm>
          <a:prstGeom prst="rect">
            <a:avLst/>
          </a:prstGeom>
          <a:noFill/>
          <a:ln w="9525">
            <a:noFill/>
          </a:ln>
        </p:spPr>
        <p:txBody>
          <a:bodyPr anchor="t"/>
          <a:lstStyle/>
          <a:p>
            <a:pPr algn="just" defTabSz="914400">
              <a:lnSpc>
                <a:spcPct val="130000"/>
              </a:lnSpc>
            </a:pPr>
            <a:r>
              <a:rPr sz="1400" dirty="0">
                <a:latin typeface="宋体" panose="02010600030101010101" pitchFamily="2" charset="-122"/>
                <a:ea typeface="宋体" panose="02010600030101010101" pitchFamily="2" charset="-122"/>
              </a:rPr>
              <a:t>允许高校、科研院所自主确定基础性绩效工资和奖励性绩效工资比例，</a:t>
            </a:r>
            <a:r>
              <a:rPr lang="en-US" altLang="zh-CN" sz="1400" b="1" dirty="0">
                <a:solidFill>
                  <a:srgbClr val="0070C0"/>
                </a:solidFill>
                <a:latin typeface="宋体" panose="02010600030101010101" pitchFamily="2" charset="-122"/>
                <a:ea typeface="宋体" panose="02010600030101010101" pitchFamily="2" charset="-122"/>
                <a:cs typeface="+mn-ea"/>
              </a:rPr>
              <a:t>自主决定绩效考核和绩效分配办法。</a:t>
            </a:r>
            <a:endParaRPr lang="en-US" altLang="zh-CN" sz="1400" b="1" dirty="0">
              <a:solidFill>
                <a:srgbClr val="0070C0"/>
              </a:solidFill>
              <a:latin typeface="宋体" panose="02010600030101010101" pitchFamily="2" charset="-122"/>
              <a:ea typeface="宋体" panose="02010600030101010101" pitchFamily="2" charset="-122"/>
              <a:cs typeface="+mn-ea"/>
            </a:endParaRPr>
          </a:p>
        </p:txBody>
      </p:sp>
      <p:sp>
        <p:nvSpPr>
          <p:cNvPr id="31757" name="MH_Other_16"/>
          <p:cNvSpPr txBox="1"/>
          <p:nvPr/>
        </p:nvSpPr>
        <p:spPr>
          <a:xfrm>
            <a:off x="1428750" y="4765358"/>
            <a:ext cx="530225" cy="508000"/>
          </a:xfrm>
          <a:prstGeom prst="rect">
            <a:avLst/>
          </a:prstGeom>
          <a:noFill/>
          <a:ln w="9525">
            <a:noFill/>
          </a:ln>
        </p:spPr>
        <p:txBody>
          <a:bodyPr wrap="none" anchor="ctr"/>
          <a:lstStyle/>
          <a:p>
            <a:pPr defTabSz="914400"/>
            <a:r>
              <a:rPr lang="en-US" altLang="zh-CN" sz="2400" b="1" dirty="0">
                <a:solidFill>
                  <a:srgbClr val="0070C0"/>
                </a:solidFill>
                <a:latin typeface="Arial Unicode MS" pitchFamily="34" charset="-122"/>
                <a:ea typeface="Arial Unicode MS" pitchFamily="34" charset="-122"/>
              </a:rPr>
              <a:t>5</a:t>
            </a:r>
            <a:endParaRPr lang="en-US" altLang="zh-CN" sz="2400" b="1" dirty="0">
              <a:solidFill>
                <a:srgbClr val="0070C0"/>
              </a:solidFill>
              <a:latin typeface="Arial Unicode MS" pitchFamily="34" charset="-122"/>
              <a:ea typeface="Arial Unicode MS" pitchFamily="34" charset="-122"/>
            </a:endParaRPr>
          </a:p>
        </p:txBody>
      </p:sp>
      <p:sp>
        <p:nvSpPr>
          <p:cNvPr id="5149" name="MH_PageTitle"/>
          <p:cNvSpPr>
            <a:spLocks noGrp="1"/>
          </p:cNvSpPr>
          <p:nvPr>
            <p:ph type="title"/>
          </p:nvPr>
        </p:nvSpPr>
        <p:spPr>
          <a:xfrm>
            <a:off x="791845" y="1273175"/>
            <a:ext cx="7444740" cy="786130"/>
          </a:xfrm>
          <a:ln>
            <a:miter/>
          </a:ln>
        </p:spPr>
        <p:txBody>
          <a:bodyPr vert="horz" wrap="square" lIns="91440" tIns="45720" rIns="91440" bIns="45720" anchor="ctr"/>
          <a:lstStyle/>
          <a:p>
            <a:pPr marL="0" indent="0" eaLnBrk="1" fontAlgn="base" hangingPunct="1">
              <a:buClrTx/>
              <a:buFont typeface="Wingdings" panose="05000000000000000000" charset="0"/>
              <a:buNone/>
            </a:pPr>
            <a:r>
              <a:rPr lang="zh-CN" altLang="en-US" sz="2400" b="0" strike="noStrike" noProof="1">
                <a:solidFill>
                  <a:schemeClr val="tx1"/>
                </a:solidFill>
                <a:effectLst/>
                <a:latin typeface="黑体" panose="02010609060101010101" charset="-122"/>
                <a:ea typeface="黑体" panose="02010609060101010101" charset="-122"/>
                <a:sym typeface="+mn-ea"/>
              </a:rPr>
              <a:t>（三）《</a:t>
            </a:r>
            <a:r>
              <a:rPr lang="zh-CN" altLang="en-US" sz="2400" b="0" dirty="0">
                <a:solidFill>
                  <a:schemeClr val="tx1"/>
                </a:solidFill>
                <a:effectLst/>
                <a:latin typeface="黑体" panose="02010609060101010101" charset="-122"/>
                <a:ea typeface="黑体" panose="02010609060101010101" charset="-122"/>
                <a:sym typeface="宋体" panose="02010600030101010101" pitchFamily="2" charset="-122"/>
              </a:rPr>
              <a:t>关于优化科研管理提升科研绩效若干措施</a:t>
            </a:r>
            <a:r>
              <a:rPr lang="zh-CN" altLang="en-US" sz="2400" b="0" strike="noStrike" noProof="1">
                <a:solidFill>
                  <a:schemeClr val="tx1"/>
                </a:solidFill>
                <a:effectLst/>
                <a:latin typeface="黑体" panose="02010609060101010101" charset="-122"/>
                <a:ea typeface="黑体" panose="02010609060101010101" charset="-122"/>
                <a:sym typeface="+mn-ea"/>
              </a:rPr>
              <a:t>》</a:t>
            </a:r>
            <a:br>
              <a:rPr lang="zh-CN" altLang="en-US" sz="2400" b="0" strike="noStrike" noProof="1">
                <a:solidFill>
                  <a:schemeClr val="tx1"/>
                </a:solidFill>
                <a:effectLst/>
                <a:latin typeface="黑体" panose="02010609060101010101" charset="-122"/>
                <a:ea typeface="黑体" panose="02010609060101010101" charset="-122"/>
                <a:sym typeface="+mn-ea"/>
              </a:rPr>
            </a:br>
            <a:r>
              <a:rPr lang="zh-CN" altLang="en-US" sz="2400" b="0" strike="noStrike" noProof="1">
                <a:solidFill>
                  <a:schemeClr val="tx1"/>
                </a:solidFill>
                <a:effectLst/>
                <a:latin typeface="黑体" panose="02010609060101010101" charset="-122"/>
                <a:ea typeface="黑体" panose="02010609060101010101" charset="-122"/>
                <a:sym typeface="+mn-ea"/>
              </a:rPr>
              <a:t>       </a:t>
            </a:r>
            <a:r>
              <a:rPr lang="zh-CN" altLang="en-US" sz="2400" b="0" strike="noStrike" noProof="1">
                <a:solidFill>
                  <a:schemeClr val="tx1"/>
                </a:solidFill>
                <a:effectLst/>
                <a:latin typeface="宋体" panose="02010600030101010101" pitchFamily="2" charset="-122"/>
                <a:ea typeface="宋体" panose="02010600030101010101" pitchFamily="2" charset="-122"/>
                <a:sym typeface="+mn-ea"/>
              </a:rPr>
              <a:t>（</a:t>
            </a:r>
            <a:r>
              <a:rPr lang="zh-CN" altLang="en-US" sz="1800" b="0" strike="noStrike" noProof="1">
                <a:solidFill>
                  <a:schemeClr val="tx1"/>
                </a:solidFill>
                <a:effectLst/>
                <a:latin typeface="宋体" panose="02010600030101010101" pitchFamily="2" charset="-122"/>
                <a:ea typeface="宋体" panose="02010600030101010101" pitchFamily="2" charset="-122"/>
                <a:sym typeface="+mn-ea"/>
              </a:rPr>
              <a:t>宁政规发〔</a:t>
            </a:r>
            <a:r>
              <a:rPr lang="en-US" altLang="zh-CN" sz="1800" b="0" strike="noStrike" noProof="1">
                <a:solidFill>
                  <a:schemeClr val="tx1"/>
                </a:solidFill>
                <a:effectLst/>
                <a:latin typeface="宋体" panose="02010600030101010101" pitchFamily="2" charset="-122"/>
                <a:ea typeface="宋体" panose="02010600030101010101" pitchFamily="2" charset="-122"/>
                <a:sym typeface="+mn-ea"/>
              </a:rPr>
              <a:t>2019</a:t>
            </a:r>
            <a:r>
              <a:rPr lang="zh-CN" altLang="en-US" sz="1800" b="0" strike="noStrike" noProof="1">
                <a:solidFill>
                  <a:schemeClr val="tx1"/>
                </a:solidFill>
                <a:effectLst/>
                <a:latin typeface="宋体" panose="02010600030101010101" pitchFamily="2" charset="-122"/>
                <a:ea typeface="宋体" panose="02010600030101010101" pitchFamily="2" charset="-122"/>
                <a:sym typeface="+mn-ea"/>
              </a:rPr>
              <a:t>〕</a:t>
            </a:r>
            <a:r>
              <a:rPr lang="en-US" altLang="zh-CN" sz="1800" b="0" strike="noStrike" noProof="1">
                <a:solidFill>
                  <a:schemeClr val="tx1"/>
                </a:solidFill>
                <a:effectLst/>
                <a:latin typeface="宋体" panose="02010600030101010101" pitchFamily="2" charset="-122"/>
                <a:ea typeface="宋体" panose="02010600030101010101" pitchFamily="2" charset="-122"/>
                <a:sym typeface="+mn-ea"/>
              </a:rPr>
              <a:t>2</a:t>
            </a:r>
            <a:r>
              <a:rPr lang="zh-CN" altLang="en-US" sz="1800" b="0" strike="noStrike" noProof="1">
                <a:solidFill>
                  <a:schemeClr val="tx1"/>
                </a:solidFill>
                <a:effectLst/>
                <a:latin typeface="宋体" panose="02010600030101010101" pitchFamily="2" charset="-122"/>
                <a:ea typeface="宋体" panose="02010600030101010101" pitchFamily="2" charset="-122"/>
                <a:sym typeface="+mn-ea"/>
              </a:rPr>
              <a:t>号）</a:t>
            </a:r>
            <a:endParaRPr lang="zh-CN" altLang="en-US" sz="1800" b="0" strike="noStrike" noProof="1">
              <a:solidFill>
                <a:schemeClr val="tx1"/>
              </a:solidFill>
              <a:effectLst/>
              <a:latin typeface="宋体" panose="02010600030101010101" pitchFamily="2" charset="-122"/>
              <a:ea typeface="宋体" panose="02010600030101010101" pitchFamily="2" charset="-122"/>
              <a:sym typeface="+mn-ea"/>
            </a:endParaRPr>
          </a:p>
        </p:txBody>
      </p:sp>
      <p:sp>
        <p:nvSpPr>
          <p:cNvPr id="31759" name="MH_Other_16"/>
          <p:cNvSpPr txBox="1"/>
          <p:nvPr/>
        </p:nvSpPr>
        <p:spPr>
          <a:xfrm>
            <a:off x="1428750" y="5554345"/>
            <a:ext cx="530225" cy="508000"/>
          </a:xfrm>
          <a:prstGeom prst="rect">
            <a:avLst/>
          </a:prstGeom>
          <a:noFill/>
          <a:ln w="9525">
            <a:noFill/>
          </a:ln>
        </p:spPr>
        <p:txBody>
          <a:bodyPr wrap="none" anchor="ctr"/>
          <a:lstStyle/>
          <a:p>
            <a:pPr defTabSz="914400"/>
            <a:r>
              <a:rPr lang="en-US" altLang="en-US" sz="2400" b="1" dirty="0">
                <a:solidFill>
                  <a:srgbClr val="0070C0"/>
                </a:solidFill>
                <a:latin typeface="Arial Unicode MS" pitchFamily="34" charset="-122"/>
                <a:ea typeface="Arial Unicode MS" pitchFamily="34" charset="-122"/>
              </a:rPr>
              <a:t>6</a:t>
            </a:r>
            <a:endParaRPr lang="en-US" altLang="en-US" sz="2400" b="1" dirty="0">
              <a:solidFill>
                <a:srgbClr val="0070C0"/>
              </a:solidFill>
              <a:latin typeface="Arial Unicode MS" pitchFamily="34" charset="-122"/>
              <a:ea typeface="Arial Unicode MS" pitchFamily="34" charset="-122"/>
            </a:endParaRPr>
          </a:p>
        </p:txBody>
      </p:sp>
      <p:pic>
        <p:nvPicPr>
          <p:cNvPr id="31760"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Tree>
    <p:custDataLst>
      <p:tags r:id="rId2"/>
    </p:custDataLst>
  </p:cSld>
  <p:clrMapOvr>
    <a:masterClrMapping/>
  </p:clrMapOvr>
  <p:transition>
    <p:wheel spokes="3"/>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MH_Title_1"/>
          <p:cNvSpPr/>
          <p:nvPr/>
        </p:nvSpPr>
        <p:spPr>
          <a:xfrm>
            <a:off x="90805" y="2315845"/>
            <a:ext cx="1111250" cy="3476625"/>
          </a:xfrm>
          <a:prstGeom prst="rect">
            <a:avLst/>
          </a:prstGeom>
          <a:noFill/>
          <a:ln w="12700">
            <a:noFill/>
          </a:ln>
        </p:spPr>
        <p:txBody>
          <a:bodyPr vert="eaVert" anchor="ctr"/>
          <a:lstStyle/>
          <a:p>
            <a:pPr algn="ctr" defTabSz="914400"/>
            <a:r>
              <a:rPr lang="zh-CN" altLang="en-US" sz="2000" b="1" dirty="0">
                <a:solidFill>
                  <a:srgbClr val="FF0000"/>
                </a:solidFill>
                <a:latin typeface="Calibri Light" panose="020F0302020204030204" pitchFamily="34" charset="0"/>
                <a:ea typeface="宋体" panose="02010600030101010101" pitchFamily="2" charset="-122"/>
              </a:rPr>
              <a:t>强化对科研人员和项目承担单位的激励</a:t>
            </a:r>
            <a:endParaRPr lang="zh-CN" altLang="en-US" sz="2000" b="1" dirty="0">
              <a:solidFill>
                <a:srgbClr val="FF0000"/>
              </a:solidFill>
              <a:latin typeface="Calibri Light" panose="020F0302020204030204" pitchFamily="34" charset="0"/>
              <a:ea typeface="宋体" panose="02010600030101010101" pitchFamily="2" charset="-122"/>
            </a:endParaRPr>
          </a:p>
        </p:txBody>
      </p:sp>
      <p:sp>
        <p:nvSpPr>
          <p:cNvPr id="69" name="MH_Other_1"/>
          <p:cNvSpPr/>
          <p:nvPr/>
        </p:nvSpPr>
        <p:spPr>
          <a:xfrm>
            <a:off x="1202055" y="1667828"/>
            <a:ext cx="161925" cy="4679950"/>
          </a:xfrm>
          <a:prstGeom prst="rect">
            <a:avLst/>
          </a:prstGeom>
          <a:solidFill>
            <a:srgbClr val="0070C0"/>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mn-lt"/>
              <a:ea typeface="+mn-ea"/>
              <a:cs typeface="+mn-cs"/>
            </a:endParaRPr>
          </a:p>
        </p:txBody>
      </p:sp>
      <p:sp>
        <p:nvSpPr>
          <p:cNvPr id="33796" name="MH_Other_4"/>
          <p:cNvSpPr txBox="1"/>
          <p:nvPr/>
        </p:nvSpPr>
        <p:spPr>
          <a:xfrm>
            <a:off x="1427480" y="1807528"/>
            <a:ext cx="530225" cy="508000"/>
          </a:xfrm>
          <a:prstGeom prst="rect">
            <a:avLst/>
          </a:prstGeom>
          <a:noFill/>
          <a:ln w="9525">
            <a:noFill/>
          </a:ln>
        </p:spPr>
        <p:txBody>
          <a:bodyPr wrap="none" anchor="ctr"/>
          <a:lstStyle/>
          <a:p>
            <a:pPr defTabSz="914400"/>
            <a:r>
              <a:rPr lang="en-US" altLang="zh-CN" sz="2400" b="1" dirty="0">
                <a:solidFill>
                  <a:srgbClr val="0070C0"/>
                </a:solidFill>
                <a:latin typeface="Arial Unicode MS" pitchFamily="34" charset="-122"/>
                <a:ea typeface="Arial Unicode MS" pitchFamily="34" charset="-122"/>
              </a:rPr>
              <a:t>7</a:t>
            </a:r>
            <a:endParaRPr lang="en-US" altLang="zh-CN" sz="2400" b="1" dirty="0">
              <a:solidFill>
                <a:srgbClr val="0070C0"/>
              </a:solidFill>
              <a:latin typeface="Arial Unicode MS" pitchFamily="34" charset="-122"/>
              <a:ea typeface="Arial Unicode MS" pitchFamily="34" charset="-122"/>
            </a:endParaRPr>
          </a:p>
        </p:txBody>
      </p:sp>
      <p:sp>
        <p:nvSpPr>
          <p:cNvPr id="33797" name="MH_SubTitle_2"/>
          <p:cNvSpPr txBox="1"/>
          <p:nvPr/>
        </p:nvSpPr>
        <p:spPr>
          <a:xfrm>
            <a:off x="1767205" y="3268345"/>
            <a:ext cx="7375525" cy="969963"/>
          </a:xfrm>
          <a:prstGeom prst="rect">
            <a:avLst/>
          </a:prstGeom>
          <a:noFill/>
          <a:ln w="9525">
            <a:noFill/>
          </a:ln>
        </p:spPr>
        <p:txBody>
          <a:bodyPr anchor="b"/>
          <a:lstStyle/>
          <a:p>
            <a:pPr defTabSz="914400"/>
            <a:r>
              <a:rPr lang="en-US" altLang="zh-CN" sz="1400" b="1" dirty="0">
                <a:solidFill>
                  <a:srgbClr val="0070C0"/>
                </a:solidFill>
                <a:latin typeface="宋体" panose="02010600030101010101" pitchFamily="2" charset="-122"/>
                <a:ea typeface="宋体" panose="02010600030101010101" pitchFamily="2" charset="-122"/>
                <a:cs typeface="+mn-ea"/>
              </a:rPr>
              <a:t>拓宽项目直接费用列支范围。</a:t>
            </a:r>
            <a:r>
              <a:rPr lang="zh-CN" altLang="en-US" sz="1400" dirty="0">
                <a:latin typeface="宋体" panose="02010600030101010101" pitchFamily="2" charset="-122"/>
                <a:ea typeface="宋体" panose="02010600030101010101" pitchFamily="2" charset="-122"/>
              </a:rPr>
              <a:t>参与项目实施并与高校、科研院所等事业单位签订劳动合同的编制外、退休返聘和短期临时用工人员费用可在劳务费中列支；项目承担单位因科研或学术交流活动需要，邀请国内外专家、学者和有关人员参加由其主办的会议，对确需负担的城市间交通费、国际旅费，可在直接费用相关科目中列支。</a:t>
            </a:r>
            <a:endParaRPr lang="zh-CN" altLang="en-US" sz="1400" dirty="0">
              <a:latin typeface="宋体" panose="02010600030101010101" pitchFamily="2" charset="-122"/>
              <a:ea typeface="宋体" panose="02010600030101010101" pitchFamily="2" charset="-122"/>
            </a:endParaRPr>
          </a:p>
        </p:txBody>
      </p:sp>
      <p:sp>
        <p:nvSpPr>
          <p:cNvPr id="33798" name="MH_Text_2"/>
          <p:cNvSpPr txBox="1"/>
          <p:nvPr/>
        </p:nvSpPr>
        <p:spPr>
          <a:xfrm>
            <a:off x="1767205" y="4292600"/>
            <a:ext cx="7374255" cy="908050"/>
          </a:xfrm>
          <a:prstGeom prst="rect">
            <a:avLst/>
          </a:prstGeom>
          <a:noFill/>
          <a:ln w="9525">
            <a:noFill/>
          </a:ln>
        </p:spPr>
        <p:txBody>
          <a:bodyPr anchor="t"/>
          <a:lstStyle/>
          <a:p>
            <a:pPr algn="just" defTabSz="914400">
              <a:lnSpc>
                <a:spcPct val="100000"/>
              </a:lnSpc>
            </a:pPr>
            <a:r>
              <a:rPr lang="en-US" altLang="zh-CN" sz="1400" b="1" dirty="0">
                <a:solidFill>
                  <a:srgbClr val="0070C0"/>
                </a:solidFill>
                <a:latin typeface="宋体" panose="02010600030101010101" pitchFamily="2" charset="-122"/>
                <a:ea typeface="宋体" panose="02010600030101010101" pitchFamily="2" charset="-122"/>
                <a:cs typeface="+mn-ea"/>
              </a:rPr>
              <a:t>改进项目资金拨付和留用处理方式。</a:t>
            </a:r>
            <a:r>
              <a:rPr altLang="en-US" sz="1400" dirty="0">
                <a:ea typeface="宋体" panose="02010600030101010101" pitchFamily="2" charset="-122"/>
              </a:rPr>
              <a:t>自治区级预算单位可将间接费用、内部机构之间合理的结算支出、合作项目经费支出等部分项目资金从本单位零余额账户向本单位或本部门其他预算单位实有资金账户划转；科研项目完成任务目标并通过验收（结题）后，结余资金2年内可留归项目组用于后续科研活动直接支出或由承担单位统筹用于科研活动直接支出。</a:t>
            </a:r>
            <a:endParaRPr altLang="en-US" sz="1400" dirty="0">
              <a:ea typeface="宋体" panose="02010600030101010101" pitchFamily="2" charset="-122"/>
            </a:endParaRPr>
          </a:p>
        </p:txBody>
      </p:sp>
      <p:sp>
        <p:nvSpPr>
          <p:cNvPr id="33799" name="MH_Other_7"/>
          <p:cNvSpPr txBox="1"/>
          <p:nvPr/>
        </p:nvSpPr>
        <p:spPr>
          <a:xfrm>
            <a:off x="1363980" y="4292600"/>
            <a:ext cx="530225" cy="508000"/>
          </a:xfrm>
          <a:prstGeom prst="rect">
            <a:avLst/>
          </a:prstGeom>
          <a:noFill/>
          <a:ln w="9525">
            <a:noFill/>
          </a:ln>
        </p:spPr>
        <p:txBody>
          <a:bodyPr wrap="none" anchor="ctr"/>
          <a:lstStyle/>
          <a:p>
            <a:pPr defTabSz="914400"/>
            <a:r>
              <a:rPr lang="en-US" altLang="zh-CN" sz="2400" b="1" dirty="0">
                <a:solidFill>
                  <a:srgbClr val="0070C0"/>
                </a:solidFill>
                <a:latin typeface="Arial Unicode MS" pitchFamily="34" charset="-122"/>
                <a:ea typeface="Arial Unicode MS" pitchFamily="34" charset="-122"/>
              </a:rPr>
              <a:t>10</a:t>
            </a:r>
            <a:endParaRPr lang="en-US" altLang="zh-CN" sz="2400" b="1" dirty="0">
              <a:solidFill>
                <a:srgbClr val="0070C0"/>
              </a:solidFill>
              <a:latin typeface="Arial Unicode MS" pitchFamily="34" charset="-122"/>
              <a:ea typeface="Arial Unicode MS" pitchFamily="34" charset="-122"/>
            </a:endParaRPr>
          </a:p>
        </p:txBody>
      </p:sp>
      <p:sp>
        <p:nvSpPr>
          <p:cNvPr id="33800" name="MH_Other_10"/>
          <p:cNvSpPr txBox="1"/>
          <p:nvPr/>
        </p:nvSpPr>
        <p:spPr>
          <a:xfrm>
            <a:off x="1363980" y="5345430"/>
            <a:ext cx="530225" cy="508000"/>
          </a:xfrm>
          <a:prstGeom prst="rect">
            <a:avLst/>
          </a:prstGeom>
          <a:noFill/>
          <a:ln w="9525">
            <a:noFill/>
          </a:ln>
        </p:spPr>
        <p:txBody>
          <a:bodyPr wrap="none" anchor="ctr"/>
          <a:lstStyle/>
          <a:p>
            <a:pPr defTabSz="914400"/>
            <a:r>
              <a:rPr lang="en-US" altLang="en-US" sz="2400" b="1" dirty="0">
                <a:solidFill>
                  <a:srgbClr val="0070C0"/>
                </a:solidFill>
                <a:latin typeface="Arial Unicode MS" pitchFamily="34" charset="-122"/>
                <a:ea typeface="Arial Unicode MS" pitchFamily="34" charset="-122"/>
              </a:rPr>
              <a:t>11</a:t>
            </a:r>
            <a:endParaRPr lang="en-US" altLang="en-US" sz="2400" b="1" dirty="0">
              <a:solidFill>
                <a:srgbClr val="0070C0"/>
              </a:solidFill>
              <a:latin typeface="Arial Unicode MS" pitchFamily="34" charset="-122"/>
              <a:ea typeface="Arial Unicode MS" pitchFamily="34" charset="-122"/>
            </a:endParaRPr>
          </a:p>
        </p:txBody>
      </p:sp>
      <p:pic>
        <p:nvPicPr>
          <p:cNvPr id="33802"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
        <p:nvSpPr>
          <p:cNvPr id="2" name="MH_Text_1"/>
          <p:cNvSpPr txBox="1"/>
          <p:nvPr/>
        </p:nvSpPr>
        <p:spPr>
          <a:xfrm>
            <a:off x="1768475" y="1668145"/>
            <a:ext cx="7374255" cy="861060"/>
          </a:xfrm>
          <a:prstGeom prst="rect">
            <a:avLst/>
          </a:prstGeom>
          <a:noFill/>
          <a:ln w="9525">
            <a:noFill/>
          </a:ln>
        </p:spPr>
        <p:txBody>
          <a:bodyPr anchor="t"/>
          <a:lstStyle/>
          <a:p>
            <a:pPr algn="just" defTabSz="914400">
              <a:lnSpc>
                <a:spcPct val="100000"/>
              </a:lnSpc>
            </a:pPr>
            <a:r>
              <a:rPr lang="en-US" altLang="zh-CN" sz="1400" b="1" dirty="0">
                <a:solidFill>
                  <a:srgbClr val="0070C0"/>
                </a:solidFill>
                <a:latin typeface="宋体" panose="02010600030101010101" pitchFamily="2" charset="-122"/>
                <a:ea typeface="宋体" panose="02010600030101010101" pitchFamily="2" charset="-122"/>
                <a:cs typeface="+mn-ea"/>
              </a:rPr>
              <a:t>支持高校、科研院所科研人员到企业兼职开展研发和成果转化</a:t>
            </a:r>
            <a:r>
              <a:rPr lang="en-US" sz="1400" dirty="0">
                <a:ea typeface="宋体" panose="02010600030101010101" pitchFamily="2" charset="-122"/>
              </a:rPr>
              <a:t>，加大高校、科研院所和国有企业科研人员科技成果转化股权激励，科研人员获得的职务科技成果转化现金奖励计入当年本单位绩效工资总量，但不受总量限制，不纳入总量基数。</a:t>
            </a:r>
            <a:endParaRPr lang="en-US" sz="1400" dirty="0">
              <a:ea typeface="宋体" panose="02010600030101010101" pitchFamily="2" charset="-122"/>
            </a:endParaRPr>
          </a:p>
        </p:txBody>
      </p:sp>
      <p:sp>
        <p:nvSpPr>
          <p:cNvPr id="3" name="MH_Text_1"/>
          <p:cNvSpPr txBox="1"/>
          <p:nvPr/>
        </p:nvSpPr>
        <p:spPr>
          <a:xfrm>
            <a:off x="1767205" y="2454275"/>
            <a:ext cx="7374255" cy="641350"/>
          </a:xfrm>
          <a:prstGeom prst="rect">
            <a:avLst/>
          </a:prstGeom>
          <a:noFill/>
          <a:ln w="9525">
            <a:noFill/>
          </a:ln>
        </p:spPr>
        <p:txBody>
          <a:bodyPr anchor="t"/>
          <a:lstStyle/>
          <a:p>
            <a:pPr algn="just" defTabSz="914400">
              <a:lnSpc>
                <a:spcPct val="100000"/>
              </a:lnSpc>
            </a:pPr>
            <a:r>
              <a:rPr lang="en-US" altLang="zh-CN" sz="1400" b="1" dirty="0">
                <a:solidFill>
                  <a:srgbClr val="0070C0"/>
                </a:solidFill>
                <a:latin typeface="宋体" panose="02010600030101010101" pitchFamily="2" charset="-122"/>
                <a:ea typeface="宋体" panose="02010600030101010101" pitchFamily="2" charset="-122"/>
                <a:cs typeface="+mn-ea"/>
              </a:rPr>
              <a:t>提高基础研究、软件开发、集成电路设计、软科学研究、科技服务、哲学社会科学等特定智力密集型项目的间接经费比例，</a:t>
            </a:r>
            <a:r>
              <a:rPr lang="en-US" sz="1400" dirty="0">
                <a:ea typeface="宋体" panose="02010600030101010101" pitchFamily="2" charset="-122"/>
              </a:rPr>
              <a:t>500万元以下的部分为不超过30%，500万元至1000万元的部分为不超过25%，1000万元以上的部分为不超过20%。</a:t>
            </a:r>
            <a:endParaRPr lang="en-US" sz="1400" dirty="0">
              <a:ea typeface="宋体" panose="02010600030101010101" pitchFamily="2" charset="-122"/>
            </a:endParaRPr>
          </a:p>
        </p:txBody>
      </p:sp>
      <p:sp>
        <p:nvSpPr>
          <p:cNvPr id="4" name="MH_Other_10"/>
          <p:cNvSpPr txBox="1"/>
          <p:nvPr/>
        </p:nvSpPr>
        <p:spPr>
          <a:xfrm>
            <a:off x="1427480" y="2520950"/>
            <a:ext cx="530225" cy="508000"/>
          </a:xfrm>
          <a:prstGeom prst="rect">
            <a:avLst/>
          </a:prstGeom>
          <a:noFill/>
          <a:ln w="9525">
            <a:noFill/>
          </a:ln>
        </p:spPr>
        <p:txBody>
          <a:bodyPr wrap="none" anchor="ctr"/>
          <a:lstStyle/>
          <a:p>
            <a:pPr defTabSz="914400"/>
            <a:r>
              <a:rPr lang="en-US" altLang="en-US" sz="2400" b="1" dirty="0">
                <a:solidFill>
                  <a:srgbClr val="0070C0"/>
                </a:solidFill>
                <a:latin typeface="Arial Unicode MS" pitchFamily="34" charset="-122"/>
                <a:ea typeface="Arial Unicode MS" pitchFamily="34" charset="-122"/>
              </a:rPr>
              <a:t>8</a:t>
            </a:r>
            <a:endParaRPr lang="en-US" altLang="en-US" sz="2400" b="1" dirty="0">
              <a:solidFill>
                <a:srgbClr val="0070C0"/>
              </a:solidFill>
              <a:latin typeface="Arial Unicode MS" pitchFamily="34" charset="-122"/>
              <a:ea typeface="Arial Unicode MS" pitchFamily="34" charset="-122"/>
            </a:endParaRPr>
          </a:p>
        </p:txBody>
      </p:sp>
      <p:sp>
        <p:nvSpPr>
          <p:cNvPr id="5" name="MH_Other_10"/>
          <p:cNvSpPr txBox="1"/>
          <p:nvPr/>
        </p:nvSpPr>
        <p:spPr>
          <a:xfrm>
            <a:off x="1427480" y="3359785"/>
            <a:ext cx="530225" cy="508000"/>
          </a:xfrm>
          <a:prstGeom prst="rect">
            <a:avLst/>
          </a:prstGeom>
          <a:noFill/>
          <a:ln w="9525">
            <a:noFill/>
          </a:ln>
        </p:spPr>
        <p:txBody>
          <a:bodyPr wrap="none" anchor="ctr"/>
          <a:lstStyle/>
          <a:p>
            <a:pPr defTabSz="914400"/>
            <a:r>
              <a:rPr lang="en-US" altLang="en-US" sz="2400" b="1" dirty="0">
                <a:solidFill>
                  <a:srgbClr val="0070C0"/>
                </a:solidFill>
                <a:latin typeface="Arial Unicode MS" pitchFamily="34" charset="-122"/>
                <a:ea typeface="Arial Unicode MS" pitchFamily="34" charset="-122"/>
              </a:rPr>
              <a:t>9</a:t>
            </a:r>
            <a:endParaRPr lang="en-US" altLang="en-US" sz="2400" b="1" dirty="0">
              <a:solidFill>
                <a:srgbClr val="0070C0"/>
              </a:solidFill>
              <a:latin typeface="Arial Unicode MS" pitchFamily="34" charset="-122"/>
              <a:ea typeface="Arial Unicode MS" pitchFamily="34" charset="-122"/>
            </a:endParaRPr>
          </a:p>
        </p:txBody>
      </p:sp>
      <p:sp>
        <p:nvSpPr>
          <p:cNvPr id="6" name="MH_Text_1"/>
          <p:cNvSpPr txBox="1"/>
          <p:nvPr/>
        </p:nvSpPr>
        <p:spPr>
          <a:xfrm>
            <a:off x="1768475" y="5345430"/>
            <a:ext cx="7164070" cy="641350"/>
          </a:xfrm>
          <a:prstGeom prst="rect">
            <a:avLst/>
          </a:prstGeom>
          <a:noFill/>
          <a:ln w="9525">
            <a:noFill/>
          </a:ln>
        </p:spPr>
        <p:txBody>
          <a:bodyPr anchor="t"/>
          <a:lstStyle/>
          <a:p>
            <a:pPr algn="just" defTabSz="914400">
              <a:lnSpc>
                <a:spcPct val="130000"/>
              </a:lnSpc>
            </a:pPr>
            <a:r>
              <a:rPr lang="en-US" sz="1400" dirty="0">
                <a:ea typeface="宋体" panose="02010600030101010101" pitchFamily="2" charset="-122"/>
              </a:rPr>
              <a:t>科研人员承担横向委托项目所取得的科技成果，</a:t>
            </a:r>
            <a:r>
              <a:rPr lang="en-US" sz="1400" dirty="0">
                <a:ea typeface="宋体" panose="02010600030101010101" pitchFamily="2" charset="-122"/>
                <a:cs typeface="+mn-ea"/>
              </a:rPr>
              <a:t>经自治区科技部门认定后，</a:t>
            </a:r>
            <a:r>
              <a:rPr lang="en-US" altLang="zh-CN" sz="1400" b="1" dirty="0">
                <a:solidFill>
                  <a:srgbClr val="0070C0"/>
                </a:solidFill>
                <a:latin typeface="宋体" panose="02010600030101010101" pitchFamily="2" charset="-122"/>
                <a:ea typeface="宋体" panose="02010600030101010101" pitchFamily="2" charset="-122"/>
                <a:cs typeface="+mn-ea"/>
              </a:rPr>
              <a:t>在业绩考核、职称评定中与自治区级科技项目同等对待。</a:t>
            </a:r>
            <a:endParaRPr lang="en-US" altLang="zh-CN" sz="1400" b="1" dirty="0">
              <a:solidFill>
                <a:srgbClr val="0070C0"/>
              </a:solidFill>
              <a:latin typeface="宋体" panose="02010600030101010101" pitchFamily="2" charset="-122"/>
              <a:ea typeface="宋体" panose="02010600030101010101" pitchFamily="2" charset="-122"/>
              <a:cs typeface="+mn-ea"/>
            </a:endParaRPr>
          </a:p>
        </p:txBody>
      </p:sp>
      <p:sp>
        <p:nvSpPr>
          <p:cNvPr id="7" name="标题 6"/>
          <p:cNvSpPr>
            <a:spLocks noGrp="1"/>
          </p:cNvSpPr>
          <p:nvPr>
            <p:ph type="title"/>
          </p:nvPr>
        </p:nvSpPr>
        <p:spPr/>
        <p:txBody>
          <a:bodyPr/>
          <a:lstStyle/>
          <a:p>
            <a:endParaRPr lang="zh-CN" altLang="en-US"/>
          </a:p>
        </p:txBody>
      </p:sp>
    </p:spTree>
    <p:custDataLst>
      <p:tags r:id="rId2"/>
    </p:custDataLst>
  </p:cSld>
  <p:clrMapOvr>
    <a:masterClrMapping/>
  </p:clrMapOvr>
  <p:transition>
    <p:wheel spokes="3"/>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MH_Title_1"/>
          <p:cNvSpPr/>
          <p:nvPr/>
        </p:nvSpPr>
        <p:spPr>
          <a:xfrm>
            <a:off x="288925" y="1934845"/>
            <a:ext cx="796290" cy="3388995"/>
          </a:xfrm>
          <a:prstGeom prst="rect">
            <a:avLst/>
          </a:prstGeom>
          <a:noFill/>
          <a:ln w="12700">
            <a:noFill/>
          </a:ln>
        </p:spPr>
        <p:txBody>
          <a:bodyPr vert="eaVert" anchor="ctr"/>
          <a:lstStyle/>
          <a:p>
            <a:pPr algn="ctr" defTabSz="914400"/>
            <a:r>
              <a:rPr lang="zh-CN" altLang="en-US" sz="2000" b="1" dirty="0">
                <a:solidFill>
                  <a:srgbClr val="FF0000"/>
                </a:solidFill>
                <a:latin typeface="Calibri Light" panose="020F0302020204030204" pitchFamily="34" charset="0"/>
                <a:ea typeface="宋体" panose="02010600030101010101" pitchFamily="2" charset="-122"/>
                <a:cs typeface="+mn-ea"/>
              </a:rPr>
              <a:t>强化对科研人员和项目承担单位的激励</a:t>
            </a:r>
            <a:endParaRPr lang="zh-CN" altLang="en-US" sz="2000" b="1" dirty="0">
              <a:solidFill>
                <a:srgbClr val="FF0000"/>
              </a:solidFill>
              <a:latin typeface="Calibri Light" panose="020F0302020204030204" pitchFamily="34" charset="0"/>
              <a:ea typeface="宋体" panose="02010600030101010101" pitchFamily="2" charset="-122"/>
              <a:cs typeface="+mn-ea"/>
            </a:endParaRPr>
          </a:p>
        </p:txBody>
      </p:sp>
      <p:sp>
        <p:nvSpPr>
          <p:cNvPr id="69" name="MH_Other_1"/>
          <p:cNvSpPr/>
          <p:nvPr/>
        </p:nvSpPr>
        <p:spPr>
          <a:xfrm>
            <a:off x="1202055" y="1723073"/>
            <a:ext cx="161925" cy="4679950"/>
          </a:xfrm>
          <a:prstGeom prst="rect">
            <a:avLst/>
          </a:prstGeom>
          <a:solidFill>
            <a:srgbClr val="0070C0"/>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mn-lt"/>
              <a:ea typeface="+mn-ea"/>
              <a:cs typeface="+mn-cs"/>
            </a:endParaRPr>
          </a:p>
        </p:txBody>
      </p:sp>
      <p:sp>
        <p:nvSpPr>
          <p:cNvPr id="33796" name="MH_Other_4"/>
          <p:cNvSpPr txBox="1"/>
          <p:nvPr/>
        </p:nvSpPr>
        <p:spPr>
          <a:xfrm>
            <a:off x="1355725" y="1934528"/>
            <a:ext cx="530225" cy="508000"/>
          </a:xfrm>
          <a:prstGeom prst="rect">
            <a:avLst/>
          </a:prstGeom>
          <a:noFill/>
          <a:ln w="9525">
            <a:noFill/>
          </a:ln>
        </p:spPr>
        <p:txBody>
          <a:bodyPr wrap="none" anchor="ctr"/>
          <a:lstStyle/>
          <a:p>
            <a:pPr defTabSz="914400"/>
            <a:r>
              <a:rPr lang="en-US" altLang="zh-CN" sz="2400" b="1" dirty="0">
                <a:solidFill>
                  <a:srgbClr val="0070C0"/>
                </a:solidFill>
                <a:latin typeface="Arial Unicode MS" pitchFamily="34" charset="-122"/>
                <a:ea typeface="Arial Unicode MS" pitchFamily="34" charset="-122"/>
              </a:rPr>
              <a:t>12</a:t>
            </a:r>
            <a:endParaRPr lang="en-US" altLang="zh-CN" sz="2400" b="1" dirty="0">
              <a:solidFill>
                <a:srgbClr val="0070C0"/>
              </a:solidFill>
              <a:latin typeface="Arial Unicode MS" pitchFamily="34" charset="-122"/>
              <a:ea typeface="Arial Unicode MS" pitchFamily="34" charset="-122"/>
            </a:endParaRPr>
          </a:p>
        </p:txBody>
      </p:sp>
      <p:sp>
        <p:nvSpPr>
          <p:cNvPr id="33797" name="MH_SubTitle_2"/>
          <p:cNvSpPr txBox="1"/>
          <p:nvPr/>
        </p:nvSpPr>
        <p:spPr>
          <a:xfrm>
            <a:off x="1765935" y="2632075"/>
            <a:ext cx="7375525" cy="969963"/>
          </a:xfrm>
          <a:prstGeom prst="rect">
            <a:avLst/>
          </a:prstGeom>
          <a:noFill/>
          <a:ln w="9525">
            <a:noFill/>
          </a:ln>
        </p:spPr>
        <p:txBody>
          <a:bodyPr anchor="b"/>
          <a:lstStyle/>
          <a:p>
            <a:pPr defTabSz="914400">
              <a:lnSpc>
                <a:spcPct val="130000"/>
              </a:lnSpc>
            </a:pPr>
            <a:r>
              <a:rPr lang="zh-CN" altLang="en-US" sz="1400" dirty="0">
                <a:latin typeface="宋体" panose="02010600030101010101" pitchFamily="2" charset="-122"/>
                <a:ea typeface="宋体" panose="02010600030101010101" pitchFamily="2" charset="-122"/>
              </a:rPr>
              <a:t>企业自主研发并实施转化的科技创新成果，</a:t>
            </a:r>
            <a:r>
              <a:rPr lang="en-US" altLang="zh-CN" sz="1400" b="1" dirty="0">
                <a:solidFill>
                  <a:srgbClr val="0070C0"/>
                </a:solidFill>
                <a:latin typeface="宋体" panose="02010600030101010101" pitchFamily="2" charset="-122"/>
                <a:ea typeface="宋体" panose="02010600030101010101" pitchFamily="2" charset="-122"/>
                <a:cs typeface="+mn-ea"/>
              </a:rPr>
              <a:t>自治区科技成果转化专项资金给予适当资助</a:t>
            </a:r>
            <a:r>
              <a:rPr lang="zh-CN" altLang="en-US" sz="1400" dirty="0">
                <a:latin typeface="宋体" panose="02010600030101010101" pitchFamily="2" charset="-122"/>
                <a:ea typeface="宋体" panose="02010600030101010101" pitchFamily="2" charset="-122"/>
              </a:rPr>
              <a:t>；持企业与东部地区高校、科研院所、企业等联合实施技术攻关、人才培养、成果转化、平台建设等东西部科技合作项目，适度降低自筹资金比例。</a:t>
            </a:r>
            <a:endParaRPr lang="zh-CN" altLang="en-US" sz="1400" dirty="0">
              <a:latin typeface="宋体" panose="02010600030101010101" pitchFamily="2" charset="-122"/>
              <a:ea typeface="宋体" panose="02010600030101010101" pitchFamily="2" charset="-122"/>
            </a:endParaRPr>
          </a:p>
        </p:txBody>
      </p:sp>
      <p:sp>
        <p:nvSpPr>
          <p:cNvPr id="33799" name="MH_Other_7"/>
          <p:cNvSpPr txBox="1"/>
          <p:nvPr/>
        </p:nvSpPr>
        <p:spPr>
          <a:xfrm>
            <a:off x="1363980" y="5065395"/>
            <a:ext cx="530225" cy="508000"/>
          </a:xfrm>
          <a:prstGeom prst="rect">
            <a:avLst/>
          </a:prstGeom>
          <a:noFill/>
          <a:ln w="9525">
            <a:noFill/>
          </a:ln>
        </p:spPr>
        <p:txBody>
          <a:bodyPr wrap="none" anchor="ctr"/>
          <a:lstStyle/>
          <a:p>
            <a:pPr defTabSz="914400"/>
            <a:r>
              <a:rPr lang="en-US" altLang="zh-CN" sz="2400" b="1" dirty="0">
                <a:solidFill>
                  <a:srgbClr val="0070C0"/>
                </a:solidFill>
                <a:latin typeface="Arial Unicode MS" pitchFamily="34" charset="-122"/>
                <a:ea typeface="Arial Unicode MS" pitchFamily="34" charset="-122"/>
              </a:rPr>
              <a:t>16</a:t>
            </a:r>
            <a:endParaRPr lang="en-US" altLang="zh-CN" sz="2400" b="1" dirty="0">
              <a:solidFill>
                <a:srgbClr val="0070C0"/>
              </a:solidFill>
              <a:latin typeface="Arial Unicode MS" pitchFamily="34" charset="-122"/>
              <a:ea typeface="Arial Unicode MS" pitchFamily="34" charset="-122"/>
            </a:endParaRPr>
          </a:p>
        </p:txBody>
      </p:sp>
      <p:pic>
        <p:nvPicPr>
          <p:cNvPr id="33802"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
        <p:nvSpPr>
          <p:cNvPr id="3" name="MH_Text_1"/>
          <p:cNvSpPr txBox="1"/>
          <p:nvPr/>
        </p:nvSpPr>
        <p:spPr>
          <a:xfrm>
            <a:off x="1768475" y="1723390"/>
            <a:ext cx="7374255" cy="993775"/>
          </a:xfrm>
          <a:prstGeom prst="rect">
            <a:avLst/>
          </a:prstGeom>
          <a:noFill/>
          <a:ln w="9525">
            <a:noFill/>
          </a:ln>
        </p:spPr>
        <p:txBody>
          <a:bodyPr anchor="t"/>
          <a:lstStyle/>
          <a:p>
            <a:pPr algn="just" defTabSz="914400">
              <a:lnSpc>
                <a:spcPct val="130000"/>
              </a:lnSpc>
            </a:pPr>
            <a:r>
              <a:rPr lang="en-US" altLang="zh-CN" sz="1400" b="1" dirty="0">
                <a:solidFill>
                  <a:srgbClr val="0070C0"/>
                </a:solidFill>
                <a:latin typeface="宋体" panose="02010600030101010101" pitchFamily="2" charset="-122"/>
                <a:ea typeface="宋体" panose="02010600030101010101" pitchFamily="2" charset="-122"/>
                <a:cs typeface="+mn-ea"/>
              </a:rPr>
              <a:t>鼓励企业加大科技创新。</a:t>
            </a:r>
            <a:r>
              <a:rPr lang="en-US" sz="1400" dirty="0">
                <a:ea typeface="宋体" panose="02010600030101010101" pitchFamily="2" charset="-122"/>
              </a:rPr>
              <a:t>探索设立创新基金，通过直接补助、研发投入后补助、科技创新券、科技金融等政策引导企业加大创新投入力度；对企业申报的自治区级科研项目，先行组织开展研发活动已投入的资金，项目批复后可从项目资金中冲抵；</a:t>
            </a:r>
            <a:endParaRPr lang="en-US" sz="1400" dirty="0">
              <a:ea typeface="宋体" panose="02010600030101010101" pitchFamily="2" charset="-122"/>
            </a:endParaRPr>
          </a:p>
        </p:txBody>
      </p:sp>
      <p:sp>
        <p:nvSpPr>
          <p:cNvPr id="4" name="MH_Other_10"/>
          <p:cNvSpPr txBox="1"/>
          <p:nvPr/>
        </p:nvSpPr>
        <p:spPr>
          <a:xfrm>
            <a:off x="1355725" y="2863215"/>
            <a:ext cx="530225" cy="508000"/>
          </a:xfrm>
          <a:prstGeom prst="rect">
            <a:avLst/>
          </a:prstGeom>
          <a:noFill/>
          <a:ln w="9525">
            <a:noFill/>
          </a:ln>
        </p:spPr>
        <p:txBody>
          <a:bodyPr wrap="none" anchor="ctr"/>
          <a:lstStyle/>
          <a:p>
            <a:pPr defTabSz="914400"/>
            <a:r>
              <a:rPr lang="en-US" altLang="en-US" sz="2400" b="1" dirty="0">
                <a:solidFill>
                  <a:srgbClr val="0070C0"/>
                </a:solidFill>
                <a:latin typeface="Arial Unicode MS" pitchFamily="34" charset="-122"/>
                <a:ea typeface="Arial Unicode MS" pitchFamily="34" charset="-122"/>
              </a:rPr>
              <a:t>13</a:t>
            </a:r>
            <a:endParaRPr lang="en-US" altLang="en-US" sz="2400" b="1" dirty="0">
              <a:solidFill>
                <a:srgbClr val="0070C0"/>
              </a:solidFill>
              <a:latin typeface="Arial Unicode MS" pitchFamily="34" charset="-122"/>
              <a:ea typeface="Arial Unicode MS" pitchFamily="34" charset="-122"/>
            </a:endParaRPr>
          </a:p>
        </p:txBody>
      </p:sp>
      <p:sp>
        <p:nvSpPr>
          <p:cNvPr id="5" name="MH_Other_10"/>
          <p:cNvSpPr txBox="1"/>
          <p:nvPr/>
        </p:nvSpPr>
        <p:spPr>
          <a:xfrm>
            <a:off x="1355725" y="3654425"/>
            <a:ext cx="530225" cy="508000"/>
          </a:xfrm>
          <a:prstGeom prst="rect">
            <a:avLst/>
          </a:prstGeom>
          <a:noFill/>
          <a:ln w="9525">
            <a:noFill/>
          </a:ln>
        </p:spPr>
        <p:txBody>
          <a:bodyPr wrap="none" anchor="ctr"/>
          <a:lstStyle/>
          <a:p>
            <a:pPr defTabSz="914400"/>
            <a:r>
              <a:rPr lang="en-US" altLang="en-US" sz="2400" b="1" dirty="0">
                <a:solidFill>
                  <a:srgbClr val="0070C0"/>
                </a:solidFill>
                <a:latin typeface="Arial Unicode MS" pitchFamily="34" charset="-122"/>
                <a:ea typeface="Arial Unicode MS" pitchFamily="34" charset="-122"/>
              </a:rPr>
              <a:t>14</a:t>
            </a:r>
            <a:endParaRPr lang="en-US" altLang="en-US" sz="2400" b="1" dirty="0">
              <a:solidFill>
                <a:srgbClr val="0070C0"/>
              </a:solidFill>
              <a:latin typeface="Arial Unicode MS" pitchFamily="34" charset="-122"/>
              <a:ea typeface="Arial Unicode MS" pitchFamily="34" charset="-122"/>
            </a:endParaRPr>
          </a:p>
        </p:txBody>
      </p:sp>
      <p:sp>
        <p:nvSpPr>
          <p:cNvPr id="35843" name="MH_Text_1"/>
          <p:cNvSpPr txBox="1"/>
          <p:nvPr/>
        </p:nvSpPr>
        <p:spPr>
          <a:xfrm>
            <a:off x="1768475" y="3651250"/>
            <a:ext cx="7183755" cy="511175"/>
          </a:xfrm>
          <a:prstGeom prst="rect">
            <a:avLst/>
          </a:prstGeom>
          <a:noFill/>
          <a:ln w="9525">
            <a:noFill/>
          </a:ln>
        </p:spPr>
        <p:txBody>
          <a:bodyPr anchor="t"/>
          <a:lstStyle/>
          <a:p>
            <a:pPr algn="just" defTabSz="914400">
              <a:lnSpc>
                <a:spcPct val="100000"/>
              </a:lnSpc>
            </a:pPr>
            <a:r>
              <a:rPr lang="en-US" altLang="zh-CN" sz="1400" b="1" dirty="0">
                <a:solidFill>
                  <a:srgbClr val="0070C0"/>
                </a:solidFill>
                <a:latin typeface="宋体" panose="02010600030101010101" pitchFamily="2" charset="-122"/>
                <a:ea typeface="宋体" panose="02010600030101010101" pitchFamily="2" charset="-122"/>
                <a:cs typeface="+mn-ea"/>
              </a:rPr>
              <a:t>优化项目申报</a:t>
            </a:r>
            <a:r>
              <a:rPr lang="en-US" sz="1400" dirty="0">
                <a:ea typeface="宋体" panose="02010600030101010101" pitchFamily="2" charset="-122"/>
              </a:rPr>
              <a:t>。实行指南定期发布，常年受理项目申报，分批出库评审。实行“材料一次报送”制度，在自治区科技计划管理信息系统已提交的材料，不再重复提供。</a:t>
            </a:r>
            <a:endParaRPr lang="en-US" sz="1400" dirty="0">
              <a:ea typeface="宋体" panose="02010600030101010101" pitchFamily="2" charset="-122"/>
            </a:endParaRPr>
          </a:p>
        </p:txBody>
      </p:sp>
      <p:sp>
        <p:nvSpPr>
          <p:cNvPr id="35845" name="MH_SubTitle_2"/>
          <p:cNvSpPr txBox="1"/>
          <p:nvPr/>
        </p:nvSpPr>
        <p:spPr>
          <a:xfrm>
            <a:off x="1768475" y="4234180"/>
            <a:ext cx="7183755" cy="712470"/>
          </a:xfrm>
          <a:prstGeom prst="rect">
            <a:avLst/>
          </a:prstGeom>
          <a:noFill/>
          <a:ln w="9525">
            <a:noFill/>
          </a:ln>
        </p:spPr>
        <p:txBody>
          <a:bodyPr anchor="b"/>
          <a:lstStyle/>
          <a:p>
            <a:pPr defTabSz="914400"/>
            <a:r>
              <a:rPr lang="en-US" altLang="zh-CN" sz="1400" b="1" dirty="0">
                <a:solidFill>
                  <a:srgbClr val="0070C0"/>
                </a:solidFill>
                <a:latin typeface="宋体" panose="02010600030101010101" pitchFamily="2" charset="-122"/>
                <a:ea typeface="宋体" panose="02010600030101010101" pitchFamily="2" charset="-122"/>
                <a:cs typeface="+mn-ea"/>
              </a:rPr>
              <a:t>简化预算编制。</a:t>
            </a:r>
            <a:r>
              <a:rPr sz="1400" dirty="0">
                <a:latin typeface="宋体" panose="02010600030101010101" pitchFamily="2" charset="-122"/>
                <a:ea typeface="宋体" panose="02010600030101010101" pitchFamily="2" charset="-122"/>
              </a:rPr>
              <a:t>预算科目缩减归并为设备费、材料费/测试化验加工费/燃料动力费、差旅费/会议费/国际合作与交流费、劳务费/专家咨询费以及其他支出5类，编制预算只需提供基本测算说明，不提供明细。</a:t>
            </a:r>
            <a:endParaRPr sz="1400" dirty="0">
              <a:latin typeface="宋体" panose="02010600030101010101" pitchFamily="2" charset="-122"/>
              <a:ea typeface="宋体" panose="02010600030101010101" pitchFamily="2" charset="-122"/>
            </a:endParaRPr>
          </a:p>
        </p:txBody>
      </p:sp>
      <p:sp>
        <p:nvSpPr>
          <p:cNvPr id="6" name="MH_SubTitle_2"/>
          <p:cNvSpPr txBox="1"/>
          <p:nvPr/>
        </p:nvSpPr>
        <p:spPr>
          <a:xfrm>
            <a:off x="1768475" y="5065395"/>
            <a:ext cx="7183755" cy="895350"/>
          </a:xfrm>
          <a:prstGeom prst="rect">
            <a:avLst/>
          </a:prstGeom>
          <a:noFill/>
          <a:ln w="9525">
            <a:noFill/>
          </a:ln>
        </p:spPr>
        <p:txBody>
          <a:bodyPr anchor="b"/>
          <a:lstStyle/>
          <a:p>
            <a:pPr defTabSz="914400"/>
            <a:r>
              <a:rPr lang="en-US" altLang="zh-CN" sz="1400" b="1" dirty="0">
                <a:solidFill>
                  <a:srgbClr val="0070C0"/>
                </a:solidFill>
                <a:latin typeface="宋体" panose="02010600030101010101" pitchFamily="2" charset="-122"/>
                <a:ea typeface="宋体" panose="02010600030101010101" pitchFamily="2" charset="-122"/>
                <a:cs typeface="+mn-ea"/>
              </a:rPr>
              <a:t>简化过程管理</a:t>
            </a:r>
            <a:r>
              <a:rPr sz="1400" dirty="0">
                <a:latin typeface="宋体" panose="02010600030101010101" pitchFamily="2" charset="-122"/>
                <a:ea typeface="宋体" panose="02010600030101010101" pitchFamily="2" charset="-122"/>
              </a:rPr>
              <a:t>。支持资金数额较小的项目，承担单位自我管理为主，一般不再进行过程管理；支持资金数额较大的项目，项目管理部门采取“双随机、一公开”方式进行检查，必要时依据任务书（合同书）中设定的重点内容和环节，由项目管理部门委托专业机构进行中期评估。</a:t>
            </a:r>
            <a:endParaRPr sz="1400" dirty="0">
              <a:latin typeface="宋体" panose="02010600030101010101" pitchFamily="2" charset="-122"/>
              <a:ea typeface="宋体" panose="02010600030101010101" pitchFamily="2" charset="-122"/>
            </a:endParaRPr>
          </a:p>
        </p:txBody>
      </p:sp>
      <p:sp>
        <p:nvSpPr>
          <p:cNvPr id="7" name="标题 6"/>
          <p:cNvSpPr>
            <a:spLocks noGrp="1"/>
          </p:cNvSpPr>
          <p:nvPr>
            <p:ph type="title"/>
          </p:nvPr>
        </p:nvSpPr>
        <p:spPr/>
        <p:txBody>
          <a:bodyPr/>
          <a:lstStyle/>
          <a:p>
            <a:endParaRPr lang="zh-CN" altLang="en-US"/>
          </a:p>
        </p:txBody>
      </p:sp>
      <p:sp>
        <p:nvSpPr>
          <p:cNvPr id="2" name="MH_Other_10"/>
          <p:cNvSpPr txBox="1"/>
          <p:nvPr/>
        </p:nvSpPr>
        <p:spPr>
          <a:xfrm>
            <a:off x="1355725" y="4336415"/>
            <a:ext cx="530225" cy="508000"/>
          </a:xfrm>
          <a:prstGeom prst="rect">
            <a:avLst/>
          </a:prstGeom>
          <a:noFill/>
          <a:ln w="9525">
            <a:noFill/>
          </a:ln>
        </p:spPr>
        <p:txBody>
          <a:bodyPr wrap="none" anchor="ctr"/>
          <a:p>
            <a:pPr defTabSz="914400"/>
            <a:r>
              <a:rPr lang="en-US" altLang="en-US" sz="2400" b="1" dirty="0">
                <a:solidFill>
                  <a:srgbClr val="0070C0"/>
                </a:solidFill>
                <a:latin typeface="Arial Unicode MS" pitchFamily="34" charset="-122"/>
                <a:ea typeface="Arial Unicode MS" pitchFamily="34" charset="-122"/>
              </a:rPr>
              <a:t>15</a:t>
            </a:r>
            <a:endParaRPr lang="en-US" altLang="en-US" sz="2400" b="1" dirty="0">
              <a:solidFill>
                <a:srgbClr val="0070C0"/>
              </a:solidFill>
              <a:latin typeface="Arial Unicode MS" pitchFamily="34" charset="-122"/>
              <a:ea typeface="Arial Unicode MS" pitchFamily="34" charset="-122"/>
            </a:endParaRPr>
          </a:p>
        </p:txBody>
      </p:sp>
    </p:spTree>
    <p:custDataLst>
      <p:tags r:id="rId2"/>
    </p:custDataLst>
  </p:cSld>
  <p:clrMapOvr>
    <a:masterClrMapping/>
  </p:clrMapOvr>
  <p:transition>
    <p:wheel spokes="3"/>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MH_Title_1"/>
          <p:cNvSpPr/>
          <p:nvPr/>
        </p:nvSpPr>
        <p:spPr>
          <a:xfrm>
            <a:off x="264795" y="2361565"/>
            <a:ext cx="807085" cy="3041650"/>
          </a:xfrm>
          <a:prstGeom prst="rect">
            <a:avLst/>
          </a:prstGeom>
          <a:noFill/>
          <a:ln w="12700">
            <a:noFill/>
          </a:ln>
        </p:spPr>
        <p:txBody>
          <a:bodyPr vert="eaVert" anchor="ctr"/>
          <a:lstStyle/>
          <a:p>
            <a:pPr algn="ctr" defTabSz="914400"/>
            <a:r>
              <a:rPr lang="zh-CN" altLang="en-US" sz="2000" b="1" dirty="0">
                <a:solidFill>
                  <a:srgbClr val="FF0000"/>
                </a:solidFill>
                <a:latin typeface="Calibri Light" panose="020F0302020204030204" pitchFamily="34" charset="0"/>
                <a:ea typeface="宋体" panose="02010600030101010101" pitchFamily="2" charset="-122"/>
              </a:rPr>
              <a:t>建立“两头严、中间松”科研管理机制</a:t>
            </a:r>
            <a:endParaRPr lang="zh-CN" altLang="en-US" sz="2000" b="1" dirty="0">
              <a:solidFill>
                <a:srgbClr val="FF0000"/>
              </a:solidFill>
              <a:latin typeface="Calibri Light" panose="020F0302020204030204" pitchFamily="34" charset="0"/>
              <a:ea typeface="宋体" panose="02010600030101010101" pitchFamily="2" charset="-122"/>
            </a:endParaRPr>
          </a:p>
        </p:txBody>
      </p:sp>
      <p:sp>
        <p:nvSpPr>
          <p:cNvPr id="69" name="MH_Other_1"/>
          <p:cNvSpPr/>
          <p:nvPr/>
        </p:nvSpPr>
        <p:spPr>
          <a:xfrm>
            <a:off x="1219835" y="1712913"/>
            <a:ext cx="161925" cy="4679950"/>
          </a:xfrm>
          <a:prstGeom prst="rect">
            <a:avLst/>
          </a:prstGeom>
          <a:solidFill>
            <a:srgbClr val="0070C0"/>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mn-lt"/>
              <a:ea typeface="+mn-ea"/>
              <a:cs typeface="+mn-cs"/>
            </a:endParaRPr>
          </a:p>
        </p:txBody>
      </p:sp>
      <p:sp>
        <p:nvSpPr>
          <p:cNvPr id="35844" name="MH_Other_4"/>
          <p:cNvSpPr txBox="1"/>
          <p:nvPr/>
        </p:nvSpPr>
        <p:spPr>
          <a:xfrm>
            <a:off x="1445260" y="2093913"/>
            <a:ext cx="530225" cy="508000"/>
          </a:xfrm>
          <a:prstGeom prst="rect">
            <a:avLst/>
          </a:prstGeom>
          <a:noFill/>
          <a:ln w="9525">
            <a:noFill/>
          </a:ln>
        </p:spPr>
        <p:txBody>
          <a:bodyPr wrap="none" anchor="ctr"/>
          <a:lstStyle/>
          <a:p>
            <a:pPr defTabSz="914400"/>
            <a:r>
              <a:rPr lang="en-US" altLang="zh-CN" sz="2400" b="1" dirty="0">
                <a:solidFill>
                  <a:srgbClr val="0070C0"/>
                </a:solidFill>
                <a:latin typeface="Arial Unicode MS" pitchFamily="34" charset="-122"/>
                <a:ea typeface="Arial Unicode MS" pitchFamily="34" charset="-122"/>
              </a:rPr>
              <a:t>17</a:t>
            </a:r>
            <a:endParaRPr lang="en-US" altLang="zh-CN" sz="2400" b="1" dirty="0">
              <a:solidFill>
                <a:srgbClr val="0070C0"/>
              </a:solidFill>
              <a:latin typeface="Arial Unicode MS" pitchFamily="34" charset="-122"/>
              <a:ea typeface="Arial Unicode MS" pitchFamily="34" charset="-122"/>
            </a:endParaRPr>
          </a:p>
        </p:txBody>
      </p:sp>
      <p:sp>
        <p:nvSpPr>
          <p:cNvPr id="35847" name="MH_Other_7"/>
          <p:cNvSpPr txBox="1"/>
          <p:nvPr/>
        </p:nvSpPr>
        <p:spPr>
          <a:xfrm>
            <a:off x="1445260" y="3448685"/>
            <a:ext cx="530225" cy="608013"/>
          </a:xfrm>
          <a:prstGeom prst="rect">
            <a:avLst/>
          </a:prstGeom>
          <a:noFill/>
          <a:ln w="9525">
            <a:noFill/>
          </a:ln>
        </p:spPr>
        <p:txBody>
          <a:bodyPr wrap="none" anchor="ctr"/>
          <a:lstStyle/>
          <a:p>
            <a:pPr defTabSz="914400"/>
            <a:r>
              <a:rPr lang="en-US" altLang="en-US" sz="2400" b="1" dirty="0">
                <a:solidFill>
                  <a:srgbClr val="0070C0"/>
                </a:solidFill>
                <a:latin typeface="Arial Unicode MS" pitchFamily="34" charset="-122"/>
                <a:ea typeface="Arial Unicode MS" pitchFamily="34" charset="-122"/>
              </a:rPr>
              <a:t>19</a:t>
            </a:r>
            <a:endParaRPr lang="en-US" altLang="en-US" sz="2400" b="1" dirty="0">
              <a:solidFill>
                <a:srgbClr val="0070C0"/>
              </a:solidFill>
              <a:latin typeface="Arial Unicode MS" pitchFamily="34" charset="-122"/>
              <a:ea typeface="Arial Unicode MS" pitchFamily="34" charset="-122"/>
            </a:endParaRPr>
          </a:p>
        </p:txBody>
      </p:sp>
      <p:sp>
        <p:nvSpPr>
          <p:cNvPr id="35848" name="MH_SubTitle_3"/>
          <p:cNvSpPr txBox="1"/>
          <p:nvPr/>
        </p:nvSpPr>
        <p:spPr>
          <a:xfrm>
            <a:off x="1958975" y="1954530"/>
            <a:ext cx="7183755" cy="579120"/>
          </a:xfrm>
          <a:prstGeom prst="rect">
            <a:avLst/>
          </a:prstGeom>
          <a:noFill/>
          <a:ln w="9525">
            <a:noFill/>
          </a:ln>
        </p:spPr>
        <p:txBody>
          <a:bodyPr anchor="b"/>
          <a:lstStyle/>
          <a:p>
            <a:pPr defTabSz="914400"/>
            <a:r>
              <a:rPr lang="en-US" altLang="zh-CN" sz="1400" b="1" dirty="0">
                <a:solidFill>
                  <a:srgbClr val="0070C0"/>
                </a:solidFill>
                <a:latin typeface="宋体" panose="02010600030101010101" pitchFamily="2" charset="-122"/>
                <a:ea typeface="宋体" panose="02010600030101010101" pitchFamily="2" charset="-122"/>
                <a:cs typeface="+mn-ea"/>
              </a:rPr>
              <a:t>实行科研项目分类管理。</a:t>
            </a:r>
            <a:r>
              <a:rPr lang="zh-CN" altLang="en-US" sz="1400" dirty="0">
                <a:latin typeface="宋体" panose="02010600030101010101" pitchFamily="2" charset="-122"/>
                <a:ea typeface="宋体" panose="02010600030101010101" pitchFamily="2" charset="-122"/>
              </a:rPr>
              <a:t>高校、科研院所等事业单位承担的，项目管理部门与承担单位签订任务书；企业承担的，项目管理部门与承担单位签订合同书。</a:t>
            </a:r>
            <a:endParaRPr lang="zh-CN" altLang="en-US" sz="1400" dirty="0">
              <a:latin typeface="宋体" panose="02010600030101010101" pitchFamily="2" charset="-122"/>
              <a:ea typeface="宋体" panose="02010600030101010101" pitchFamily="2" charset="-122"/>
            </a:endParaRPr>
          </a:p>
        </p:txBody>
      </p:sp>
      <p:sp>
        <p:nvSpPr>
          <p:cNvPr id="35849" name="MH_Other_10"/>
          <p:cNvSpPr txBox="1"/>
          <p:nvPr/>
        </p:nvSpPr>
        <p:spPr>
          <a:xfrm>
            <a:off x="1445260" y="4439285"/>
            <a:ext cx="530225" cy="508000"/>
          </a:xfrm>
          <a:prstGeom prst="rect">
            <a:avLst/>
          </a:prstGeom>
          <a:noFill/>
          <a:ln w="9525">
            <a:noFill/>
          </a:ln>
        </p:spPr>
        <p:txBody>
          <a:bodyPr wrap="none" anchor="ctr"/>
          <a:lstStyle/>
          <a:p>
            <a:pPr defTabSz="914400"/>
            <a:r>
              <a:rPr lang="en-US" altLang="zh-CN" sz="2400" b="1" dirty="0">
                <a:solidFill>
                  <a:srgbClr val="0070C0"/>
                </a:solidFill>
                <a:latin typeface="Arial Unicode MS" pitchFamily="34" charset="-122"/>
                <a:ea typeface="Arial Unicode MS" pitchFamily="34" charset="-122"/>
              </a:rPr>
              <a:t>20</a:t>
            </a:r>
            <a:endParaRPr lang="en-US" altLang="zh-CN" sz="2400" b="1" dirty="0">
              <a:solidFill>
                <a:srgbClr val="0070C0"/>
              </a:solidFill>
              <a:latin typeface="Arial Unicode MS" pitchFamily="34" charset="-122"/>
              <a:ea typeface="Arial Unicode MS" pitchFamily="34" charset="-122"/>
            </a:endParaRPr>
          </a:p>
        </p:txBody>
      </p:sp>
      <p:pic>
        <p:nvPicPr>
          <p:cNvPr id="35852"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
        <p:nvSpPr>
          <p:cNvPr id="3" name="MH_SubTitle_3"/>
          <p:cNvSpPr txBox="1"/>
          <p:nvPr/>
        </p:nvSpPr>
        <p:spPr>
          <a:xfrm>
            <a:off x="1958975" y="2533650"/>
            <a:ext cx="7183755" cy="1000125"/>
          </a:xfrm>
          <a:prstGeom prst="rect">
            <a:avLst/>
          </a:prstGeom>
          <a:noFill/>
          <a:ln w="9525">
            <a:noFill/>
          </a:ln>
        </p:spPr>
        <p:txBody>
          <a:bodyPr anchor="b"/>
          <a:lstStyle/>
          <a:p>
            <a:pPr defTabSz="914400"/>
            <a:r>
              <a:rPr lang="en-US" altLang="zh-CN" sz="1400" b="1" dirty="0">
                <a:solidFill>
                  <a:srgbClr val="0070C0"/>
                </a:solidFill>
                <a:latin typeface="宋体" panose="02010600030101010101" pitchFamily="2" charset="-122"/>
                <a:ea typeface="宋体" panose="02010600030101010101" pitchFamily="2" charset="-122"/>
                <a:cs typeface="+mn-ea"/>
              </a:rPr>
              <a:t>优化项目形成机制。</a:t>
            </a:r>
            <a:r>
              <a:rPr lang="zh-CN" altLang="en-US" sz="1400" dirty="0">
                <a:latin typeface="宋体" panose="02010600030101010101" pitchFamily="2" charset="-122"/>
                <a:ea typeface="宋体" panose="02010600030101010101" pitchFamily="2" charset="-122"/>
              </a:rPr>
              <a:t>聚焦自治区重大战略任务和重点产业需求，采取公开征集和顶层设计相结合，确定自治区级科研项目。对亟需解决的制约自治区产业发展重大关键共性问题、社会公益性技术难题等，采取项目管理部门顶层设计，面向全国公开征集承担单位和解决方案。</a:t>
            </a:r>
            <a:endParaRPr lang="zh-CN" altLang="en-US" sz="1400" dirty="0">
              <a:latin typeface="宋体" panose="02010600030101010101" pitchFamily="2" charset="-122"/>
              <a:ea typeface="宋体" panose="02010600030101010101" pitchFamily="2" charset="-122"/>
            </a:endParaRPr>
          </a:p>
        </p:txBody>
      </p:sp>
      <p:sp>
        <p:nvSpPr>
          <p:cNvPr id="4" name="MH_Other_7"/>
          <p:cNvSpPr txBox="1"/>
          <p:nvPr/>
        </p:nvSpPr>
        <p:spPr>
          <a:xfrm>
            <a:off x="1428750" y="2642870"/>
            <a:ext cx="530225" cy="608013"/>
          </a:xfrm>
          <a:prstGeom prst="rect">
            <a:avLst/>
          </a:prstGeom>
          <a:noFill/>
          <a:ln w="9525">
            <a:noFill/>
          </a:ln>
        </p:spPr>
        <p:txBody>
          <a:bodyPr wrap="none" anchor="ctr"/>
          <a:lstStyle/>
          <a:p>
            <a:pPr defTabSz="914400"/>
            <a:r>
              <a:rPr lang="en-US" altLang="en-US" sz="2400" b="1" dirty="0">
                <a:solidFill>
                  <a:srgbClr val="0070C0"/>
                </a:solidFill>
                <a:latin typeface="Arial Unicode MS" pitchFamily="34" charset="-122"/>
                <a:ea typeface="Arial Unicode MS" pitchFamily="34" charset="-122"/>
              </a:rPr>
              <a:t>18</a:t>
            </a:r>
            <a:endParaRPr lang="en-US" altLang="en-US" sz="2400" b="1" dirty="0">
              <a:solidFill>
                <a:srgbClr val="0070C0"/>
              </a:solidFill>
              <a:latin typeface="Arial Unicode MS" pitchFamily="34" charset="-122"/>
              <a:ea typeface="Arial Unicode MS" pitchFamily="34" charset="-122"/>
            </a:endParaRPr>
          </a:p>
        </p:txBody>
      </p:sp>
      <p:sp>
        <p:nvSpPr>
          <p:cNvPr id="5" name="MH_Other_10"/>
          <p:cNvSpPr txBox="1"/>
          <p:nvPr/>
        </p:nvSpPr>
        <p:spPr>
          <a:xfrm>
            <a:off x="1445260" y="5098415"/>
            <a:ext cx="530225" cy="508000"/>
          </a:xfrm>
          <a:prstGeom prst="rect">
            <a:avLst/>
          </a:prstGeom>
          <a:noFill/>
          <a:ln w="9525">
            <a:noFill/>
          </a:ln>
        </p:spPr>
        <p:txBody>
          <a:bodyPr wrap="none" anchor="ctr"/>
          <a:lstStyle/>
          <a:p>
            <a:pPr defTabSz="914400"/>
            <a:r>
              <a:rPr lang="en-US" altLang="zh-CN" sz="2400" b="1" dirty="0">
                <a:solidFill>
                  <a:srgbClr val="0070C0"/>
                </a:solidFill>
                <a:latin typeface="Arial Unicode MS" pitchFamily="34" charset="-122"/>
                <a:ea typeface="Arial Unicode MS" pitchFamily="34" charset="-122"/>
              </a:rPr>
              <a:t>21</a:t>
            </a:r>
            <a:endParaRPr lang="en-US" altLang="zh-CN" sz="2400" b="1" dirty="0">
              <a:solidFill>
                <a:srgbClr val="0070C0"/>
              </a:solidFill>
              <a:latin typeface="Arial Unicode MS" pitchFamily="34" charset="-122"/>
              <a:ea typeface="Arial Unicode MS" pitchFamily="34" charset="-122"/>
            </a:endParaRPr>
          </a:p>
        </p:txBody>
      </p:sp>
      <p:sp>
        <p:nvSpPr>
          <p:cNvPr id="6" name="MH_SubTitle_2"/>
          <p:cNvSpPr txBox="1"/>
          <p:nvPr/>
        </p:nvSpPr>
        <p:spPr>
          <a:xfrm>
            <a:off x="1975485" y="3531870"/>
            <a:ext cx="7183755" cy="907415"/>
          </a:xfrm>
          <a:prstGeom prst="rect">
            <a:avLst/>
          </a:prstGeom>
          <a:noFill/>
          <a:ln w="9525">
            <a:noFill/>
          </a:ln>
        </p:spPr>
        <p:txBody>
          <a:bodyPr anchor="b"/>
          <a:lstStyle/>
          <a:p>
            <a:pPr defTabSz="914400"/>
            <a:r>
              <a:rPr lang="en-US" altLang="zh-CN" sz="1400" b="1" dirty="0">
                <a:solidFill>
                  <a:srgbClr val="0070C0"/>
                </a:solidFill>
                <a:latin typeface="宋体" panose="02010600030101010101" pitchFamily="2" charset="-122"/>
                <a:ea typeface="宋体" panose="02010600030101010101" pitchFamily="2" charset="-122"/>
                <a:cs typeface="+mn-ea"/>
              </a:rPr>
              <a:t>从严项目验收。</a:t>
            </a:r>
            <a:r>
              <a:rPr sz="1400" dirty="0">
                <a:latin typeface="宋体" panose="02010600030101010101" pitchFamily="2" charset="-122"/>
                <a:ea typeface="宋体" panose="02010600030101010101" pitchFamily="2" charset="-122"/>
              </a:rPr>
              <a:t>实行项目实施期末一次性综合验收，不再分别开展单独的技术验收和财务验收。综合验收严格按照任务书（合同书）所设定的目标实施，重点对任务书（合同书）规定的技术、经济、社会效益等指标完成情况，获得的知识产权及经费实际支出的合理性、合规性和合法性等进行评价，并对目标实现程度作出明确结论。</a:t>
            </a:r>
            <a:endParaRPr sz="1400" dirty="0">
              <a:latin typeface="宋体" panose="02010600030101010101" pitchFamily="2" charset="-122"/>
              <a:ea typeface="宋体" panose="02010600030101010101" pitchFamily="2" charset="-122"/>
            </a:endParaRPr>
          </a:p>
        </p:txBody>
      </p:sp>
      <p:sp>
        <p:nvSpPr>
          <p:cNvPr id="7" name="MH_SubTitle_3"/>
          <p:cNvSpPr txBox="1"/>
          <p:nvPr/>
        </p:nvSpPr>
        <p:spPr>
          <a:xfrm>
            <a:off x="1975485" y="4439285"/>
            <a:ext cx="7183755" cy="579120"/>
          </a:xfrm>
          <a:prstGeom prst="rect">
            <a:avLst/>
          </a:prstGeom>
          <a:noFill/>
          <a:ln w="9525">
            <a:noFill/>
          </a:ln>
        </p:spPr>
        <p:txBody>
          <a:bodyPr anchor="b"/>
          <a:lstStyle/>
          <a:p>
            <a:pPr defTabSz="914400"/>
            <a:r>
              <a:rPr lang="en-US" altLang="zh-CN" sz="1400" b="1" dirty="0">
                <a:solidFill>
                  <a:srgbClr val="0070C0"/>
                </a:solidFill>
                <a:latin typeface="宋体" panose="02010600030101010101" pitchFamily="2" charset="-122"/>
                <a:ea typeface="宋体" panose="02010600030101010101" pitchFamily="2" charset="-122"/>
                <a:cs typeface="+mn-ea"/>
              </a:rPr>
              <a:t>加强科研诚信管理。</a:t>
            </a:r>
            <a:r>
              <a:rPr lang="zh-CN" altLang="en-US" sz="1400" dirty="0">
                <a:latin typeface="宋体" panose="02010600030101010101" pitchFamily="2" charset="-122"/>
                <a:ea typeface="宋体" panose="02010600030101010101" pitchFamily="2" charset="-122"/>
              </a:rPr>
              <a:t>在科技计划项目、科研经费使用、科技奖励等科研活动中全面推行科研诚信承诺制度，完善调查核实、公开公示、惩戒处理等机制。</a:t>
            </a:r>
            <a:endParaRPr lang="zh-CN" altLang="en-US" sz="1400" dirty="0">
              <a:latin typeface="宋体" panose="02010600030101010101" pitchFamily="2" charset="-122"/>
              <a:ea typeface="宋体" panose="02010600030101010101" pitchFamily="2" charset="-122"/>
            </a:endParaRPr>
          </a:p>
        </p:txBody>
      </p:sp>
      <p:sp>
        <p:nvSpPr>
          <p:cNvPr id="8" name="MH_SubTitle_3"/>
          <p:cNvSpPr txBox="1"/>
          <p:nvPr/>
        </p:nvSpPr>
        <p:spPr>
          <a:xfrm>
            <a:off x="1958975" y="5098415"/>
            <a:ext cx="7183755" cy="546100"/>
          </a:xfrm>
          <a:prstGeom prst="rect">
            <a:avLst/>
          </a:prstGeom>
          <a:noFill/>
          <a:ln w="9525">
            <a:noFill/>
          </a:ln>
        </p:spPr>
        <p:txBody>
          <a:bodyPr anchor="b"/>
          <a:lstStyle/>
          <a:p>
            <a:pPr defTabSz="914400"/>
            <a:r>
              <a:rPr lang="en-US" altLang="zh-CN" sz="1400" b="1" dirty="0">
                <a:solidFill>
                  <a:srgbClr val="0070C0"/>
                </a:solidFill>
                <a:latin typeface="宋体" panose="02010600030101010101" pitchFamily="2" charset="-122"/>
                <a:ea typeface="宋体" panose="02010600030101010101" pitchFamily="2" charset="-122"/>
                <a:cs typeface="+mn-ea"/>
              </a:rPr>
              <a:t>实行科研不端行为零容忍。</a:t>
            </a:r>
            <a:r>
              <a:rPr lang="zh-CN" altLang="en-US" sz="1400" dirty="0">
                <a:latin typeface="宋体" panose="02010600030101010101" pitchFamily="2" charset="-122"/>
                <a:ea typeface="宋体" panose="02010600030101010101" pitchFamily="2" charset="-122"/>
              </a:rPr>
              <a:t>对严重失信行为责任主体在一定期限、一定范围内禁止其申报科技项目、科技奖励，对严重违背科研诚信行为实行终身追究、联合惩戒。</a:t>
            </a:r>
            <a:endParaRPr lang="zh-CN" altLang="en-US" sz="1400" dirty="0">
              <a:latin typeface="宋体" panose="02010600030101010101" pitchFamily="2" charset="-122"/>
              <a:ea typeface="宋体" panose="02010600030101010101" pitchFamily="2" charset="-122"/>
            </a:endParaRPr>
          </a:p>
        </p:txBody>
      </p:sp>
      <p:sp>
        <p:nvSpPr>
          <p:cNvPr id="9" name="标题 8"/>
          <p:cNvSpPr>
            <a:spLocks noGrp="1"/>
          </p:cNvSpPr>
          <p:nvPr>
            <p:ph type="title"/>
          </p:nvPr>
        </p:nvSpPr>
        <p:spPr/>
        <p:txBody>
          <a:bodyPr/>
          <a:lstStyle/>
          <a:p>
            <a:endParaRPr lang="zh-CN" altLang="en-US"/>
          </a:p>
        </p:txBody>
      </p:sp>
    </p:spTree>
    <p:custDataLst>
      <p:tags r:id="rId2"/>
    </p:custDataLst>
  </p:cSld>
  <p:clrMapOvr>
    <a:masterClrMapping/>
  </p:clrMapOvr>
  <p:transition>
    <p:wheel spokes="3"/>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MH_PageTitle"/>
          <p:cNvSpPr>
            <a:spLocks noGrp="1"/>
          </p:cNvSpPr>
          <p:nvPr>
            <p:ph type="title"/>
          </p:nvPr>
        </p:nvSpPr>
        <p:spPr>
          <a:xfrm>
            <a:off x="583565" y="1156970"/>
            <a:ext cx="7883525" cy="749300"/>
          </a:xfrm>
          <a:ln>
            <a:miter/>
          </a:ln>
        </p:spPr>
        <p:txBody>
          <a:bodyPr vert="horz" wrap="square" lIns="91440" tIns="45720" rIns="91440" bIns="45720" numCol="1" anchor="ctr" anchorCtr="0" compatLnSpc="1"/>
          <a:lstStyle/>
          <a:p>
            <a:pPr marL="0" marR="0" lvl="0" indent="0" algn="l" defTabSz="685800" rtl="0" eaLnBrk="1" fontAlgn="base" latinLnBrk="0" hangingPunct="1">
              <a:lnSpc>
                <a:spcPct val="90000"/>
              </a:lnSpc>
              <a:spcBef>
                <a:spcPct val="0"/>
              </a:spcBef>
              <a:spcAft>
                <a:spcPct val="0"/>
              </a:spcAft>
              <a:buClrTx/>
              <a:buSzTx/>
              <a:buFont typeface="Wingdings" panose="05000000000000000000" charset="0"/>
              <a:buNone/>
              <a:defRPr/>
            </a:pPr>
            <a:r>
              <a:rPr kumimoji="0" lang="zh-CN" altLang="en-US" sz="2400" b="0" i="0" u="none" strike="noStrike" kern="0" cap="none" spc="0" normalizeH="0" baseline="0" noProof="1">
                <a:ln>
                  <a:noFill/>
                </a:ln>
                <a:solidFill>
                  <a:schemeClr val="tx1"/>
                </a:solidFill>
                <a:effectLst/>
                <a:uLnTx/>
                <a:uFillTx/>
                <a:latin typeface="黑体" panose="02010609060101010101" charset="-122"/>
                <a:ea typeface="黑体" panose="02010609060101010101" charset="-122"/>
                <a:cs typeface="+mj-cs"/>
                <a:sym typeface="+mn-ea"/>
              </a:rPr>
              <a:t>（四）《</a:t>
            </a:r>
            <a:r>
              <a:rPr lang="zh-CN" altLang="en-US" sz="2400" b="0" kern="0">
                <a:ln>
                  <a:noFill/>
                </a:ln>
                <a:solidFill>
                  <a:schemeClr val="tx1"/>
                </a:solidFill>
                <a:effectLst/>
                <a:uLnTx/>
                <a:uFillTx/>
                <a:latin typeface="黑体" panose="02010609060101010101" charset="-122"/>
                <a:ea typeface="黑体" panose="02010609060101010101" charset="-122"/>
                <a:sym typeface="宋体" panose="02010600030101010101" pitchFamily="2" charset="-122"/>
              </a:rPr>
              <a:t>关于深化科技领域“放管服”改革 优化创新服务环境的实施意见</a:t>
            </a:r>
            <a:r>
              <a:rPr kumimoji="0" lang="zh-CN" altLang="en-US" sz="2400" b="0" i="0" u="none" strike="noStrike" kern="0" cap="none" spc="0" normalizeH="0" baseline="0" noProof="1">
                <a:ln>
                  <a:noFill/>
                </a:ln>
                <a:solidFill>
                  <a:schemeClr val="tx1"/>
                </a:solidFill>
                <a:effectLst/>
                <a:uLnTx/>
                <a:uFillTx/>
                <a:latin typeface="黑体" panose="02010609060101010101" charset="-122"/>
                <a:ea typeface="黑体" panose="02010609060101010101" charset="-122"/>
                <a:cs typeface="+mj-cs"/>
                <a:sym typeface="+mn-ea"/>
              </a:rPr>
              <a:t>》</a:t>
            </a:r>
            <a:r>
              <a:rPr kumimoji="0" lang="zh-CN" altLang="en-US" sz="1800" b="0" i="0" u="none" strike="noStrike" kern="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j-cs"/>
                <a:sym typeface="+mn-ea"/>
              </a:rPr>
              <a:t>（</a:t>
            </a:r>
            <a:r>
              <a:rPr lang="zh-CN" altLang="en-US" sz="1800" b="0" dirty="0">
                <a:solidFill>
                  <a:schemeClr val="tx1"/>
                </a:solidFill>
                <a:effectLst/>
                <a:latin typeface="宋体" panose="02010600030101010101" pitchFamily="2" charset="-122"/>
                <a:ea typeface="宋体" panose="02010600030101010101" pitchFamily="2" charset="-122"/>
                <a:sym typeface="+mn-ea"/>
              </a:rPr>
              <a:t>宁科发〔</a:t>
            </a:r>
            <a:r>
              <a:rPr lang="en-US" altLang="zh-CN" sz="1800" b="0" dirty="0">
                <a:solidFill>
                  <a:schemeClr val="tx1"/>
                </a:solidFill>
                <a:effectLst/>
                <a:latin typeface="宋体" panose="02010600030101010101" pitchFamily="2" charset="-122"/>
                <a:ea typeface="宋体" panose="02010600030101010101" pitchFamily="2" charset="-122"/>
                <a:sym typeface="+mn-ea"/>
              </a:rPr>
              <a:t>2019</a:t>
            </a:r>
            <a:r>
              <a:rPr lang="zh-CN" altLang="en-US" sz="1800" b="0" dirty="0">
                <a:solidFill>
                  <a:schemeClr val="tx1"/>
                </a:solidFill>
                <a:effectLst/>
                <a:latin typeface="宋体" panose="02010600030101010101" pitchFamily="2" charset="-122"/>
                <a:ea typeface="宋体" panose="02010600030101010101" pitchFamily="2" charset="-122"/>
                <a:sym typeface="+mn-ea"/>
              </a:rPr>
              <a:t>〕</a:t>
            </a:r>
            <a:r>
              <a:rPr lang="en-US" altLang="zh-CN" sz="1800" b="0" dirty="0">
                <a:solidFill>
                  <a:schemeClr val="tx1"/>
                </a:solidFill>
                <a:effectLst/>
                <a:latin typeface="宋体" panose="02010600030101010101" pitchFamily="2" charset="-122"/>
                <a:ea typeface="宋体" panose="02010600030101010101" pitchFamily="2" charset="-122"/>
                <a:sym typeface="+mn-ea"/>
              </a:rPr>
              <a:t>37</a:t>
            </a:r>
            <a:r>
              <a:rPr lang="zh-CN" altLang="en-US" sz="1800" b="0" dirty="0">
                <a:solidFill>
                  <a:schemeClr val="tx1"/>
                </a:solidFill>
                <a:effectLst/>
                <a:latin typeface="宋体" panose="02010600030101010101" pitchFamily="2" charset="-122"/>
                <a:ea typeface="宋体" panose="02010600030101010101" pitchFamily="2" charset="-122"/>
                <a:sym typeface="+mn-ea"/>
              </a:rPr>
              <a:t>号</a:t>
            </a:r>
            <a:r>
              <a:rPr kumimoji="0" lang="zh-CN" altLang="en-US" sz="1800" b="0" i="0" u="none" strike="noStrike" kern="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j-cs"/>
                <a:sym typeface="+mn-ea"/>
              </a:rPr>
              <a:t>）</a:t>
            </a:r>
            <a:endParaRPr kumimoji="0" lang="zh-CN" altLang="en-US" sz="1800" b="0" i="0" u="none" strike="noStrike" kern="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j-cs"/>
              <a:sym typeface="+mn-ea"/>
            </a:endParaRPr>
          </a:p>
        </p:txBody>
      </p:sp>
      <p:sp>
        <p:nvSpPr>
          <p:cNvPr id="5" name="MH_SubTitle_1"/>
          <p:cNvSpPr/>
          <p:nvPr/>
        </p:nvSpPr>
        <p:spPr>
          <a:xfrm>
            <a:off x="485140" y="2974975"/>
            <a:ext cx="2222500" cy="628650"/>
          </a:xfrm>
          <a:custGeom>
            <a:avLst/>
            <a:gdLst>
              <a:gd name="connsiteX0" fmla="*/ 0 w 2286028"/>
              <a:gd name="connsiteY0" fmla="*/ 0 h 449944"/>
              <a:gd name="connsiteX1" fmla="*/ 2061028 w 2286028"/>
              <a:gd name="connsiteY1" fmla="*/ 0 h 449944"/>
              <a:gd name="connsiteX2" fmla="*/ 2286028 w 2286028"/>
              <a:gd name="connsiteY2" fmla="*/ 224972 h 449944"/>
              <a:gd name="connsiteX3" fmla="*/ 2061028 w 2286028"/>
              <a:gd name="connsiteY3" fmla="*/ 449944 h 449944"/>
              <a:gd name="connsiteX4" fmla="*/ 2061018 w 2286028"/>
              <a:gd name="connsiteY4" fmla="*/ 449943 h 449944"/>
              <a:gd name="connsiteX5" fmla="*/ 0 w 2286028"/>
              <a:gd name="connsiteY5" fmla="*/ 449943 h 44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close/>
              </a:path>
            </a:pathLst>
          </a:custGeom>
          <a:solidFill>
            <a:srgbClr val="45D49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r>
              <a:rPr kumimoji="0" lang="zh-CN" altLang="en-US" sz="18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rPr>
              <a:t>全面征集技术需求</a:t>
            </a:r>
            <a:endParaRPr kumimoji="0" lang="zh-CN" altLang="en-US" sz="18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endParaRPr>
          </a:p>
        </p:txBody>
      </p:sp>
      <p:sp>
        <p:nvSpPr>
          <p:cNvPr id="6" name="MH_Other_1"/>
          <p:cNvSpPr/>
          <p:nvPr/>
        </p:nvSpPr>
        <p:spPr>
          <a:xfrm>
            <a:off x="4149725" y="2648268"/>
            <a:ext cx="431800" cy="431800"/>
          </a:xfrm>
          <a:custGeom>
            <a:avLst/>
            <a:gdLst>
              <a:gd name="connsiteX0" fmla="*/ 162177 w 379914"/>
              <a:gd name="connsiteY0" fmla="*/ 97631 h 379866"/>
              <a:gd name="connsiteX1" fmla="*/ 219804 w 379914"/>
              <a:gd name="connsiteY1" fmla="*/ 189932 h 379866"/>
              <a:gd name="connsiteX2" fmla="*/ 162177 w 379914"/>
              <a:gd name="connsiteY2" fmla="*/ 282233 h 379866"/>
              <a:gd name="connsiteX3" fmla="*/ 198210 w 379914"/>
              <a:gd name="connsiteY3" fmla="*/ 282233 h 379866"/>
              <a:gd name="connsiteX4" fmla="*/ 255837 w 379914"/>
              <a:gd name="connsiteY4" fmla="*/ 189932 h 379866"/>
              <a:gd name="connsiteX5" fmla="*/ 198210 w 379914"/>
              <a:gd name="connsiteY5" fmla="*/ 97631 h 379866"/>
              <a:gd name="connsiteX6" fmla="*/ 189957 w 379914"/>
              <a:gd name="connsiteY6" fmla="*/ 0 h 379866"/>
              <a:gd name="connsiteX7" fmla="*/ 379914 w 379914"/>
              <a:gd name="connsiteY7" fmla="*/ 189933 h 379866"/>
              <a:gd name="connsiteX8" fmla="*/ 189957 w 379914"/>
              <a:gd name="connsiteY8" fmla="*/ 379866 h 379866"/>
              <a:gd name="connsiteX9" fmla="*/ 0 w 379914"/>
              <a:gd name="connsiteY9" fmla="*/ 189933 h 379866"/>
              <a:gd name="connsiteX10" fmla="*/ 189957 w 379914"/>
              <a:gd name="connsiteY10" fmla="*/ 0 h 37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914" h="379866">
                <a:moveTo>
                  <a:pt x="162177" y="97631"/>
                </a:moveTo>
                <a:lnTo>
                  <a:pt x="219804" y="189932"/>
                </a:lnTo>
                <a:lnTo>
                  <a:pt x="162177" y="282233"/>
                </a:lnTo>
                <a:lnTo>
                  <a:pt x="198210" y="282233"/>
                </a:lnTo>
                <a:lnTo>
                  <a:pt x="255837" y="189932"/>
                </a:lnTo>
                <a:lnTo>
                  <a:pt x="198210" y="97631"/>
                </a:lnTo>
                <a:close/>
                <a:moveTo>
                  <a:pt x="189957" y="0"/>
                </a:moveTo>
                <a:cubicBezTo>
                  <a:pt x="294867" y="0"/>
                  <a:pt x="379914" y="85036"/>
                  <a:pt x="379914" y="189933"/>
                </a:cubicBezTo>
                <a:cubicBezTo>
                  <a:pt x="379914" y="294830"/>
                  <a:pt x="294867" y="379866"/>
                  <a:pt x="189957" y="379866"/>
                </a:cubicBezTo>
                <a:cubicBezTo>
                  <a:pt x="85047" y="379866"/>
                  <a:pt x="0" y="294830"/>
                  <a:pt x="0" y="189933"/>
                </a:cubicBezTo>
                <a:cubicBezTo>
                  <a:pt x="0" y="85036"/>
                  <a:pt x="85047" y="0"/>
                  <a:pt x="189957"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schemeClr val="accent1"/>
              </a:solidFill>
              <a:effectLst/>
              <a:uLnTx/>
              <a:uFillTx/>
              <a:latin typeface="+mn-lt"/>
              <a:ea typeface="微软雅黑" panose="020B0503020204020204" pitchFamily="34" charset="-122"/>
              <a:cs typeface="+mn-cs"/>
            </a:endParaRPr>
          </a:p>
        </p:txBody>
      </p:sp>
      <p:sp>
        <p:nvSpPr>
          <p:cNvPr id="43012" name="MH_Text_1"/>
          <p:cNvSpPr/>
          <p:nvPr/>
        </p:nvSpPr>
        <p:spPr>
          <a:xfrm>
            <a:off x="2917190" y="2819400"/>
            <a:ext cx="5454650" cy="871855"/>
          </a:xfrm>
          <a:prstGeom prst="rect">
            <a:avLst/>
          </a:prstGeom>
          <a:noFill/>
          <a:ln w="9525">
            <a:noFill/>
          </a:ln>
        </p:spPr>
        <p:txBody>
          <a:bodyPr anchor="ctr"/>
          <a:lstStyle/>
          <a:p>
            <a:r>
              <a:rPr lang="zh-CN" altLang="en-US" sz="1200" dirty="0">
                <a:latin typeface="宋体" panose="02010600030101010101" pitchFamily="2" charset="-122"/>
                <a:ea typeface="宋体" panose="02010600030101010101" pitchFamily="2" charset="-122"/>
              </a:rPr>
              <a:t>改革项目形成机制。</a:t>
            </a:r>
            <a:endParaRPr lang="zh-CN" altLang="en-US"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畅通需求征集途径。</a:t>
            </a:r>
            <a:endParaRPr lang="zh-CN" altLang="en-US"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创新需求征集方式。</a:t>
            </a:r>
            <a:endParaRPr lang="zh-CN" altLang="en-US" sz="1200" dirty="0">
              <a:latin typeface="宋体" panose="02010600030101010101" pitchFamily="2" charset="-122"/>
              <a:ea typeface="宋体" panose="02010600030101010101" pitchFamily="2" charset="-122"/>
            </a:endParaRPr>
          </a:p>
        </p:txBody>
      </p:sp>
      <p:sp>
        <p:nvSpPr>
          <p:cNvPr id="9" name="MH_SubTitle_2"/>
          <p:cNvSpPr/>
          <p:nvPr/>
        </p:nvSpPr>
        <p:spPr>
          <a:xfrm>
            <a:off x="485140" y="3701415"/>
            <a:ext cx="2222500" cy="664210"/>
          </a:xfrm>
          <a:custGeom>
            <a:avLst/>
            <a:gdLst>
              <a:gd name="connsiteX0" fmla="*/ 0 w 2286028"/>
              <a:gd name="connsiteY0" fmla="*/ 0 h 449944"/>
              <a:gd name="connsiteX1" fmla="*/ 2061028 w 2286028"/>
              <a:gd name="connsiteY1" fmla="*/ 0 h 449944"/>
              <a:gd name="connsiteX2" fmla="*/ 2286028 w 2286028"/>
              <a:gd name="connsiteY2" fmla="*/ 224972 h 449944"/>
              <a:gd name="connsiteX3" fmla="*/ 2061028 w 2286028"/>
              <a:gd name="connsiteY3" fmla="*/ 449944 h 449944"/>
              <a:gd name="connsiteX4" fmla="*/ 2061018 w 2286028"/>
              <a:gd name="connsiteY4" fmla="*/ 449943 h 449944"/>
              <a:gd name="connsiteX5" fmla="*/ 0 w 2286028"/>
              <a:gd name="connsiteY5" fmla="*/ 449943 h 44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1">
                <a:ln>
                  <a:noFill/>
                </a:ln>
                <a:solidFill>
                  <a:schemeClr val="lt1"/>
                </a:solidFill>
                <a:effectLst/>
                <a:uLnTx/>
                <a:uFillTx/>
                <a:latin typeface="宋体" panose="02010600030101010101" pitchFamily="2" charset="-122"/>
                <a:ea typeface="+mn-ea"/>
                <a:cs typeface="+mn-cs"/>
              </a:rPr>
              <a:t>优化项目申报流程</a:t>
            </a:r>
            <a:endParaRPr kumimoji="0" lang="zh-CN" altLang="en-US" sz="1800" b="1" i="0" u="none" strike="noStrike" kern="1200" cap="none" spc="0" normalizeH="0" baseline="0" noProof="1">
              <a:ln>
                <a:noFill/>
              </a:ln>
              <a:solidFill>
                <a:schemeClr val="lt1"/>
              </a:solidFill>
              <a:effectLst/>
              <a:uLnTx/>
              <a:uFillTx/>
              <a:latin typeface="宋体" panose="02010600030101010101" pitchFamily="2" charset="-122"/>
              <a:ea typeface="+mn-ea"/>
              <a:cs typeface="+mn-cs"/>
            </a:endParaRPr>
          </a:p>
        </p:txBody>
      </p:sp>
      <p:sp>
        <p:nvSpPr>
          <p:cNvPr id="43014" name="MH_Text_2"/>
          <p:cNvSpPr/>
          <p:nvPr/>
        </p:nvSpPr>
        <p:spPr>
          <a:xfrm>
            <a:off x="2917190" y="3608705"/>
            <a:ext cx="5549900" cy="908050"/>
          </a:xfrm>
          <a:prstGeom prst="rect">
            <a:avLst/>
          </a:prstGeom>
          <a:noFill/>
          <a:ln w="9525">
            <a:noFill/>
          </a:ln>
        </p:spPr>
        <p:txBody>
          <a:bodyPr anchor="ctr"/>
          <a:lstStyle/>
          <a:p>
            <a:r>
              <a:rPr lang="zh-CN" altLang="en-US" sz="1200" dirty="0">
                <a:latin typeface="宋体" panose="02010600030101010101" pitchFamily="2" charset="-122"/>
                <a:ea typeface="宋体" panose="02010600030101010101" pitchFamily="2" charset="-122"/>
              </a:rPr>
              <a:t>改革项目申报时限。</a:t>
            </a:r>
            <a:endParaRPr lang="zh-CN" altLang="en-US"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拓宽项目申报渠道。</a:t>
            </a:r>
            <a:endParaRPr lang="zh-CN" altLang="en-US"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放宽申报人员条件。</a:t>
            </a:r>
            <a:endParaRPr lang="zh-CN" altLang="en-US"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整合精简项目材料。</a:t>
            </a:r>
            <a:endParaRPr lang="zh-CN" altLang="en-US" sz="1200" dirty="0">
              <a:latin typeface="宋体" panose="02010600030101010101" pitchFamily="2" charset="-122"/>
              <a:ea typeface="宋体" panose="02010600030101010101" pitchFamily="2" charset="-122"/>
            </a:endParaRPr>
          </a:p>
        </p:txBody>
      </p:sp>
      <p:sp>
        <p:nvSpPr>
          <p:cNvPr id="13" name="MH_SubTitle_3"/>
          <p:cNvSpPr/>
          <p:nvPr/>
        </p:nvSpPr>
        <p:spPr>
          <a:xfrm>
            <a:off x="485140" y="5453380"/>
            <a:ext cx="2222500" cy="857885"/>
          </a:xfrm>
          <a:custGeom>
            <a:avLst/>
            <a:gdLst>
              <a:gd name="connsiteX0" fmla="*/ 0 w 2286028"/>
              <a:gd name="connsiteY0" fmla="*/ 0 h 449944"/>
              <a:gd name="connsiteX1" fmla="*/ 2061028 w 2286028"/>
              <a:gd name="connsiteY1" fmla="*/ 0 h 449944"/>
              <a:gd name="connsiteX2" fmla="*/ 2286028 w 2286028"/>
              <a:gd name="connsiteY2" fmla="*/ 224972 h 449944"/>
              <a:gd name="connsiteX3" fmla="*/ 2061028 w 2286028"/>
              <a:gd name="connsiteY3" fmla="*/ 449944 h 449944"/>
              <a:gd name="connsiteX4" fmla="*/ 2061018 w 2286028"/>
              <a:gd name="connsiteY4" fmla="*/ 449943 h 449944"/>
              <a:gd name="connsiteX5" fmla="*/ 0 w 2286028"/>
              <a:gd name="connsiteY5" fmla="*/ 449943 h 44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rtl="0" fontAlgn="auto">
              <a:spcBef>
                <a:spcPts val="0"/>
              </a:spcBef>
              <a:spcAft>
                <a:spcPts val="0"/>
              </a:spcAft>
              <a:buFontTx/>
            </a:pPr>
            <a:r>
              <a:rPr lang="zh-CN" altLang="en-US" sz="1800" b="1" noProof="1">
                <a:latin typeface="宋体" panose="02010600030101010101" pitchFamily="2" charset="-122"/>
                <a:sym typeface="+mn-ea"/>
              </a:rPr>
              <a:t>精简项目管理验收环节</a:t>
            </a:r>
            <a:endParaRPr lang="zh-CN" altLang="en-US" sz="1800" b="1" noProof="1">
              <a:latin typeface="宋体" panose="02010600030101010101" pitchFamily="2" charset="-122"/>
              <a:sym typeface="+mn-ea"/>
            </a:endParaRPr>
          </a:p>
        </p:txBody>
      </p:sp>
      <p:sp>
        <p:nvSpPr>
          <p:cNvPr id="43016" name="MH_Text_3"/>
          <p:cNvSpPr/>
          <p:nvPr/>
        </p:nvSpPr>
        <p:spPr>
          <a:xfrm>
            <a:off x="2914015" y="5420360"/>
            <a:ext cx="5454650" cy="1066800"/>
          </a:xfrm>
          <a:prstGeom prst="rect">
            <a:avLst/>
          </a:prstGeom>
          <a:noFill/>
          <a:ln w="9525">
            <a:noFill/>
          </a:ln>
        </p:spPr>
        <p:txBody>
          <a:bodyPr anchor="ctr"/>
          <a:lstStyle/>
          <a:p>
            <a:r>
              <a:rPr lang="zh-CN" altLang="en-US" sz="1200" dirty="0">
                <a:latin typeface="宋体" panose="02010600030101010101" pitchFamily="2" charset="-122"/>
                <a:ea typeface="宋体" panose="02010600030101010101" pitchFamily="2" charset="-122"/>
              </a:rPr>
              <a:t>减少过程管理。</a:t>
            </a:r>
            <a:endParaRPr lang="zh-CN" altLang="en-US"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简化预算编制。</a:t>
            </a:r>
            <a:endParaRPr lang="zh-CN" altLang="en-US"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改革验收方式。</a:t>
            </a:r>
            <a:endParaRPr lang="zh-CN" altLang="en-US"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建立分类评价体系。</a:t>
            </a:r>
            <a:endParaRPr lang="zh-CN" altLang="en-US"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建立科研容错免责机制。</a:t>
            </a:r>
            <a:endParaRPr lang="zh-CN" altLang="en-US" sz="1200" dirty="0">
              <a:latin typeface="宋体" panose="02010600030101010101" pitchFamily="2" charset="-122"/>
              <a:ea typeface="宋体" panose="02010600030101010101" pitchFamily="2" charset="-122"/>
            </a:endParaRPr>
          </a:p>
        </p:txBody>
      </p:sp>
      <p:sp>
        <p:nvSpPr>
          <p:cNvPr id="43017" name="文本框 2"/>
          <p:cNvSpPr txBox="1"/>
          <p:nvPr/>
        </p:nvSpPr>
        <p:spPr>
          <a:xfrm>
            <a:off x="485140" y="2065020"/>
            <a:ext cx="8335963" cy="583565"/>
          </a:xfrm>
          <a:prstGeom prst="rect">
            <a:avLst/>
          </a:prstGeom>
          <a:noFill/>
          <a:ln w="9525">
            <a:noFill/>
          </a:ln>
        </p:spPr>
        <p:txBody>
          <a:bodyPr anchor="t">
            <a:spAutoFit/>
          </a:bodyPr>
          <a:lstStyle/>
          <a:p>
            <a:r>
              <a:rPr lang="en-US" altLang="zh-CN" sz="1600" b="1" dirty="0">
                <a:latin typeface="宋体" panose="02010600030101010101" pitchFamily="2" charset="-122"/>
                <a:ea typeface="宋体" panose="02010600030101010101" pitchFamily="2" charset="-122"/>
              </a:rPr>
              <a:t>    </a:t>
            </a:r>
            <a:r>
              <a:rPr lang="zh-CN" altLang="en-US" sz="1600" b="1" dirty="0">
                <a:latin typeface="宋体" panose="02010600030101010101" pitchFamily="2" charset="-122"/>
                <a:ea typeface="宋体" panose="02010600030101010101" pitchFamily="2" charset="-122"/>
              </a:rPr>
              <a:t>坚持</a:t>
            </a:r>
            <a:r>
              <a:rPr lang="en-US" altLang="zh-CN" sz="1600" b="1" dirty="0">
                <a:latin typeface="宋体" panose="02010600030101010101" pitchFamily="2" charset="-122"/>
                <a:ea typeface="宋体" panose="02010600030101010101" pitchFamily="2" charset="-122"/>
              </a:rPr>
              <a:t>“</a:t>
            </a:r>
            <a:r>
              <a:rPr lang="zh-CN" altLang="en-US" sz="1600" b="1" dirty="0">
                <a:latin typeface="宋体" panose="02010600030101010101" pitchFamily="2" charset="-122"/>
                <a:ea typeface="宋体" panose="02010600030101010101" pitchFamily="2" charset="-122"/>
              </a:rPr>
              <a:t>以人为本 遵循规律 放管服结合 政策落地</a:t>
            </a:r>
            <a:r>
              <a:rPr lang="en-US" altLang="zh-CN" sz="1600" b="1" dirty="0">
                <a:latin typeface="宋体" panose="02010600030101010101" pitchFamily="2" charset="-122"/>
                <a:ea typeface="宋体" panose="02010600030101010101" pitchFamily="2" charset="-122"/>
              </a:rPr>
              <a:t>”</a:t>
            </a:r>
            <a:r>
              <a:rPr lang="zh-CN" altLang="en-US" sz="1600" b="1" dirty="0">
                <a:latin typeface="宋体" panose="02010600030101010101" pitchFamily="2" charset="-122"/>
                <a:ea typeface="宋体" panose="02010600030101010101" pitchFamily="2" charset="-122"/>
              </a:rPr>
              <a:t>原则，强化项目承担单位主体责任和法人责任。</a:t>
            </a:r>
            <a:endParaRPr lang="zh-CN" altLang="en-US" sz="1600" dirty="0">
              <a:latin typeface="Garamond" pitchFamily="18" charset="0"/>
              <a:ea typeface="宋体" panose="02010600030101010101" pitchFamily="2" charset="-122"/>
            </a:endParaRPr>
          </a:p>
        </p:txBody>
      </p:sp>
      <p:pic>
        <p:nvPicPr>
          <p:cNvPr id="43018" name="图片 2" descr="2Q`F2~T~90[XTZ_B)X~}(2G"/>
          <p:cNvPicPr>
            <a:picLocks noChangeAspect="1"/>
          </p:cNvPicPr>
          <p:nvPr/>
        </p:nvPicPr>
        <p:blipFill>
          <a:blip r:embed="rId1"/>
          <a:stretch>
            <a:fillRect/>
          </a:stretch>
        </p:blipFill>
        <p:spPr>
          <a:xfrm>
            <a:off x="-6350" y="-7620"/>
            <a:ext cx="9149080" cy="1010920"/>
          </a:xfrm>
          <a:prstGeom prst="rect">
            <a:avLst/>
          </a:prstGeom>
          <a:noFill/>
          <a:ln w="9525">
            <a:noFill/>
          </a:ln>
        </p:spPr>
      </p:pic>
      <p:sp>
        <p:nvSpPr>
          <p:cNvPr id="2" name="MH_SubTitle_2"/>
          <p:cNvSpPr/>
          <p:nvPr/>
        </p:nvSpPr>
        <p:spPr>
          <a:xfrm>
            <a:off x="4533265" y="2974975"/>
            <a:ext cx="2222500" cy="664210"/>
          </a:xfrm>
          <a:custGeom>
            <a:avLst/>
            <a:gdLst>
              <a:gd name="connsiteX0" fmla="*/ 0 w 2286028"/>
              <a:gd name="connsiteY0" fmla="*/ 0 h 449944"/>
              <a:gd name="connsiteX1" fmla="*/ 2061028 w 2286028"/>
              <a:gd name="connsiteY1" fmla="*/ 0 h 449944"/>
              <a:gd name="connsiteX2" fmla="*/ 2286028 w 2286028"/>
              <a:gd name="connsiteY2" fmla="*/ 224972 h 449944"/>
              <a:gd name="connsiteX3" fmla="*/ 2061028 w 2286028"/>
              <a:gd name="connsiteY3" fmla="*/ 449944 h 449944"/>
              <a:gd name="connsiteX4" fmla="*/ 2061018 w 2286028"/>
              <a:gd name="connsiteY4" fmla="*/ 449943 h 449944"/>
              <a:gd name="connsiteX5" fmla="*/ 0 w 2286028"/>
              <a:gd name="connsiteY5" fmla="*/ 449943 h 44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rtl="0" fontAlgn="auto">
              <a:spcBef>
                <a:spcPts val="0"/>
              </a:spcBef>
              <a:spcAft>
                <a:spcPts val="0"/>
              </a:spcAft>
              <a:buFontTx/>
            </a:pPr>
            <a:r>
              <a:rPr lang="zh-CN" altLang="en-US" sz="1800" b="1" noProof="1">
                <a:latin typeface="宋体" panose="02010600030101010101" pitchFamily="2" charset="-122"/>
              </a:rPr>
              <a:t>扩大科研活动自主权</a:t>
            </a:r>
            <a:endParaRPr lang="zh-CN" altLang="en-US" sz="1800" b="1" noProof="1">
              <a:latin typeface="宋体" panose="02010600030101010101" pitchFamily="2" charset="-122"/>
            </a:endParaRPr>
          </a:p>
        </p:txBody>
      </p:sp>
      <p:sp>
        <p:nvSpPr>
          <p:cNvPr id="3" name="MH_SubTitle_1"/>
          <p:cNvSpPr/>
          <p:nvPr/>
        </p:nvSpPr>
        <p:spPr>
          <a:xfrm>
            <a:off x="485140" y="4512310"/>
            <a:ext cx="2222500" cy="768985"/>
          </a:xfrm>
          <a:custGeom>
            <a:avLst/>
            <a:gdLst>
              <a:gd name="connsiteX0" fmla="*/ 0 w 2286028"/>
              <a:gd name="connsiteY0" fmla="*/ 0 h 449944"/>
              <a:gd name="connsiteX1" fmla="*/ 2061028 w 2286028"/>
              <a:gd name="connsiteY1" fmla="*/ 0 h 449944"/>
              <a:gd name="connsiteX2" fmla="*/ 2286028 w 2286028"/>
              <a:gd name="connsiteY2" fmla="*/ 224972 h 449944"/>
              <a:gd name="connsiteX3" fmla="*/ 2061028 w 2286028"/>
              <a:gd name="connsiteY3" fmla="*/ 449944 h 449944"/>
              <a:gd name="connsiteX4" fmla="*/ 2061018 w 2286028"/>
              <a:gd name="connsiteY4" fmla="*/ 449943 h 449944"/>
              <a:gd name="connsiteX5" fmla="*/ 0 w 2286028"/>
              <a:gd name="connsiteY5" fmla="*/ 449943 h 44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close/>
              </a:path>
            </a:pathLst>
          </a:custGeom>
          <a:solidFill>
            <a:srgbClr val="45D49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rtl="0">
              <a:buFont typeface="Wingdings" panose="05000000000000000000" charset="0"/>
            </a:pPr>
            <a:r>
              <a:rPr lang="zh-CN" altLang="en-US" sz="1800" b="1" noProof="1">
                <a:latin typeface="宋体" panose="02010600030101010101" pitchFamily="2" charset="-122"/>
                <a:sym typeface="+mn-ea"/>
              </a:rPr>
              <a:t>改革项目评审立项方式</a:t>
            </a:r>
            <a:endParaRPr lang="zh-CN" altLang="en-US" sz="1800" b="1" noProof="1">
              <a:latin typeface="宋体" panose="02010600030101010101" pitchFamily="2" charset="-122"/>
              <a:sym typeface="+mn-ea"/>
            </a:endParaRPr>
          </a:p>
        </p:txBody>
      </p:sp>
      <p:sp>
        <p:nvSpPr>
          <p:cNvPr id="4" name="MH_Text_2"/>
          <p:cNvSpPr/>
          <p:nvPr/>
        </p:nvSpPr>
        <p:spPr>
          <a:xfrm>
            <a:off x="2917190" y="4440555"/>
            <a:ext cx="1852930" cy="908050"/>
          </a:xfrm>
          <a:prstGeom prst="rect">
            <a:avLst/>
          </a:prstGeom>
          <a:noFill/>
          <a:ln w="9525">
            <a:noFill/>
          </a:ln>
        </p:spPr>
        <p:txBody>
          <a:bodyPr anchor="ctr"/>
          <a:lstStyle/>
          <a:p>
            <a:r>
              <a:rPr lang="zh-CN" altLang="en-US" sz="1200" dirty="0">
                <a:latin typeface="宋体" panose="02010600030101010101" pitchFamily="2" charset="-122"/>
                <a:ea typeface="宋体" panose="02010600030101010101" pitchFamily="2" charset="-122"/>
              </a:rPr>
              <a:t>完善评审体系。</a:t>
            </a:r>
            <a:endParaRPr lang="zh-CN" altLang="en-US"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下放管理权限。</a:t>
            </a:r>
            <a:endParaRPr lang="zh-CN" altLang="en-US"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改革</a:t>
            </a:r>
            <a:r>
              <a:rPr lang="zh-CN" altLang="en-US" sz="1200" dirty="0" smtClean="0">
                <a:latin typeface="宋体" panose="02010600030101010101" pitchFamily="2" charset="-122"/>
                <a:ea typeface="宋体" panose="02010600030101010101" pitchFamily="2" charset="-122"/>
              </a:rPr>
              <a:t>企业支持</a:t>
            </a:r>
            <a:r>
              <a:rPr lang="zh-CN" altLang="en-US" sz="1200" dirty="0">
                <a:latin typeface="宋体" panose="02010600030101010101" pitchFamily="2" charset="-122"/>
                <a:ea typeface="宋体" panose="02010600030101010101" pitchFamily="2" charset="-122"/>
              </a:rPr>
              <a:t>方式。</a:t>
            </a:r>
            <a:endParaRPr lang="zh-CN" altLang="en-US" sz="1200" dirty="0">
              <a:latin typeface="宋体" panose="02010600030101010101" pitchFamily="2" charset="-122"/>
              <a:ea typeface="宋体" panose="02010600030101010101" pitchFamily="2" charset="-122"/>
            </a:endParaRPr>
          </a:p>
        </p:txBody>
      </p:sp>
      <p:sp>
        <p:nvSpPr>
          <p:cNvPr id="7" name="MH_Text_1"/>
          <p:cNvSpPr/>
          <p:nvPr/>
        </p:nvSpPr>
        <p:spPr>
          <a:xfrm>
            <a:off x="6873240" y="2880360"/>
            <a:ext cx="1593850" cy="871855"/>
          </a:xfrm>
          <a:prstGeom prst="rect">
            <a:avLst/>
          </a:prstGeom>
          <a:noFill/>
          <a:ln w="9525">
            <a:noFill/>
          </a:ln>
        </p:spPr>
        <p:txBody>
          <a:bodyPr anchor="ctr"/>
          <a:lstStyle/>
          <a:p>
            <a:r>
              <a:rPr lang="zh-CN" altLang="en-US" sz="1200" dirty="0">
                <a:latin typeface="宋体" panose="02010600030101010101" pitchFamily="2" charset="-122"/>
                <a:ea typeface="宋体" panose="02010600030101010101" pitchFamily="2" charset="-122"/>
              </a:rPr>
              <a:t>赋予科研人员更大技术路线决策权。</a:t>
            </a:r>
            <a:endParaRPr lang="zh-CN" altLang="en-US"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简化科研仪器设备采购流程。</a:t>
            </a:r>
            <a:endParaRPr lang="zh-CN" altLang="en-US" sz="1200" dirty="0">
              <a:latin typeface="宋体" panose="02010600030101010101" pitchFamily="2" charset="-122"/>
              <a:ea typeface="宋体" panose="02010600030101010101" pitchFamily="2" charset="-122"/>
            </a:endParaRPr>
          </a:p>
        </p:txBody>
      </p:sp>
      <p:sp>
        <p:nvSpPr>
          <p:cNvPr id="8" name="MH_SubTitle_3"/>
          <p:cNvSpPr/>
          <p:nvPr/>
        </p:nvSpPr>
        <p:spPr>
          <a:xfrm>
            <a:off x="4530090" y="3942715"/>
            <a:ext cx="2222500" cy="857885"/>
          </a:xfrm>
          <a:custGeom>
            <a:avLst/>
            <a:gdLst>
              <a:gd name="connsiteX0" fmla="*/ 0 w 2286028"/>
              <a:gd name="connsiteY0" fmla="*/ 0 h 449944"/>
              <a:gd name="connsiteX1" fmla="*/ 2061028 w 2286028"/>
              <a:gd name="connsiteY1" fmla="*/ 0 h 449944"/>
              <a:gd name="connsiteX2" fmla="*/ 2286028 w 2286028"/>
              <a:gd name="connsiteY2" fmla="*/ 224972 h 449944"/>
              <a:gd name="connsiteX3" fmla="*/ 2061028 w 2286028"/>
              <a:gd name="connsiteY3" fmla="*/ 449944 h 449944"/>
              <a:gd name="connsiteX4" fmla="*/ 2061018 w 2286028"/>
              <a:gd name="connsiteY4" fmla="*/ 449943 h 449944"/>
              <a:gd name="connsiteX5" fmla="*/ 0 w 2286028"/>
              <a:gd name="connsiteY5" fmla="*/ 449943 h 44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close/>
              </a:path>
            </a:pathLst>
          </a:custGeom>
          <a:solidFill>
            <a:srgbClr val="45D49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rtl="0">
              <a:buFont typeface="Wingdings" panose="05000000000000000000" charset="0"/>
            </a:pPr>
            <a:r>
              <a:rPr lang="zh-CN" altLang="en-US" sz="1800" b="1" noProof="1">
                <a:latin typeface="宋体" panose="02010600030101010101" pitchFamily="2" charset="-122"/>
                <a:sym typeface="+mn-ea"/>
              </a:rPr>
              <a:t>强化科技成果转化激励</a:t>
            </a:r>
            <a:endParaRPr lang="zh-CN" altLang="en-US" sz="1800" b="1" noProof="1">
              <a:latin typeface="宋体" panose="02010600030101010101" pitchFamily="2" charset="-122"/>
              <a:sym typeface="+mn-ea"/>
            </a:endParaRPr>
          </a:p>
        </p:txBody>
      </p:sp>
      <p:sp>
        <p:nvSpPr>
          <p:cNvPr id="10" name="MH_Text_1"/>
          <p:cNvSpPr/>
          <p:nvPr/>
        </p:nvSpPr>
        <p:spPr>
          <a:xfrm>
            <a:off x="6873240" y="3870960"/>
            <a:ext cx="1863725" cy="989965"/>
          </a:xfrm>
          <a:prstGeom prst="rect">
            <a:avLst/>
          </a:prstGeom>
          <a:noFill/>
          <a:ln w="9525">
            <a:noFill/>
          </a:ln>
        </p:spPr>
        <p:txBody>
          <a:bodyPr anchor="ctr"/>
          <a:lstStyle/>
          <a:p>
            <a:r>
              <a:rPr lang="zh-CN" altLang="en-US" sz="1200" dirty="0">
                <a:latin typeface="宋体" panose="02010600030101010101" pitchFamily="2" charset="-122"/>
                <a:ea typeface="宋体" panose="02010600030101010101" pitchFamily="2" charset="-122"/>
              </a:rPr>
              <a:t>建立技术经理人全程参与科技成果转化服务模式。</a:t>
            </a:r>
            <a:endParaRPr lang="zh-CN" altLang="en-US"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推行技术股现金股组合激励机制。</a:t>
            </a:r>
            <a:endParaRPr lang="zh-CN" altLang="en-US"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建立定向研发转化服务机制。</a:t>
            </a:r>
            <a:endParaRPr lang="zh-CN" altLang="en-US" sz="1200" dirty="0">
              <a:latin typeface="宋体" panose="02010600030101010101" pitchFamily="2" charset="-122"/>
              <a:ea typeface="宋体" panose="02010600030101010101" pitchFamily="2" charset="-122"/>
            </a:endParaRPr>
          </a:p>
        </p:txBody>
      </p:sp>
      <p:sp>
        <p:nvSpPr>
          <p:cNvPr id="12" name="MH_SubTitle_2"/>
          <p:cNvSpPr/>
          <p:nvPr/>
        </p:nvSpPr>
        <p:spPr>
          <a:xfrm>
            <a:off x="4530090" y="5209540"/>
            <a:ext cx="2222500" cy="664210"/>
          </a:xfrm>
          <a:custGeom>
            <a:avLst/>
            <a:gdLst>
              <a:gd name="connsiteX0" fmla="*/ 0 w 2286028"/>
              <a:gd name="connsiteY0" fmla="*/ 0 h 449944"/>
              <a:gd name="connsiteX1" fmla="*/ 2061028 w 2286028"/>
              <a:gd name="connsiteY1" fmla="*/ 0 h 449944"/>
              <a:gd name="connsiteX2" fmla="*/ 2286028 w 2286028"/>
              <a:gd name="connsiteY2" fmla="*/ 224972 h 449944"/>
              <a:gd name="connsiteX3" fmla="*/ 2061028 w 2286028"/>
              <a:gd name="connsiteY3" fmla="*/ 449944 h 449944"/>
              <a:gd name="connsiteX4" fmla="*/ 2061018 w 2286028"/>
              <a:gd name="connsiteY4" fmla="*/ 449943 h 449944"/>
              <a:gd name="connsiteX5" fmla="*/ 0 w 2286028"/>
              <a:gd name="connsiteY5" fmla="*/ 449943 h 44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rtl="0" fontAlgn="auto">
              <a:spcBef>
                <a:spcPts val="0"/>
              </a:spcBef>
              <a:spcAft>
                <a:spcPts val="0"/>
              </a:spcAft>
              <a:buFontTx/>
            </a:pPr>
            <a:r>
              <a:rPr lang="zh-CN" altLang="en-US" sz="1800" b="1" noProof="1">
                <a:latin typeface="宋体" panose="02010600030101010101" pitchFamily="2" charset="-122"/>
              </a:rPr>
              <a:t>优化创新服务环境</a:t>
            </a:r>
            <a:endParaRPr lang="zh-CN" altLang="en-US" sz="1800" b="1" noProof="1">
              <a:latin typeface="宋体" panose="02010600030101010101" pitchFamily="2" charset="-122"/>
            </a:endParaRPr>
          </a:p>
        </p:txBody>
      </p:sp>
      <p:sp>
        <p:nvSpPr>
          <p:cNvPr id="14" name="MH_Text_1"/>
          <p:cNvSpPr/>
          <p:nvPr/>
        </p:nvSpPr>
        <p:spPr>
          <a:xfrm>
            <a:off x="6856730" y="5260340"/>
            <a:ext cx="1880870" cy="915035"/>
          </a:xfrm>
          <a:prstGeom prst="rect">
            <a:avLst/>
          </a:prstGeom>
          <a:noFill/>
          <a:ln w="9525">
            <a:noFill/>
          </a:ln>
        </p:spPr>
        <p:txBody>
          <a:bodyPr anchor="ctr"/>
          <a:lstStyle/>
          <a:p>
            <a:r>
              <a:rPr lang="zh-CN" altLang="en-US" sz="1200" dirty="0">
                <a:latin typeface="宋体" panose="02010600030101010101" pitchFamily="2" charset="-122"/>
                <a:ea typeface="宋体" panose="02010600030101010101" pitchFamily="2" charset="-122"/>
              </a:rPr>
              <a:t>优化科技计划体系。</a:t>
            </a:r>
            <a:endParaRPr lang="zh-CN" altLang="en-US"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强化科研诚信建设。</a:t>
            </a:r>
            <a:endParaRPr lang="zh-CN" altLang="en-US"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建立优秀创新团队和领军人才稳定支持机制。</a:t>
            </a:r>
            <a:endParaRPr lang="zh-CN" altLang="en-US"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全面推行创新券制度。</a:t>
            </a:r>
            <a:endParaRPr lang="zh-CN" altLang="en-US"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完善政务服务内容。</a:t>
            </a:r>
            <a:endParaRPr lang="zh-CN" altLang="en-US" sz="1200" dirty="0">
              <a:latin typeface="宋体" panose="02010600030101010101" pitchFamily="2" charset="-122"/>
              <a:ea typeface="宋体" panose="02010600030101010101" pitchFamily="2" charset="-122"/>
            </a:endParaRPr>
          </a:p>
          <a:p>
            <a:endParaRPr lang="zh-CN" altLang="en-US" sz="1200" dirty="0">
              <a:latin typeface="宋体" panose="02010600030101010101" pitchFamily="2" charset="-122"/>
              <a:ea typeface="宋体" panose="02010600030101010101" pitchFamily="2" charset="-122"/>
            </a:endParaRPr>
          </a:p>
        </p:txBody>
      </p:sp>
    </p:spTree>
    <p:custDataLst>
      <p:tags r:id="rId2"/>
    </p:custDataLst>
  </p:cSld>
  <p:clrMapOvr>
    <a:masterClrMapping/>
  </p:clrMapOvr>
  <p:transition>
    <p:wheel spokes="3"/>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MH_Text_1"/>
          <p:cNvSpPr/>
          <p:nvPr/>
        </p:nvSpPr>
        <p:spPr>
          <a:xfrm>
            <a:off x="1382395" y="1686560"/>
            <a:ext cx="6696710" cy="1019810"/>
          </a:xfrm>
          <a:prstGeom prst="rect">
            <a:avLst/>
          </a:prstGeom>
          <a:solidFill>
            <a:srgbClr val="00FF99"/>
          </a:solidFill>
          <a:ln w="9525">
            <a:noFill/>
          </a:ln>
        </p:spPr>
        <p:txBody>
          <a:bodyPr anchor="ctr"/>
          <a:lstStyle/>
          <a:p>
            <a:r>
              <a:rPr lang="zh-CN" altLang="en-US" sz="1600" b="1" dirty="0" smtClean="0">
                <a:latin typeface="宋体" panose="02010600030101010101" pitchFamily="2" charset="-122"/>
              </a:rPr>
              <a:t>放宽申报人员条件。</a:t>
            </a:r>
            <a:r>
              <a:rPr lang="zh-CN" altLang="en-US" sz="1600" dirty="0" smtClean="0">
                <a:latin typeface="宋体" panose="02010600030101010101" pitchFamily="2" charset="-122"/>
              </a:rPr>
              <a:t>除自治区重大科技项目外，其他各类科技计划项目申报人员职称、学历不作限制。项目申报人同期主持或参与项目数不超过</a:t>
            </a:r>
            <a:r>
              <a:rPr lang="en-US" altLang="zh-CN" sz="1600" dirty="0" smtClean="0">
                <a:latin typeface="宋体" panose="02010600030101010101" pitchFamily="2" charset="-122"/>
              </a:rPr>
              <a:t>3</a:t>
            </a:r>
            <a:r>
              <a:rPr lang="zh-CN" altLang="en-US" sz="1600" dirty="0" smtClean="0">
                <a:latin typeface="宋体" panose="02010600030101010101" pitchFamily="2" charset="-122"/>
              </a:rPr>
              <a:t>项，其中主持项目数不超过</a:t>
            </a:r>
            <a:r>
              <a:rPr lang="en-US" altLang="zh-CN" sz="1600" dirty="0" smtClean="0">
                <a:latin typeface="宋体" panose="02010600030101010101" pitchFamily="2" charset="-122"/>
              </a:rPr>
              <a:t>2</a:t>
            </a:r>
            <a:r>
              <a:rPr lang="zh-CN" altLang="en-US" sz="1600" dirty="0" smtClean="0">
                <a:latin typeface="宋体" panose="02010600030101010101" pitchFamily="2" charset="-122"/>
              </a:rPr>
              <a:t>项（同一计划类别同期只主持</a:t>
            </a:r>
            <a:r>
              <a:rPr lang="en-US" altLang="zh-CN" sz="1600" dirty="0" smtClean="0">
                <a:latin typeface="宋体" panose="02010600030101010101" pitchFamily="2" charset="-122"/>
              </a:rPr>
              <a:t>1</a:t>
            </a:r>
            <a:r>
              <a:rPr lang="zh-CN" altLang="en-US" sz="1600" dirty="0" smtClean="0">
                <a:latin typeface="宋体" panose="02010600030101010101" pitchFamily="2" charset="-122"/>
              </a:rPr>
              <a:t>项）。各类科技创新平台、科技创新券补贴以及科技基础条件建设不计入限项范围。</a:t>
            </a:r>
            <a:endParaRPr lang="zh-CN" altLang="en-US" sz="1600" dirty="0">
              <a:latin typeface="宋体" panose="02010600030101010101" pitchFamily="2" charset="-122"/>
            </a:endParaRPr>
          </a:p>
        </p:txBody>
      </p:sp>
      <p:pic>
        <p:nvPicPr>
          <p:cNvPr id="43018" name="图片 2" descr="2Q`F2~T~90[XTZ_B)X~}(2G"/>
          <p:cNvPicPr>
            <a:picLocks noChangeAspect="1"/>
          </p:cNvPicPr>
          <p:nvPr/>
        </p:nvPicPr>
        <p:blipFill>
          <a:blip r:embed="rId1"/>
          <a:stretch>
            <a:fillRect/>
          </a:stretch>
        </p:blipFill>
        <p:spPr>
          <a:xfrm>
            <a:off x="-6350" y="-7620"/>
            <a:ext cx="9149080" cy="1220470"/>
          </a:xfrm>
          <a:prstGeom prst="rect">
            <a:avLst/>
          </a:prstGeom>
          <a:noFill/>
          <a:ln w="9525">
            <a:noFill/>
          </a:ln>
        </p:spPr>
      </p:pic>
      <p:sp>
        <p:nvSpPr>
          <p:cNvPr id="6" name="MH_Text_1"/>
          <p:cNvSpPr/>
          <p:nvPr/>
        </p:nvSpPr>
        <p:spPr>
          <a:xfrm>
            <a:off x="1447762" y="4800352"/>
            <a:ext cx="6696744" cy="1296144"/>
          </a:xfrm>
          <a:prstGeom prst="rect">
            <a:avLst/>
          </a:prstGeom>
          <a:solidFill>
            <a:srgbClr val="00FF99"/>
          </a:solidFill>
          <a:ln w="9525">
            <a:noFill/>
          </a:ln>
        </p:spPr>
        <p:txBody>
          <a:bodyPr anchor="ctr"/>
          <a:lstStyle/>
          <a:p>
            <a:r>
              <a:rPr lang="zh-CN" altLang="en-US" sz="1600" b="1" dirty="0">
                <a:latin typeface="宋体" panose="02010600030101010101" pitchFamily="2" charset="-122"/>
              </a:rPr>
              <a:t>减少过程管理。</a:t>
            </a:r>
            <a:r>
              <a:rPr lang="zh-CN" altLang="en-US" sz="1600" dirty="0">
                <a:latin typeface="宋体" panose="02010600030101010101" pitchFamily="2" charset="-122"/>
              </a:rPr>
              <a:t>自然基金、软科学项目不作过程检查，其他项目每年度末在宁夏科技管理信息系统中提交年度进展报告进行备案。支持资金</a:t>
            </a:r>
            <a:r>
              <a:rPr lang="en-US" altLang="zh-CN" sz="1600" dirty="0">
                <a:latin typeface="宋体" panose="02010600030101010101" pitchFamily="2" charset="-122"/>
              </a:rPr>
              <a:t>100</a:t>
            </a:r>
            <a:r>
              <a:rPr lang="zh-CN" altLang="en-US" sz="1600" dirty="0">
                <a:latin typeface="宋体" panose="02010600030101010101" pitchFamily="2" charset="-122"/>
              </a:rPr>
              <a:t>万元以下的项目，以承担单位自我管理为主，一般不进行日常管理；</a:t>
            </a:r>
            <a:r>
              <a:rPr lang="en-US" altLang="zh-CN" sz="1600" dirty="0">
                <a:latin typeface="宋体" panose="02010600030101010101" pitchFamily="2" charset="-122"/>
              </a:rPr>
              <a:t>100</a:t>
            </a:r>
            <a:r>
              <a:rPr lang="zh-CN" altLang="en-US" sz="1600" dirty="0">
                <a:latin typeface="宋体" panose="02010600030101010101" pitchFamily="2" charset="-122"/>
              </a:rPr>
              <a:t>万元（含）以上的项目，采用“双随机，一公开”方式检查，原则上一个年度内对</a:t>
            </a:r>
            <a:r>
              <a:rPr lang="en-US" altLang="zh-CN" sz="1600" dirty="0">
                <a:latin typeface="宋体" panose="02010600030101010101" pitchFamily="2" charset="-122"/>
              </a:rPr>
              <a:t>1</a:t>
            </a:r>
            <a:r>
              <a:rPr lang="zh-CN" altLang="en-US" sz="1600" dirty="0">
                <a:latin typeface="宋体" panose="02010600030101010101" pitchFamily="2" charset="-122"/>
              </a:rPr>
              <a:t>个项目现场检查不超过</a:t>
            </a:r>
            <a:r>
              <a:rPr lang="en-US" altLang="zh-CN" sz="1600" dirty="0">
                <a:latin typeface="宋体" panose="02010600030101010101" pitchFamily="2" charset="-122"/>
              </a:rPr>
              <a:t>1</a:t>
            </a:r>
            <a:r>
              <a:rPr lang="zh-CN" altLang="en-US" sz="1600" dirty="0">
                <a:latin typeface="宋体" panose="02010600030101010101" pitchFamily="2" charset="-122"/>
              </a:rPr>
              <a:t>次。</a:t>
            </a:r>
            <a:endParaRPr lang="zh-CN" altLang="en-US" sz="1600" dirty="0">
              <a:latin typeface="宋体" panose="02010600030101010101" pitchFamily="2" charset="-122"/>
            </a:endParaRPr>
          </a:p>
        </p:txBody>
      </p:sp>
      <p:sp>
        <p:nvSpPr>
          <p:cNvPr id="7" name="MH_Text_1"/>
          <p:cNvSpPr/>
          <p:nvPr/>
        </p:nvSpPr>
        <p:spPr>
          <a:xfrm>
            <a:off x="1447762" y="3090783"/>
            <a:ext cx="6696744" cy="1296144"/>
          </a:xfrm>
          <a:prstGeom prst="rect">
            <a:avLst/>
          </a:prstGeom>
          <a:solidFill>
            <a:srgbClr val="00FF99"/>
          </a:solidFill>
          <a:ln w="9525">
            <a:noFill/>
          </a:ln>
        </p:spPr>
        <p:txBody>
          <a:bodyPr anchor="ctr"/>
          <a:lstStyle/>
          <a:p>
            <a:r>
              <a:rPr lang="zh-CN" altLang="en-US" sz="1600" b="1" dirty="0">
                <a:latin typeface="宋体" panose="02010600030101010101" pitchFamily="2" charset="-122"/>
              </a:rPr>
              <a:t>整合精简项目材料。</a:t>
            </a:r>
            <a:r>
              <a:rPr lang="zh-CN" altLang="en-US" sz="1600" dirty="0">
                <a:latin typeface="宋体" panose="02010600030101010101" pitchFamily="2" charset="-122"/>
              </a:rPr>
              <a:t>凡通过宁夏科技管理信息系统已提交的材料，不再要求重复提供，除项目计划任务书（合同书）、预算书外，不再要求提供纸质文本。联合申报项目的单位，不要求合作单位在项目计划任务书（合同书）、预算书上盖章。</a:t>
            </a:r>
            <a:endParaRPr lang="zh-CN" altLang="en-US" sz="1600" dirty="0">
              <a:latin typeface="宋体" panose="02010600030101010101" pitchFamily="2" charset="-122"/>
            </a:endParaRPr>
          </a:p>
        </p:txBody>
      </p:sp>
    </p:spTree>
    <p:custDataLst>
      <p:tags r:id="rId2"/>
    </p:custDataLst>
  </p:cSld>
  <p:clrMapOvr>
    <a:masterClrMapping/>
  </p:clrMapOvr>
  <p:transition>
    <p:wheel spokes="3"/>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MH_Text_1"/>
          <p:cNvSpPr/>
          <p:nvPr/>
        </p:nvSpPr>
        <p:spPr>
          <a:xfrm>
            <a:off x="1447800" y="2763520"/>
            <a:ext cx="6696710" cy="1019810"/>
          </a:xfrm>
          <a:prstGeom prst="rect">
            <a:avLst/>
          </a:prstGeom>
          <a:solidFill>
            <a:srgbClr val="00FF99"/>
          </a:solidFill>
          <a:ln w="9525">
            <a:noFill/>
          </a:ln>
        </p:spPr>
        <p:txBody>
          <a:bodyPr anchor="ctr"/>
          <a:lstStyle/>
          <a:p>
            <a:r>
              <a:rPr lang="zh-CN" altLang="en-US" sz="1600" b="1" dirty="0" smtClean="0">
                <a:latin typeface="宋体" panose="02010600030101010101" pitchFamily="2" charset="-122"/>
              </a:rPr>
              <a:t>扩大科研人员技术路线决策权。</a:t>
            </a:r>
            <a:r>
              <a:rPr lang="zh-CN" altLang="en-US" sz="1600" dirty="0" smtClean="0">
                <a:latin typeface="宋体" panose="02010600030101010101" pitchFamily="2" charset="-122"/>
              </a:rPr>
              <a:t>科研项目实施期间，科研人员可以在研究方向不变、不降低考核指标的前提下自主调整研究方案和技术路线。</a:t>
            </a:r>
            <a:endParaRPr lang="zh-CN" altLang="en-US" sz="1600" dirty="0" smtClean="0">
              <a:latin typeface="宋体" panose="02010600030101010101" pitchFamily="2" charset="-122"/>
            </a:endParaRPr>
          </a:p>
        </p:txBody>
      </p:sp>
      <p:pic>
        <p:nvPicPr>
          <p:cNvPr id="43018" name="图片 2" descr="2Q`F2~T~90[XTZ_B)X~}(2G"/>
          <p:cNvPicPr>
            <a:picLocks noChangeAspect="1"/>
          </p:cNvPicPr>
          <p:nvPr/>
        </p:nvPicPr>
        <p:blipFill>
          <a:blip r:embed="rId1"/>
          <a:stretch>
            <a:fillRect/>
          </a:stretch>
        </p:blipFill>
        <p:spPr>
          <a:xfrm>
            <a:off x="-6350" y="-7620"/>
            <a:ext cx="9149080" cy="1220470"/>
          </a:xfrm>
          <a:prstGeom prst="rect">
            <a:avLst/>
          </a:prstGeom>
          <a:noFill/>
          <a:ln w="9525">
            <a:noFill/>
          </a:ln>
        </p:spPr>
      </p:pic>
      <p:sp>
        <p:nvSpPr>
          <p:cNvPr id="7" name="MH_Text_1"/>
          <p:cNvSpPr/>
          <p:nvPr/>
        </p:nvSpPr>
        <p:spPr>
          <a:xfrm>
            <a:off x="1447800" y="4008755"/>
            <a:ext cx="6696710" cy="1036955"/>
          </a:xfrm>
          <a:prstGeom prst="rect">
            <a:avLst/>
          </a:prstGeom>
          <a:solidFill>
            <a:srgbClr val="00FF99"/>
          </a:solidFill>
          <a:ln w="9525">
            <a:noFill/>
          </a:ln>
        </p:spPr>
        <p:txBody>
          <a:bodyPr anchor="ctr"/>
          <a:lstStyle/>
          <a:p>
            <a:pPr marL="0" marR="0" lvl="0" algn="just" defTabSz="914400" rtl="0" eaLnBrk="1" fontAlgn="auto" latinLnBrk="0" hangingPunct="1">
              <a:lnSpc>
                <a:spcPct val="130000"/>
              </a:lnSpc>
              <a:spcBef>
                <a:spcPts val="0"/>
              </a:spcBef>
              <a:spcAft>
                <a:spcPts val="0"/>
              </a:spcAft>
              <a:buClrTx/>
              <a:buSzTx/>
              <a:buFontTx/>
              <a:buNone/>
              <a:defRPr/>
            </a:pPr>
            <a:r>
              <a:rPr lang="zh-CN" altLang="en-US" sz="1600" b="1" dirty="0">
                <a:latin typeface="宋体" panose="02010600030101010101" pitchFamily="2" charset="-122"/>
              </a:rPr>
              <a:t>扩大承担单位经费使用权。</a:t>
            </a:r>
            <a:r>
              <a:rPr lang="zh-CN" altLang="en-US" sz="1600" dirty="0" smtClean="0">
                <a:latin typeface="宋体" panose="02010600030101010101" pitchFamily="2" charset="-122"/>
                <a:cs typeface="+mn-ea"/>
                <a:sym typeface="+mn-ea"/>
              </a:rPr>
              <a:t>设备费一般不予调增，确需调增的应报项目管理部门审批。设备费需调减、设备费内部预算结构调整、拟购置设备的明细发生变化，调剂权下放给承担单位。</a:t>
            </a:r>
            <a:endParaRPr lang="zh-CN" altLang="en-US" sz="1600" dirty="0">
              <a:latin typeface="宋体" panose="02010600030101010101" pitchFamily="2" charset="-122"/>
            </a:endParaRPr>
          </a:p>
        </p:txBody>
      </p:sp>
      <p:sp>
        <p:nvSpPr>
          <p:cNvPr id="3074" name="MH_PageTitle"/>
          <p:cNvSpPr>
            <a:spLocks noGrp="1"/>
          </p:cNvSpPr>
          <p:nvPr>
            <p:ph type="title"/>
          </p:nvPr>
        </p:nvSpPr>
        <p:spPr>
          <a:xfrm>
            <a:off x="626110" y="1301115"/>
            <a:ext cx="7883525" cy="749300"/>
          </a:xfrm>
          <a:ln>
            <a:miter/>
          </a:ln>
        </p:spPr>
        <p:txBody>
          <a:bodyPr vert="horz" wrap="square" lIns="91440" tIns="45720" rIns="91440" bIns="45720" numCol="1" anchor="ctr" anchorCtr="0" compatLnSpc="1"/>
          <a:p>
            <a:pPr marL="0" marR="0" lvl="0" indent="0" algn="l" defTabSz="685800" rtl="0" eaLnBrk="1" fontAlgn="base" latinLnBrk="0" hangingPunct="1">
              <a:lnSpc>
                <a:spcPct val="90000"/>
              </a:lnSpc>
              <a:spcBef>
                <a:spcPct val="0"/>
              </a:spcBef>
              <a:spcAft>
                <a:spcPct val="0"/>
              </a:spcAft>
              <a:buClrTx/>
              <a:buSzTx/>
              <a:buFont typeface="Wingdings" panose="05000000000000000000" charset="0"/>
              <a:buNone/>
              <a:defRPr/>
            </a:pPr>
            <a:r>
              <a:rPr kumimoji="0" lang="zh-CN" altLang="en-US" sz="2400" b="0" i="0" u="none" strike="noStrike" kern="0" cap="none" spc="0" normalizeH="0" baseline="0" noProof="1">
                <a:ln>
                  <a:noFill/>
                </a:ln>
                <a:solidFill>
                  <a:schemeClr val="tx1"/>
                </a:solidFill>
                <a:effectLst/>
                <a:uLnTx/>
                <a:uFillTx/>
                <a:latin typeface="黑体" panose="02010609060101010101" charset="-122"/>
                <a:ea typeface="黑体" panose="02010609060101010101" charset="-122"/>
                <a:cs typeface="+mj-cs"/>
                <a:sym typeface="+mn-ea"/>
              </a:rPr>
              <a:t>《自治区科技厅财政厅</a:t>
            </a:r>
            <a:r>
              <a:rPr lang="zh-CN" altLang="en-US" sz="2400" b="0" kern="0">
                <a:ln>
                  <a:noFill/>
                </a:ln>
                <a:solidFill>
                  <a:schemeClr val="tx1"/>
                </a:solidFill>
                <a:effectLst/>
                <a:uLnTx/>
                <a:uFillTx/>
                <a:latin typeface="黑体" panose="02010609060101010101" charset="-122"/>
                <a:ea typeface="黑体" panose="02010609060101010101" charset="-122"/>
                <a:sym typeface="宋体" panose="02010600030101010101" pitchFamily="2" charset="-122"/>
              </a:rPr>
              <a:t>关于进一步优化自治区重点研发计划项目和资金管理的通知</a:t>
            </a:r>
            <a:r>
              <a:rPr kumimoji="0" lang="zh-CN" altLang="en-US" sz="2400" b="0" i="0" u="none" strike="noStrike" kern="0" cap="none" spc="0" normalizeH="0" baseline="0" noProof="1">
                <a:ln>
                  <a:noFill/>
                </a:ln>
                <a:solidFill>
                  <a:schemeClr val="tx1"/>
                </a:solidFill>
                <a:effectLst/>
                <a:uLnTx/>
                <a:uFillTx/>
                <a:latin typeface="黑体" panose="02010609060101010101" charset="-122"/>
                <a:ea typeface="黑体" panose="02010609060101010101" charset="-122"/>
                <a:cs typeface="+mj-cs"/>
                <a:sym typeface="+mn-ea"/>
              </a:rPr>
              <a:t>》</a:t>
            </a:r>
            <a:r>
              <a:rPr kumimoji="0" lang="zh-CN" altLang="en-US" sz="1800" b="0" i="0" u="none" strike="noStrike" kern="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j-cs"/>
                <a:sym typeface="+mn-ea"/>
              </a:rPr>
              <a:t>（</a:t>
            </a:r>
            <a:r>
              <a:rPr lang="zh-CN" altLang="en-US" sz="1800" b="0" dirty="0">
                <a:solidFill>
                  <a:schemeClr val="tx1"/>
                </a:solidFill>
                <a:effectLst/>
                <a:latin typeface="宋体" panose="02010600030101010101" pitchFamily="2" charset="-122"/>
                <a:ea typeface="宋体" panose="02010600030101010101" pitchFamily="2" charset="-122"/>
                <a:sym typeface="+mn-ea"/>
              </a:rPr>
              <a:t>宁科资配宁〔</a:t>
            </a:r>
            <a:r>
              <a:rPr lang="en-US" altLang="zh-CN" sz="1800" b="0" dirty="0">
                <a:solidFill>
                  <a:schemeClr val="tx1"/>
                </a:solidFill>
                <a:effectLst/>
                <a:latin typeface="宋体" panose="02010600030101010101" pitchFamily="2" charset="-122"/>
                <a:ea typeface="宋体" panose="02010600030101010101" pitchFamily="2" charset="-122"/>
                <a:sym typeface="+mn-ea"/>
              </a:rPr>
              <a:t>2019</a:t>
            </a:r>
            <a:r>
              <a:rPr lang="zh-CN" altLang="en-US" sz="1800" b="0" dirty="0">
                <a:solidFill>
                  <a:schemeClr val="tx1"/>
                </a:solidFill>
                <a:effectLst/>
                <a:latin typeface="宋体" panose="02010600030101010101" pitchFamily="2" charset="-122"/>
                <a:ea typeface="宋体" panose="02010600030101010101" pitchFamily="2" charset="-122"/>
                <a:sym typeface="+mn-ea"/>
              </a:rPr>
              <a:t>〕</a:t>
            </a:r>
            <a:r>
              <a:rPr lang="en-US" altLang="zh-CN" sz="1800" b="0" dirty="0">
                <a:solidFill>
                  <a:schemeClr val="tx1"/>
                </a:solidFill>
                <a:effectLst/>
                <a:latin typeface="宋体" panose="02010600030101010101" pitchFamily="2" charset="-122"/>
                <a:ea typeface="宋体" panose="02010600030101010101" pitchFamily="2" charset="-122"/>
                <a:sym typeface="+mn-ea"/>
              </a:rPr>
              <a:t>35</a:t>
            </a:r>
            <a:r>
              <a:rPr lang="zh-CN" altLang="en-US" sz="1800" b="0" dirty="0">
                <a:solidFill>
                  <a:schemeClr val="tx1"/>
                </a:solidFill>
                <a:effectLst/>
                <a:latin typeface="宋体" panose="02010600030101010101" pitchFamily="2" charset="-122"/>
                <a:ea typeface="宋体" panose="02010600030101010101" pitchFamily="2" charset="-122"/>
                <a:sym typeface="+mn-ea"/>
              </a:rPr>
              <a:t>号</a:t>
            </a:r>
            <a:r>
              <a:rPr kumimoji="0" lang="zh-CN" altLang="en-US" sz="1800" b="0" i="0" u="none" strike="noStrike" kern="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j-cs"/>
                <a:sym typeface="+mn-ea"/>
              </a:rPr>
              <a:t>）</a:t>
            </a:r>
            <a:endParaRPr kumimoji="0" lang="zh-CN" altLang="en-US" sz="1800" b="0" i="0" u="none" strike="noStrike" kern="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j-cs"/>
              <a:sym typeface="+mn-ea"/>
            </a:endParaRPr>
          </a:p>
        </p:txBody>
      </p:sp>
      <p:sp>
        <p:nvSpPr>
          <p:cNvPr id="2" name="MH_Text_1"/>
          <p:cNvSpPr/>
          <p:nvPr/>
        </p:nvSpPr>
        <p:spPr>
          <a:xfrm>
            <a:off x="1447800" y="2205990"/>
            <a:ext cx="6696710" cy="557530"/>
          </a:xfrm>
          <a:prstGeom prst="rect">
            <a:avLst/>
          </a:prstGeom>
          <a:noFill/>
          <a:ln w="9525">
            <a:noFill/>
          </a:ln>
          <a:extLst>
            <a:ext uri="{909E8E84-426E-40DD-AFC4-6F175D3DCCD1}">
              <a14:hiddenFill xmlns:a14="http://schemas.microsoft.com/office/drawing/2010/main">
                <a:solidFill>
                  <a:srgbClr val="00FF99"/>
                </a:solidFill>
              </a14:hiddenFill>
            </a:ext>
          </a:extLst>
        </p:spPr>
        <p:txBody>
          <a:bodyPr anchor="ctr"/>
          <a:p>
            <a:r>
              <a:rPr lang="zh-CN" altLang="en-US" sz="2000" b="1" dirty="0" smtClean="0">
                <a:latin typeface="宋体" panose="02010600030101010101" pitchFamily="2" charset="-122"/>
              </a:rPr>
              <a:t>新的变化：</a:t>
            </a:r>
            <a:endParaRPr lang="zh-CN" altLang="en-US" sz="2000" b="1" dirty="0" smtClean="0">
              <a:latin typeface="宋体" panose="02010600030101010101" pitchFamily="2" charset="-122"/>
            </a:endParaRPr>
          </a:p>
        </p:txBody>
      </p:sp>
      <p:sp>
        <p:nvSpPr>
          <p:cNvPr id="3" name="MH_Text_1"/>
          <p:cNvSpPr/>
          <p:nvPr/>
        </p:nvSpPr>
        <p:spPr>
          <a:xfrm>
            <a:off x="1270000" y="5218430"/>
            <a:ext cx="7052310" cy="1036955"/>
          </a:xfrm>
          <a:prstGeom prst="rect">
            <a:avLst/>
          </a:prstGeom>
          <a:noFill/>
          <a:ln w="9525">
            <a:noFill/>
          </a:ln>
          <a:extLst>
            <a:ext uri="{909E8E84-426E-40DD-AFC4-6F175D3DCCD1}">
              <a14:hiddenFill xmlns:a14="http://schemas.microsoft.com/office/drawing/2010/main">
                <a:solidFill>
                  <a:srgbClr val="00FF99"/>
                </a:solidFill>
              </a14:hiddenFill>
            </a:ext>
          </a:extLst>
        </p:spPr>
        <p:txBody>
          <a:bodyPr anchor="ctr"/>
          <a:p>
            <a:pPr marL="0" marR="0" lvl="0" algn="just" defTabSz="914400" rtl="0" eaLnBrk="1" fontAlgn="auto" latinLnBrk="0" hangingPunct="1">
              <a:lnSpc>
                <a:spcPct val="130000"/>
              </a:lnSpc>
              <a:spcBef>
                <a:spcPts val="0"/>
              </a:spcBef>
              <a:spcAft>
                <a:spcPts val="0"/>
              </a:spcAft>
              <a:buClrTx/>
              <a:buSzTx/>
              <a:buFontTx/>
              <a:buNone/>
              <a:defRPr/>
            </a:pPr>
            <a:r>
              <a:rPr lang="en-US" altLang="zh-CN" sz="1600" b="1" dirty="0">
                <a:latin typeface="宋体" panose="02010600030101010101" pitchFamily="2" charset="-122"/>
              </a:rPr>
              <a:t>    </a:t>
            </a:r>
            <a:r>
              <a:rPr lang="zh-CN" altLang="en-US" sz="1600" dirty="0">
                <a:latin typeface="宋体" panose="02010600030101010101" pitchFamily="2" charset="-122"/>
              </a:rPr>
              <a:t>对于执行周期结束且已开展结题验收的项目，继续按照原政策执行；项目执行周期结束但尚未开展验收以及仍在执行中的项目，参照本通知执行。</a:t>
            </a:r>
            <a:endParaRPr lang="zh-CN" altLang="en-US" sz="1600" dirty="0">
              <a:latin typeface="宋体" panose="02010600030101010101" pitchFamily="2" charset="-122"/>
            </a:endParaRPr>
          </a:p>
        </p:txBody>
      </p:sp>
    </p:spTree>
    <p:custDataLst>
      <p:tags r:id="rId2"/>
    </p:custDataLst>
  </p:cSld>
  <p:clrMapOvr>
    <a:masterClrMapping/>
  </p:clrMapOvr>
  <p:transition>
    <p:wheel spokes="3"/>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文本框 3"/>
          <p:cNvSpPr txBox="1"/>
          <p:nvPr/>
        </p:nvSpPr>
        <p:spPr>
          <a:xfrm>
            <a:off x="2466340" y="3271520"/>
            <a:ext cx="6167755" cy="649605"/>
          </a:xfrm>
          <a:prstGeom prst="rect">
            <a:avLst/>
          </a:prstGeom>
          <a:noFill/>
          <a:ln w="9525">
            <a:noFill/>
          </a:ln>
        </p:spPr>
        <p:txBody>
          <a:bodyPr wrap="square" lIns="34290" tIns="17145" rIns="34290" bIns="17145" anchor="t">
            <a:spAutoFit/>
          </a:bodyPr>
          <a:lstStyle/>
          <a:p>
            <a:pPr algn="dist">
              <a:buFont typeface="Arial" panose="020B0604020202020204" pitchFamily="34" charset="0"/>
            </a:pPr>
            <a:r>
              <a:rPr lang="zh-CN" altLang="en-US" sz="4000" b="1">
                <a:ln>
                  <a:noFill/>
                </a:ln>
                <a:solidFill>
                  <a:srgbClr val="160B11"/>
                </a:solidFill>
                <a:effectLst/>
                <a:uLnTx/>
                <a:uFillTx/>
                <a:latin typeface="方正小标宋_GBK" panose="03000509000000000000" charset="-122"/>
                <a:ea typeface="方正小标宋_GBK" panose="03000509000000000000" charset="-122"/>
                <a:cs typeface="+mn-ea"/>
                <a:sym typeface="+mn-ea"/>
              </a:rPr>
              <a:t>自治区科技计划项目介绍</a:t>
            </a:r>
            <a:endParaRPr lang="zh-CN" altLang="en-US" sz="4000" b="1" dirty="0">
              <a:ln>
                <a:noFill/>
              </a:ln>
              <a:solidFill>
                <a:srgbClr val="160B11"/>
              </a:solidFill>
              <a:effectLst/>
              <a:uLnTx/>
              <a:uFillTx/>
              <a:latin typeface="方正小标宋_GBK" panose="03000509000000000000" charset="-122"/>
              <a:ea typeface="方正小标宋_GBK" panose="03000509000000000000" charset="-122"/>
              <a:cs typeface="+mn-ea"/>
              <a:sym typeface="+mn-ea"/>
            </a:endParaRPr>
          </a:p>
        </p:txBody>
      </p:sp>
      <p:grpSp>
        <p:nvGrpSpPr>
          <p:cNvPr id="28" name="组合 27"/>
          <p:cNvGrpSpPr/>
          <p:nvPr/>
        </p:nvGrpSpPr>
        <p:grpSpPr>
          <a:xfrm rot="14400000">
            <a:off x="1257705" y="3128210"/>
            <a:ext cx="1079397" cy="936000"/>
            <a:chOff x="1511944" y="2420246"/>
            <a:chExt cx="2627152" cy="2294453"/>
          </a:xfrm>
          <a:effectLst>
            <a:outerShdw blurRad="203200" dist="38100" dir="3780000" sx="103000" sy="103000" algn="t" rotWithShape="0">
              <a:prstClr val="black">
                <a:alpha val="25000"/>
              </a:prstClr>
            </a:outerShdw>
          </a:effectLst>
        </p:grpSpPr>
        <p:sp>
          <p:nvSpPr>
            <p:cNvPr id="2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68564" tIns="34282" rIns="68564" bIns="34282" numCol="1" anchor="t" anchorCtr="0" compatLnSpc="1"/>
            <a:lstStyle/>
            <a:p>
              <a:endParaRPr lang="zh-CN" altLang="en-US">
                <a:cs typeface="+mn-ea"/>
                <a:sym typeface="+mn-lt"/>
              </a:endParaRPr>
            </a:p>
          </p:txBody>
        </p:sp>
        <p:sp>
          <p:nvSpPr>
            <p:cNvPr id="3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68564" tIns="34282" rIns="68564" bIns="34282" numCol="1" anchor="t" anchorCtr="0" compatLnSpc="1"/>
            <a:lstStyle/>
            <a:p>
              <a:endParaRPr lang="zh-CN" altLang="en-US">
                <a:cs typeface="+mn-ea"/>
                <a:sym typeface="+mn-lt"/>
              </a:endParaRPr>
            </a:p>
          </p:txBody>
        </p:sp>
      </p:grpSp>
      <p:sp>
        <p:nvSpPr>
          <p:cNvPr id="32" name="Freeform 5"/>
          <p:cNvSpPr/>
          <p:nvPr/>
        </p:nvSpPr>
        <p:spPr bwMode="auto">
          <a:xfrm>
            <a:off x="1385860" y="3248515"/>
            <a:ext cx="810260" cy="73088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FC000"/>
          </a:solidFill>
          <a:ln w="9525" cap="flat">
            <a:noFill/>
            <a:prstDash val="solid"/>
            <a:miter lim="800000"/>
          </a:ln>
          <a:effectLst>
            <a:innerShdw blurRad="63500" dist="50800" dir="13500000">
              <a:prstClr val="black">
                <a:alpha val="50000"/>
              </a:prstClr>
            </a:innerShdw>
          </a:effectLst>
        </p:spPr>
        <p:txBody>
          <a:bodyPr vert="horz" wrap="square" lIns="68564" tIns="34282" rIns="68564" bIns="34282" numCol="1" anchor="ctr" anchorCtr="0" compatLnSpc="1"/>
          <a:lstStyle/>
          <a:p>
            <a:pPr algn="ctr"/>
            <a:r>
              <a:rPr lang="zh-CN" altLang="en-US" dirty="0">
                <a:cs typeface="+mn-ea"/>
                <a:sym typeface="+mn-lt"/>
              </a:rPr>
              <a:t>三</a:t>
            </a:r>
            <a:endParaRPr lang="zh-CN" altLang="en-US" dirty="0">
              <a:cs typeface="+mn-ea"/>
              <a:sym typeface="+mn-lt"/>
            </a:endParaRPr>
          </a:p>
        </p:txBody>
      </p:sp>
      <p:pic>
        <p:nvPicPr>
          <p:cNvPr id="44035"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文本框 3"/>
          <p:cNvSpPr txBox="1"/>
          <p:nvPr/>
        </p:nvSpPr>
        <p:spPr>
          <a:xfrm>
            <a:off x="2939653" y="3271361"/>
            <a:ext cx="4470797" cy="711200"/>
          </a:xfrm>
          <a:prstGeom prst="rect">
            <a:avLst/>
          </a:prstGeom>
          <a:noFill/>
          <a:ln w="9525">
            <a:noFill/>
          </a:ln>
        </p:spPr>
        <p:txBody>
          <a:bodyPr wrap="square" lIns="34290" tIns="17145" rIns="34290" bIns="17145" anchor="t">
            <a:spAutoFit/>
          </a:bodyPr>
          <a:lstStyle/>
          <a:p>
            <a:pPr algn="dist">
              <a:buFont typeface="Arial" panose="020B0604020202020204" pitchFamily="34" charset="0"/>
            </a:pPr>
            <a:r>
              <a:rPr lang="zh-CN" altLang="en-US" sz="4400">
                <a:ln>
                  <a:noFill/>
                </a:ln>
                <a:solidFill>
                  <a:srgbClr val="160B11"/>
                </a:solidFill>
                <a:effectLst/>
                <a:uLnTx/>
                <a:uFillTx/>
                <a:latin typeface="方正小标宋_GBK" panose="03000509000000000000" charset="-122"/>
                <a:ea typeface="方正小标宋_GBK" panose="03000509000000000000" charset="-122"/>
                <a:cs typeface="+mn-ea"/>
                <a:sym typeface="+mn-ea"/>
              </a:rPr>
              <a:t>科研工作概况</a:t>
            </a:r>
            <a:endParaRPr lang="zh-CN" altLang="en-US" sz="4400" dirty="0">
              <a:ln>
                <a:noFill/>
              </a:ln>
              <a:solidFill>
                <a:srgbClr val="160B11"/>
              </a:solidFill>
              <a:effectLst/>
              <a:uLnTx/>
              <a:uFillTx/>
              <a:latin typeface="方正小标宋_GBK" panose="03000509000000000000" charset="-122"/>
              <a:ea typeface="方正小标宋_GBK" panose="03000509000000000000" charset="-122"/>
              <a:cs typeface="+mn-ea"/>
              <a:sym typeface="+mn-ea"/>
            </a:endParaRPr>
          </a:p>
        </p:txBody>
      </p:sp>
      <p:grpSp>
        <p:nvGrpSpPr>
          <p:cNvPr id="28" name="组合 27"/>
          <p:cNvGrpSpPr/>
          <p:nvPr/>
        </p:nvGrpSpPr>
        <p:grpSpPr>
          <a:xfrm rot="14400000">
            <a:off x="1563775" y="3158690"/>
            <a:ext cx="1079397" cy="936000"/>
            <a:chOff x="1511944" y="2420246"/>
            <a:chExt cx="2627152" cy="2294453"/>
          </a:xfrm>
          <a:effectLst>
            <a:outerShdw blurRad="203200" dist="38100" dir="3780000" sx="103000" sy="103000" algn="t" rotWithShape="0">
              <a:prstClr val="black">
                <a:alpha val="25000"/>
              </a:prstClr>
            </a:outerShdw>
          </a:effectLst>
        </p:grpSpPr>
        <p:sp>
          <p:nvSpPr>
            <p:cNvPr id="2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68564" tIns="34282" rIns="68564" bIns="34282" numCol="1" anchor="t" anchorCtr="0" compatLnSpc="1"/>
            <a:lstStyle/>
            <a:p>
              <a:endParaRPr lang="zh-CN" altLang="en-US">
                <a:cs typeface="+mn-ea"/>
                <a:sym typeface="+mn-lt"/>
              </a:endParaRPr>
            </a:p>
          </p:txBody>
        </p:sp>
        <p:sp>
          <p:nvSpPr>
            <p:cNvPr id="3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68564" tIns="34282" rIns="68564" bIns="34282" numCol="1" anchor="t" anchorCtr="0" compatLnSpc="1"/>
            <a:lstStyle/>
            <a:p>
              <a:endParaRPr lang="zh-CN" altLang="en-US">
                <a:cs typeface="+mn-ea"/>
                <a:sym typeface="+mn-lt"/>
              </a:endParaRPr>
            </a:p>
          </p:txBody>
        </p:sp>
      </p:grpSp>
      <p:sp>
        <p:nvSpPr>
          <p:cNvPr id="32" name="Freeform 5"/>
          <p:cNvSpPr/>
          <p:nvPr/>
        </p:nvSpPr>
        <p:spPr bwMode="auto">
          <a:xfrm>
            <a:off x="1691930" y="3278995"/>
            <a:ext cx="810260" cy="73088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FC000"/>
          </a:solidFill>
          <a:ln w="9525" cap="flat">
            <a:noFill/>
            <a:prstDash val="solid"/>
            <a:miter lim="800000"/>
          </a:ln>
          <a:effectLst>
            <a:innerShdw blurRad="63500" dist="50800" dir="13500000">
              <a:prstClr val="black">
                <a:alpha val="50000"/>
              </a:prstClr>
            </a:innerShdw>
          </a:effectLst>
        </p:spPr>
        <p:txBody>
          <a:bodyPr vert="horz" wrap="square" lIns="68564" tIns="34282" rIns="68564" bIns="34282" numCol="1" anchor="ctr" anchorCtr="0" compatLnSpc="1"/>
          <a:lstStyle/>
          <a:p>
            <a:pPr algn="ctr"/>
            <a:r>
              <a:rPr lang="zh-CN" altLang="en-US" dirty="0">
                <a:cs typeface="+mn-ea"/>
                <a:sym typeface="+mn-lt"/>
              </a:rPr>
              <a:t>一</a:t>
            </a:r>
            <a:endParaRPr lang="zh-CN" altLang="en-US" dirty="0">
              <a:cs typeface="+mn-ea"/>
              <a:sym typeface="+mn-lt"/>
            </a:endParaRPr>
          </a:p>
        </p:txBody>
      </p:sp>
      <p:pic>
        <p:nvPicPr>
          <p:cNvPr id="44035"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7"/>
          <p:cNvSpPr/>
          <p:nvPr/>
        </p:nvSpPr>
        <p:spPr>
          <a:xfrm>
            <a:off x="1020763" y="1677988"/>
            <a:ext cx="7750175" cy="76200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cmpd="sng" algn="ctr">
            <a:solidFill>
              <a:srgbClr val="DDDDDD"/>
            </a:solidFill>
            <a:prstDash val="solid"/>
            <a:bevel/>
          </a:ln>
          <a:effectLst/>
        </p:spPr>
        <p:txBody>
          <a:bodyPr lIns="324000" tIns="0" rIns="108000" bIns="144000" anchor="b"/>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strike="noStrike" noProof="1">
                <a:ln>
                  <a:noFill/>
                </a:ln>
                <a:solidFill>
                  <a:srgbClr val="FF0000"/>
                </a:solidFill>
                <a:effectLst/>
                <a:uLnTx/>
                <a:uFillTx/>
                <a:latin typeface="宋体" panose="02010600030101010101" pitchFamily="2" charset="-122"/>
                <a:ea typeface="宋体" panose="02010600030101010101" pitchFamily="2" charset="-122"/>
                <a:cs typeface="+mn-ea"/>
                <a:sym typeface="+mn-ea"/>
              </a:rPr>
              <a:t>科技计划分类及支持方向</a:t>
            </a:r>
            <a:endParaRPr kumimoji="0" lang="zh-CN" altLang="en-US" sz="32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ea"/>
              <a:sym typeface="+mn-ea"/>
            </a:endParaRPr>
          </a:p>
        </p:txBody>
      </p:sp>
      <p:sp>
        <p:nvSpPr>
          <p:cNvPr id="19" name="矩形 7"/>
          <p:cNvSpPr/>
          <p:nvPr/>
        </p:nvSpPr>
        <p:spPr>
          <a:xfrm>
            <a:off x="2479040" y="2978785"/>
            <a:ext cx="5197475" cy="237490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cmpd="sng" algn="ctr">
            <a:solidFill>
              <a:srgbClr val="DDDDDD"/>
            </a:solidFill>
            <a:prstDash val="solid"/>
            <a:bevel/>
          </a:ln>
          <a:effectLst/>
        </p:spPr>
        <p:txBody>
          <a:bodyPr lIns="324000" tIns="0" rIns="108000" bIns="144000" anchor="b"/>
          <a:lstStyle/>
          <a:p>
            <a:pPr marL="0" marR="0" lvl="0" indent="0" algn="l" defTabSz="914400" rtl="0" fontAlgn="auto">
              <a:lnSpc>
                <a:spcPct val="100000"/>
              </a:lnSpc>
              <a:spcBef>
                <a:spcPts val="1200"/>
              </a:spcBef>
              <a:spcAft>
                <a:spcPts val="0"/>
              </a:spcAft>
              <a:buClrTx/>
              <a:buSzTx/>
              <a:buFontTx/>
              <a:buNone/>
              <a:defRPr/>
            </a:pPr>
            <a:r>
              <a:rPr kumimoji="0" lang="zh-CN" altLang="en-US" sz="2400" b="1" i="0" u="none" strike="noStrike" kern="1200" cap="none" spc="0" normalizeH="0" baseline="0" noProof="1">
                <a:ln>
                  <a:noFill/>
                </a:ln>
                <a:solidFill>
                  <a:srgbClr val="160B11"/>
                </a:solidFill>
                <a:effectLst/>
                <a:uLnTx/>
                <a:uFillTx/>
                <a:latin typeface="宋体" panose="02010600030101010101" pitchFamily="2" charset="-122"/>
                <a:ea typeface="宋体" panose="02010600030101010101" pitchFamily="2" charset="-122"/>
                <a:cs typeface="+mn-ea"/>
                <a:sym typeface="+mn-ea"/>
              </a:rPr>
              <a:t>一 基础研究计划（自然科学基金）</a:t>
            </a:r>
            <a:endParaRPr kumimoji="0" lang="zh-CN" altLang="en-US" sz="2400" b="1" i="0" u="none" strike="noStrike" kern="1200" cap="none" spc="0" normalizeH="0" baseline="0" noProof="1">
              <a:ln>
                <a:noFill/>
              </a:ln>
              <a:solidFill>
                <a:srgbClr val="160B11"/>
              </a:solidFill>
              <a:effectLst/>
              <a:uLnTx/>
              <a:uFillTx/>
              <a:latin typeface="宋体" panose="02010600030101010101" pitchFamily="2" charset="-122"/>
              <a:ea typeface="宋体" panose="02010600030101010101" pitchFamily="2" charset="-122"/>
              <a:cs typeface="+mn-ea"/>
              <a:sym typeface="+mn-ea"/>
            </a:endParaRPr>
          </a:p>
          <a:p>
            <a:pPr marL="0" marR="0" lvl="0" indent="0" algn="l" defTabSz="914400" rtl="0" fontAlgn="auto">
              <a:lnSpc>
                <a:spcPct val="100000"/>
              </a:lnSpc>
              <a:spcBef>
                <a:spcPts val="1200"/>
              </a:spcBef>
              <a:spcAft>
                <a:spcPts val="0"/>
              </a:spcAft>
              <a:buClrTx/>
              <a:buSzTx/>
              <a:buFontTx/>
              <a:buNone/>
              <a:defRPr/>
            </a:pPr>
            <a:r>
              <a:rPr lang="zh-CN" altLang="en-US" sz="2400" b="1" strike="noStrike" noProof="1">
                <a:ln>
                  <a:noFill/>
                </a:ln>
                <a:solidFill>
                  <a:srgbClr val="160B11"/>
                </a:solidFill>
                <a:uLnTx/>
                <a:uFillTx/>
                <a:latin typeface="宋体" panose="02010600030101010101" pitchFamily="2" charset="-122"/>
                <a:ea typeface="宋体" panose="02010600030101010101" pitchFamily="2" charset="-122"/>
                <a:cs typeface="+mn-ea"/>
                <a:sym typeface="+mn-ea"/>
              </a:rPr>
              <a:t>二</a:t>
            </a:r>
            <a:r>
              <a:rPr lang="en-US" altLang="zh-CN" sz="2400" b="1" strike="noStrike" noProof="1">
                <a:ln>
                  <a:noFill/>
                </a:ln>
                <a:solidFill>
                  <a:srgbClr val="160B11"/>
                </a:solidFill>
                <a:uLnTx/>
                <a:uFillTx/>
                <a:latin typeface="宋体" panose="02010600030101010101" pitchFamily="2" charset="-122"/>
                <a:ea typeface="宋体" panose="02010600030101010101" pitchFamily="2" charset="-122"/>
                <a:cs typeface="+mn-ea"/>
                <a:sym typeface="+mn-ea"/>
              </a:rPr>
              <a:t> </a:t>
            </a:r>
            <a:r>
              <a:rPr lang="zh-CN" altLang="en-US" sz="2400" b="1" strike="noStrike" noProof="1">
                <a:ln>
                  <a:noFill/>
                </a:ln>
                <a:solidFill>
                  <a:srgbClr val="160B11"/>
                </a:solidFill>
                <a:uLnTx/>
                <a:uFillTx/>
                <a:latin typeface="宋体" panose="02010600030101010101" pitchFamily="2" charset="-122"/>
                <a:ea typeface="宋体" panose="02010600030101010101" pitchFamily="2" charset="-122"/>
                <a:cs typeface="+mn-ea"/>
                <a:sym typeface="+mn-ea"/>
              </a:rPr>
              <a:t>重点研发计划</a:t>
            </a:r>
            <a:endParaRPr lang="zh-CN" altLang="en-US" sz="2400" b="1" strike="noStrike" noProof="1">
              <a:ln>
                <a:noFill/>
              </a:ln>
              <a:solidFill>
                <a:srgbClr val="160B11"/>
              </a:solidFill>
              <a:uLnTx/>
              <a:uFillTx/>
              <a:latin typeface="宋体" panose="02010600030101010101" pitchFamily="2" charset="-122"/>
              <a:ea typeface="宋体" panose="02010600030101010101" pitchFamily="2" charset="-122"/>
              <a:cs typeface="+mn-ea"/>
              <a:sym typeface="+mn-ea"/>
            </a:endParaRPr>
          </a:p>
          <a:p>
            <a:pPr marL="0" marR="0" lvl="0" indent="0" algn="l" defTabSz="914400" rtl="0" fontAlgn="auto">
              <a:lnSpc>
                <a:spcPct val="100000"/>
              </a:lnSpc>
              <a:spcBef>
                <a:spcPts val="1200"/>
              </a:spcBef>
              <a:spcAft>
                <a:spcPts val="0"/>
              </a:spcAft>
              <a:buClrTx/>
              <a:buSzTx/>
              <a:buFontTx/>
              <a:buNone/>
              <a:defRPr/>
            </a:pPr>
            <a:r>
              <a:rPr lang="zh-CN" altLang="en-US" sz="2400" b="1" strike="noStrike" noProof="1">
                <a:ln>
                  <a:noFill/>
                </a:ln>
                <a:solidFill>
                  <a:srgbClr val="160B11"/>
                </a:solidFill>
                <a:uLnTx/>
                <a:uFillTx/>
                <a:latin typeface="宋体" panose="02010600030101010101" pitchFamily="2" charset="-122"/>
                <a:ea typeface="宋体" panose="02010600030101010101" pitchFamily="2" charset="-122"/>
                <a:cs typeface="+mn-ea"/>
                <a:sym typeface="+mn-ea"/>
              </a:rPr>
              <a:t>三 技术创新引导计划</a:t>
            </a:r>
            <a:endParaRPr lang="zh-CN" altLang="en-US" sz="2400" b="1" strike="noStrike" noProof="1">
              <a:ln>
                <a:noFill/>
              </a:ln>
              <a:solidFill>
                <a:srgbClr val="160B11"/>
              </a:solidFill>
              <a:uLnTx/>
              <a:uFillTx/>
              <a:latin typeface="宋体" panose="02010600030101010101" pitchFamily="2" charset="-122"/>
              <a:ea typeface="宋体" panose="02010600030101010101" pitchFamily="2" charset="-122"/>
              <a:cs typeface="+mn-ea"/>
              <a:sym typeface="+mn-ea"/>
            </a:endParaRPr>
          </a:p>
          <a:p>
            <a:pPr marL="0" marR="0" lvl="0" indent="0" algn="l" defTabSz="914400" rtl="0" fontAlgn="auto">
              <a:lnSpc>
                <a:spcPct val="100000"/>
              </a:lnSpc>
              <a:spcBef>
                <a:spcPts val="1200"/>
              </a:spcBef>
              <a:spcAft>
                <a:spcPts val="0"/>
              </a:spcAft>
              <a:buClrTx/>
              <a:buSzTx/>
              <a:buFontTx/>
              <a:buNone/>
              <a:defRPr/>
            </a:pPr>
            <a:r>
              <a:rPr lang="zh-CN" altLang="en-US" sz="2400" b="1" strike="noStrike" noProof="1">
                <a:ln>
                  <a:noFill/>
                </a:ln>
                <a:solidFill>
                  <a:srgbClr val="160B11"/>
                </a:solidFill>
                <a:uLnTx/>
                <a:uFillTx/>
                <a:latin typeface="宋体" panose="02010600030101010101" pitchFamily="2" charset="-122"/>
                <a:ea typeface="宋体" panose="02010600030101010101" pitchFamily="2" charset="-122"/>
                <a:cs typeface="+mn-ea"/>
                <a:sym typeface="+mn-ea"/>
              </a:rPr>
              <a:t>四 科技基础条件建设计划</a:t>
            </a:r>
            <a:endParaRPr kumimoji="0" lang="zh-CN" altLang="en-US" sz="2400" b="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ea"/>
              <a:sym typeface="+mn-ea"/>
            </a:endParaRPr>
          </a:p>
        </p:txBody>
      </p:sp>
      <p:pic>
        <p:nvPicPr>
          <p:cNvPr id="44035"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
        <p:nvSpPr>
          <p:cNvPr id="20" name="任意多边形 19"/>
          <p:cNvSpPr/>
          <p:nvPr/>
        </p:nvSpPr>
        <p:spPr>
          <a:xfrm>
            <a:off x="471488" y="1890713"/>
            <a:ext cx="549275" cy="549275"/>
          </a:xfrm>
          <a:custGeom>
            <a:avLst/>
            <a:gdLst>
              <a:gd name="connsiteX0" fmla="*/ 0 w 696310"/>
              <a:gd name="connsiteY0" fmla="*/ 0 h 696310"/>
              <a:gd name="connsiteX1" fmla="*/ 459827 w 696310"/>
              <a:gd name="connsiteY1" fmla="*/ 0 h 696310"/>
              <a:gd name="connsiteX2" fmla="*/ 459827 w 696310"/>
              <a:gd name="connsiteY2" fmla="*/ 236483 h 696310"/>
              <a:gd name="connsiteX3" fmla="*/ 696310 w 696310"/>
              <a:gd name="connsiteY3" fmla="*/ 236483 h 696310"/>
              <a:gd name="connsiteX4" fmla="*/ 696310 w 696310"/>
              <a:gd name="connsiteY4" fmla="*/ 696310 h 696310"/>
              <a:gd name="connsiteX5" fmla="*/ 0 w 696310"/>
              <a:gd name="connsiteY5" fmla="*/ 696310 h 69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310" h="696310">
                <a:moveTo>
                  <a:pt x="0" y="0"/>
                </a:moveTo>
                <a:lnTo>
                  <a:pt x="459827" y="0"/>
                </a:lnTo>
                <a:lnTo>
                  <a:pt x="459827" y="236483"/>
                </a:lnTo>
                <a:lnTo>
                  <a:pt x="696310" y="236483"/>
                </a:lnTo>
                <a:lnTo>
                  <a:pt x="696310" y="696310"/>
                </a:lnTo>
                <a:lnTo>
                  <a:pt x="0" y="696310"/>
                </a:lnTo>
                <a:close/>
              </a:path>
            </a:pathLst>
          </a:custGeom>
          <a:solidFill>
            <a:srgbClr val="0070C0"/>
          </a:solidFill>
          <a:ln w="12700" cap="flat" cmpd="sng" algn="ctr">
            <a:noFill/>
            <a:prstDash val="solid"/>
            <a:miter lim="800000"/>
          </a:ln>
          <a:effectLst/>
        </p:spPr>
        <p:txBody>
          <a:bodyPr lIns="0" tIns="18000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1" name="矩形 20"/>
          <p:cNvSpPr/>
          <p:nvPr/>
        </p:nvSpPr>
        <p:spPr>
          <a:xfrm>
            <a:off x="857250" y="1890713"/>
            <a:ext cx="163513" cy="169863"/>
          </a:xfrm>
          <a:prstGeom prst="rect">
            <a:avLst/>
          </a:prstGeom>
          <a:solidFill>
            <a:srgbClr val="FFC91D">
              <a:lumMod val="40000"/>
              <a:lumOff val="60000"/>
            </a:srgbClr>
          </a:solidFill>
          <a:ln w="12700" cap="flat" cmpd="sng" algn="ctr">
            <a:noFill/>
            <a:prstDash val="solid"/>
            <a:miter lim="800000"/>
          </a:ln>
          <a:effectLst/>
        </p:spPr>
        <p:txBody>
          <a:bodyPr lIns="0" tIns="216000" rIns="18000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Tree>
    <p:custDataLst>
      <p:tags r:id="rId2"/>
    </p:custDataLst>
  </p:cSld>
  <p:clrMapOvr>
    <a:masterClrMapping/>
  </p:clrMapOvr>
  <p:transition>
    <p:wheel spokes="3"/>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7"/>
          <p:cNvSpPr/>
          <p:nvPr/>
        </p:nvSpPr>
        <p:spPr>
          <a:xfrm>
            <a:off x="694055" y="1511300"/>
            <a:ext cx="8077200" cy="76200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cmpd="sng" algn="ctr">
            <a:noFill/>
            <a:prstDash val="solid"/>
            <a:bevel/>
          </a:ln>
          <a:effectLst/>
        </p:spPr>
        <p:txBody>
          <a:bodyPr lIns="324000" tIns="0" rIns="108000" bIns="144000" anchor="b"/>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strike="noStrike" kern="0" noProof="1">
                <a:ln>
                  <a:noFill/>
                </a:ln>
                <a:solidFill>
                  <a:schemeClr val="tx1"/>
                </a:solidFill>
                <a:effectLst>
                  <a:outerShdw blurRad="38100" dist="38100" dir="2700000" algn="tl">
                    <a:srgbClr val="000000">
                      <a:alpha val="43137"/>
                    </a:srgbClr>
                  </a:outerShdw>
                </a:effectLst>
                <a:uLnTx/>
                <a:uFillTx/>
                <a:latin typeface="Garamond" pitchFamily="18" charset="0"/>
                <a:ea typeface="宋体" panose="02010600030101010101" pitchFamily="2" charset="-122"/>
                <a:cs typeface="+mn-ea"/>
                <a:sym typeface="+mn-ea"/>
              </a:rPr>
              <a:t>基础研究计划（自然科学基金）</a:t>
            </a:r>
            <a:endParaRPr kumimoji="0" lang="zh-CN" altLang="en-US" sz="2800" b="1"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Garamond" pitchFamily="18" charset="0"/>
              <a:ea typeface="宋体" panose="02010600030101010101" pitchFamily="2" charset="-122"/>
              <a:cs typeface="+mn-ea"/>
              <a:sym typeface="+mn-ea"/>
            </a:endParaRPr>
          </a:p>
        </p:txBody>
      </p:sp>
      <p:sp>
        <p:nvSpPr>
          <p:cNvPr id="19" name="矩形 7"/>
          <p:cNvSpPr/>
          <p:nvPr/>
        </p:nvSpPr>
        <p:spPr>
          <a:xfrm>
            <a:off x="4010025" y="3082925"/>
            <a:ext cx="4760913" cy="185102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cmpd="sng" algn="ctr">
            <a:noFill/>
            <a:prstDash val="solid"/>
            <a:bevel/>
          </a:ln>
          <a:effectLst/>
        </p:spPr>
        <p:txBody>
          <a:bodyPr lIns="324000" tIns="0" rIns="108000" bIns="144000" anchor="b"/>
          <a:lstStyle/>
          <a:p>
            <a:pPr marL="0" marR="0" lvl="0" indent="0" algn="l" defTabSz="914400" rtl="0" fontAlgn="auto">
              <a:lnSpc>
                <a:spcPct val="100000"/>
              </a:lnSpc>
              <a:spcBef>
                <a:spcPts val="1200"/>
              </a:spcBef>
              <a:spcAft>
                <a:spcPts val="0"/>
              </a:spcAft>
              <a:buClrTx/>
              <a:buSzTx/>
              <a:buFontTx/>
              <a:buNone/>
              <a:defRPr/>
            </a:pPr>
            <a:r>
              <a:rPr kumimoji="0" lang="zh-CN" altLang="en-US" sz="200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ea"/>
                <a:sym typeface="+mn-ea"/>
              </a:rPr>
              <a:t>坚持以应用基础研究为重点，加大对宁夏自然科学基金的投入力度，鼓励自主创新和自由探索，加强青年科技创新人才培养，支持科技人才队伍建设，进一步增强源头创新能力</a:t>
            </a:r>
            <a:r>
              <a:rPr kumimoji="0" lang="en-US" altLang="zh-CN" sz="200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ea"/>
                <a:sym typeface="+mn-ea"/>
              </a:rPr>
              <a:t>,</a:t>
            </a:r>
            <a:r>
              <a:rPr kumimoji="0" lang="zh-CN" altLang="en-US" sz="200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ea"/>
                <a:sym typeface="+mn-ea"/>
              </a:rPr>
              <a:t>稳定人才</a:t>
            </a:r>
            <a:r>
              <a:rPr kumimoji="0" lang="en-US" altLang="zh-CN" sz="200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ea"/>
                <a:sym typeface="+mn-ea"/>
              </a:rPr>
              <a:t>,</a:t>
            </a:r>
            <a:r>
              <a:rPr kumimoji="0" lang="zh-CN" altLang="en-US" sz="200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ea"/>
                <a:sym typeface="+mn-ea"/>
              </a:rPr>
              <a:t>留住人才。</a:t>
            </a:r>
            <a:endParaRPr kumimoji="0" lang="en-US" altLang="zh-CN" sz="200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ea"/>
              <a:sym typeface="+mn-ea"/>
            </a:endParaRPr>
          </a:p>
        </p:txBody>
      </p:sp>
      <p:pic>
        <p:nvPicPr>
          <p:cNvPr id="45059"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pic>
        <p:nvPicPr>
          <p:cNvPr id="45060" name="图片 1"/>
          <p:cNvPicPr>
            <a:picLocks noChangeAspect="1"/>
          </p:cNvPicPr>
          <p:nvPr/>
        </p:nvPicPr>
        <p:blipFill>
          <a:blip r:embed="rId2"/>
          <a:stretch>
            <a:fillRect/>
          </a:stretch>
        </p:blipFill>
        <p:spPr>
          <a:xfrm>
            <a:off x="296863" y="2768600"/>
            <a:ext cx="3713162" cy="2478088"/>
          </a:xfrm>
          <a:prstGeom prst="rect">
            <a:avLst/>
          </a:prstGeom>
          <a:noFill/>
          <a:ln w="9525">
            <a:noFill/>
          </a:ln>
        </p:spPr>
      </p:pic>
    </p:spTree>
    <p:custDataLst>
      <p:tags r:id="rId3"/>
    </p:custDataLst>
  </p:cSld>
  <p:clrMapOvr>
    <a:masterClrMapping/>
  </p:clrMapOvr>
  <p:transition>
    <p:wheel spokes="3"/>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8"/>
          <p:cNvSpPr/>
          <p:nvPr/>
        </p:nvSpPr>
        <p:spPr>
          <a:xfrm>
            <a:off x="945515" y="1368425"/>
            <a:ext cx="8022590" cy="520700"/>
          </a:xfrm>
          <a:prstGeom prst="rect">
            <a:avLst/>
          </a:prstGeom>
          <a:noFill/>
          <a:ln w="9525">
            <a:noFill/>
          </a:ln>
        </p:spPr>
        <p:txBody>
          <a:bodyPr wrap="square" lIns="91431" tIns="45716" rIns="91431" bIns="45716">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strike="noStrike" kern="0" noProof="1">
                <a:ln>
                  <a:noFill/>
                </a:ln>
                <a:solidFill>
                  <a:schemeClr val="tx1"/>
                </a:solidFill>
                <a:effectLst>
                  <a:outerShdw blurRad="38100" dist="38100" dir="2700000">
                    <a:srgbClr val="000000"/>
                  </a:outerShdw>
                </a:effectLst>
                <a:uLnTx/>
                <a:uFillTx/>
                <a:latin typeface="Garamond" pitchFamily="18" charset="0"/>
                <a:ea typeface="宋体" panose="02010600030101010101" pitchFamily="2" charset="-122"/>
                <a:cs typeface="+mn-ea"/>
                <a:sym typeface="+mn-ea"/>
              </a:rPr>
              <a:t>重点研发计划</a:t>
            </a:r>
            <a:endParaRPr lang="zh-CN" altLang="en-US" sz="2800" b="1" strike="noStrike" kern="0" noProof="1">
              <a:ln>
                <a:noFill/>
              </a:ln>
              <a:solidFill>
                <a:schemeClr val="tx1"/>
              </a:solidFill>
              <a:effectLst>
                <a:outerShdw blurRad="38100" dist="38100" dir="2700000">
                  <a:srgbClr val="000000"/>
                </a:outerShdw>
              </a:effectLst>
              <a:uLnTx/>
              <a:uFillTx/>
              <a:latin typeface="Garamond" pitchFamily="18" charset="0"/>
              <a:ea typeface="宋体" panose="02010600030101010101" pitchFamily="2" charset="-122"/>
              <a:cs typeface="+mn-ea"/>
              <a:sym typeface="+mn-ea"/>
            </a:endParaRPr>
          </a:p>
        </p:txBody>
      </p:sp>
      <p:sp>
        <p:nvSpPr>
          <p:cNvPr id="46082" name="灯片编号占位符 4"/>
          <p:cNvSpPr>
            <a:spLocks noGrp="1"/>
          </p:cNvSpPr>
          <p:nvPr/>
        </p:nvSpPr>
        <p:spPr>
          <a:xfrm>
            <a:off x="6872288" y="5730875"/>
            <a:ext cx="2133600" cy="273050"/>
          </a:xfrm>
          <a:prstGeom prst="rect">
            <a:avLst/>
          </a:prstGeom>
          <a:noFill/>
          <a:ln w="9525">
            <a:noFill/>
          </a:ln>
        </p:spPr>
        <p:txBody>
          <a:bodyPr lIns="68573" tIns="34287" rIns="68573" bIns="34287" anchor="t"/>
          <a:lstStyle/>
          <a:p>
            <a:r>
              <a:rPr lang="en-US" altLang="zh-CN" sz="2700" dirty="0">
                <a:solidFill>
                  <a:schemeClr val="bg1"/>
                </a:solidFill>
                <a:latin typeface="Arial" panose="020B0604020202020204" pitchFamily="34" charset="0"/>
                <a:ea typeface="宋体" panose="02010600030101010101" pitchFamily="2" charset="-122"/>
                <a:sym typeface="方正兰亭黑_GBK" charset="-122"/>
              </a:rPr>
              <a:t>6</a:t>
            </a:r>
            <a:endParaRPr lang="en-US" altLang="zh-CN" sz="2700" dirty="0">
              <a:solidFill>
                <a:schemeClr val="bg1"/>
              </a:solidFill>
              <a:latin typeface="Arial" panose="020B0604020202020204" pitchFamily="34" charset="0"/>
              <a:ea typeface="宋体" panose="02010600030101010101" pitchFamily="2" charset="-122"/>
              <a:sym typeface="方正兰亭黑_GBK" charset="-122"/>
            </a:endParaRPr>
          </a:p>
        </p:txBody>
      </p:sp>
      <p:sp>
        <p:nvSpPr>
          <p:cNvPr id="46083" name="Text Box 39"/>
          <p:cNvSpPr txBox="1"/>
          <p:nvPr/>
        </p:nvSpPr>
        <p:spPr>
          <a:xfrm>
            <a:off x="3590925" y="3294063"/>
            <a:ext cx="955675" cy="238125"/>
          </a:xfrm>
          <a:prstGeom prst="rect">
            <a:avLst/>
          </a:prstGeom>
          <a:noFill/>
          <a:ln w="9525">
            <a:noFill/>
          </a:ln>
        </p:spPr>
        <p:txBody>
          <a:bodyPr wrap="none" anchor="t">
            <a:spAutoFit/>
          </a:bodyPr>
          <a:lstStyle/>
          <a:p>
            <a:pPr latinLnBrk="1"/>
            <a:r>
              <a:rPr lang="en-US" altLang="zh-CN" sz="900">
                <a:solidFill>
                  <a:srgbClr val="FFFFFF"/>
                </a:solidFill>
                <a:latin typeface="HY견고딕" pitchFamily="18" charset="-127"/>
                <a:ea typeface="HY견고딕" pitchFamily="18" charset="-127"/>
              </a:rPr>
              <a:t>IRM/RMS/PRM</a:t>
            </a:r>
            <a:endParaRPr lang="en-US" altLang="zh-CN" sz="900">
              <a:solidFill>
                <a:srgbClr val="FFFFFF"/>
              </a:solidFill>
              <a:latin typeface="HY견고딕" pitchFamily="18" charset="-127"/>
              <a:ea typeface="HY견고딕" pitchFamily="18" charset="-127"/>
            </a:endParaRPr>
          </a:p>
        </p:txBody>
      </p:sp>
      <p:grpSp>
        <p:nvGrpSpPr>
          <p:cNvPr id="46084" name="组合 18"/>
          <p:cNvGrpSpPr/>
          <p:nvPr/>
        </p:nvGrpSpPr>
        <p:grpSpPr>
          <a:xfrm>
            <a:off x="3013075" y="3381375"/>
            <a:ext cx="1727200" cy="1728788"/>
            <a:chOff x="5820077" y="2154607"/>
            <a:chExt cx="2303707" cy="2303707"/>
          </a:xfrm>
        </p:grpSpPr>
        <p:grpSp>
          <p:nvGrpSpPr>
            <p:cNvPr id="46085" name="组合 21"/>
            <p:cNvGrpSpPr/>
            <p:nvPr/>
          </p:nvGrpSpPr>
          <p:grpSpPr>
            <a:xfrm>
              <a:off x="5820077" y="2154607"/>
              <a:ext cx="2303707" cy="2303707"/>
              <a:chOff x="4926840" y="1732375"/>
              <a:chExt cx="1656097" cy="1656098"/>
            </a:xfrm>
          </p:grpSpPr>
          <p:sp>
            <p:nvSpPr>
              <p:cNvPr id="27" name="任意多边形 8"/>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2700" strike="noStrike" noProof="1"/>
              </a:p>
            </p:txBody>
          </p:sp>
          <p:sp>
            <p:nvSpPr>
              <p:cNvPr id="28" name="椭圆 27"/>
              <p:cNvSpPr/>
              <p:nvPr/>
            </p:nvSpPr>
            <p:spPr>
              <a:xfrm>
                <a:off x="5189938" y="1995474"/>
                <a:ext cx="1129900" cy="1129900"/>
              </a:xfrm>
              <a:prstGeom prst="ellipse">
                <a:avLst/>
              </a:prstGeom>
              <a:solidFill>
                <a:srgbClr val="FFB850"/>
              </a:solidFill>
              <a:ln>
                <a:gradFill flip="none" rotWithShape="1">
                  <a:gsLst>
                    <a:gs pos="0">
                      <a:schemeClr val="bg1">
                        <a:lumMod val="85000"/>
                      </a:schemeClr>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p>
            </p:txBody>
          </p:sp>
          <p:sp>
            <p:nvSpPr>
              <p:cNvPr id="29" name="椭圆 28"/>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p>
            </p:txBody>
          </p:sp>
        </p:grpSp>
        <p:grpSp>
          <p:nvGrpSpPr>
            <p:cNvPr id="46089" name="组合 23"/>
            <p:cNvGrpSpPr/>
            <p:nvPr/>
          </p:nvGrpSpPr>
          <p:grpSpPr>
            <a:xfrm>
              <a:off x="6471870" y="2897276"/>
              <a:ext cx="1000117" cy="789976"/>
              <a:chOff x="4123036" y="1134371"/>
              <a:chExt cx="1000117" cy="789976"/>
            </a:xfrm>
          </p:grpSpPr>
          <p:sp>
            <p:nvSpPr>
              <p:cNvPr id="46090" name="文本框 24"/>
              <p:cNvSpPr txBox="1"/>
              <p:nvPr/>
            </p:nvSpPr>
            <p:spPr>
              <a:xfrm>
                <a:off x="4123036" y="1134371"/>
                <a:ext cx="1000117" cy="736678"/>
              </a:xfrm>
              <a:prstGeom prst="rect">
                <a:avLst/>
              </a:prstGeom>
              <a:noFill/>
              <a:ln w="9525">
                <a:noFill/>
              </a:ln>
            </p:spPr>
            <p:txBody>
              <a:bodyPr wrap="square" anchor="t">
                <a:spAutoFit/>
              </a:bodyPr>
              <a:lstStyle/>
              <a:p>
                <a:pPr algn="ctr"/>
                <a:r>
                  <a:rPr lang="en-US" altLang="zh-CN" sz="3000" dirty="0">
                    <a:solidFill>
                      <a:srgbClr val="FFB850"/>
                    </a:solidFill>
                    <a:latin typeface="Impact" panose="020B0806030902050204" pitchFamily="34" charset="0"/>
                    <a:ea typeface="宋体" panose="02010600030101010101" pitchFamily="2" charset="-122"/>
                  </a:rPr>
                  <a:t>01</a:t>
                </a:r>
                <a:endParaRPr lang="zh-CN" altLang="en-US" sz="3000" dirty="0">
                  <a:solidFill>
                    <a:srgbClr val="FFB850"/>
                  </a:solidFill>
                  <a:latin typeface="Impact" panose="020B0806030902050204" pitchFamily="34" charset="0"/>
                  <a:ea typeface="宋体" panose="02010600030101010101" pitchFamily="2" charset="-122"/>
                </a:endParaRPr>
              </a:p>
            </p:txBody>
          </p:sp>
          <p:sp>
            <p:nvSpPr>
              <p:cNvPr id="46091" name="文本框 25"/>
              <p:cNvSpPr txBox="1"/>
              <p:nvPr/>
            </p:nvSpPr>
            <p:spPr>
              <a:xfrm>
                <a:off x="4266701" y="1619515"/>
                <a:ext cx="740410" cy="304832"/>
              </a:xfrm>
              <a:prstGeom prst="rect">
                <a:avLst/>
              </a:prstGeom>
              <a:noFill/>
              <a:ln w="9525">
                <a:noFill/>
              </a:ln>
            </p:spPr>
            <p:txBody>
              <a:bodyPr wrap="square" anchor="t">
                <a:spAutoFit/>
              </a:bodyPr>
              <a:lstStyle/>
              <a:p>
                <a:pPr algn="ctr"/>
                <a:endParaRPr lang="zh-CN" altLang="en-US" sz="900" dirty="0">
                  <a:solidFill>
                    <a:srgbClr val="808080"/>
                  </a:solidFill>
                  <a:latin typeface="LiHei Pro" pitchFamily="34" charset="-122"/>
                  <a:ea typeface="LiHei Pro" pitchFamily="34" charset="-122"/>
                </a:endParaRPr>
              </a:p>
            </p:txBody>
          </p:sp>
        </p:grpSp>
      </p:grpSp>
      <p:grpSp>
        <p:nvGrpSpPr>
          <p:cNvPr id="46092" name="组合 29"/>
          <p:cNvGrpSpPr/>
          <p:nvPr/>
        </p:nvGrpSpPr>
        <p:grpSpPr>
          <a:xfrm>
            <a:off x="4564063" y="3729038"/>
            <a:ext cx="1052512" cy="1147762"/>
            <a:chOff x="4026926" y="2516642"/>
            <a:chExt cx="1678068" cy="1678068"/>
          </a:xfrm>
        </p:grpSpPr>
        <p:grpSp>
          <p:nvGrpSpPr>
            <p:cNvPr id="46093" name="组合 30"/>
            <p:cNvGrpSpPr/>
            <p:nvPr/>
          </p:nvGrpSpPr>
          <p:grpSpPr>
            <a:xfrm>
              <a:off x="4026926" y="2516642"/>
              <a:ext cx="1678068" cy="1678068"/>
              <a:chOff x="4926840" y="1732375"/>
              <a:chExt cx="1656097" cy="1656098"/>
            </a:xfrm>
          </p:grpSpPr>
          <p:sp>
            <p:nvSpPr>
              <p:cNvPr id="36" name="任意多边形 28"/>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2700" strike="noStrike" noProof="1"/>
              </a:p>
            </p:txBody>
          </p:sp>
          <p:sp>
            <p:nvSpPr>
              <p:cNvPr id="37" name="椭圆 36"/>
              <p:cNvSpPr/>
              <p:nvPr/>
            </p:nvSpPr>
            <p:spPr>
              <a:xfrm>
                <a:off x="5189938" y="1995474"/>
                <a:ext cx="1129900" cy="1129900"/>
              </a:xfrm>
              <a:prstGeom prst="ellipse">
                <a:avLst/>
              </a:prstGeom>
              <a:solidFill>
                <a:srgbClr val="01ACBE"/>
              </a:solidFill>
              <a:ln>
                <a:gradFill flip="none" rotWithShape="1">
                  <a:gsLst>
                    <a:gs pos="0">
                      <a:schemeClr val="bg1">
                        <a:lumMod val="85000"/>
                      </a:schemeClr>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p>
            </p:txBody>
          </p:sp>
          <p:sp>
            <p:nvSpPr>
              <p:cNvPr id="38" name="椭圆 37"/>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p>
            </p:txBody>
          </p:sp>
        </p:grpSp>
        <p:grpSp>
          <p:nvGrpSpPr>
            <p:cNvPr id="46097" name="组合 31"/>
            <p:cNvGrpSpPr/>
            <p:nvPr/>
          </p:nvGrpSpPr>
          <p:grpSpPr>
            <a:xfrm>
              <a:off x="4365900" y="2973087"/>
              <a:ext cx="1000117" cy="833936"/>
              <a:chOff x="4123036" y="1134371"/>
              <a:chExt cx="1000117" cy="833936"/>
            </a:xfrm>
          </p:grpSpPr>
          <p:sp>
            <p:nvSpPr>
              <p:cNvPr id="46098" name="文本框 32"/>
              <p:cNvSpPr txBox="1"/>
              <p:nvPr/>
            </p:nvSpPr>
            <p:spPr>
              <a:xfrm>
                <a:off x="4123036" y="1134371"/>
                <a:ext cx="1000117" cy="807701"/>
              </a:xfrm>
              <a:prstGeom prst="rect">
                <a:avLst/>
              </a:prstGeom>
              <a:noFill/>
              <a:ln w="9525">
                <a:noFill/>
              </a:ln>
            </p:spPr>
            <p:txBody>
              <a:bodyPr wrap="square" anchor="t">
                <a:spAutoFit/>
              </a:bodyPr>
              <a:lstStyle/>
              <a:p>
                <a:pPr algn="ctr"/>
                <a:r>
                  <a:rPr lang="en-US" altLang="zh-CN" sz="3000" dirty="0">
                    <a:solidFill>
                      <a:srgbClr val="01ACBE"/>
                    </a:solidFill>
                    <a:latin typeface="Impact" panose="020B0806030902050204" pitchFamily="34" charset="0"/>
                    <a:ea typeface="宋体" panose="02010600030101010101" pitchFamily="2" charset="-122"/>
                  </a:rPr>
                  <a:t>03</a:t>
                </a:r>
                <a:endParaRPr lang="zh-CN" altLang="en-US" sz="3000" dirty="0">
                  <a:solidFill>
                    <a:srgbClr val="01ACBE"/>
                  </a:solidFill>
                  <a:latin typeface="Impact" panose="020B0806030902050204" pitchFamily="34" charset="0"/>
                  <a:ea typeface="宋体" panose="02010600030101010101" pitchFamily="2" charset="-122"/>
                </a:endParaRPr>
              </a:p>
            </p:txBody>
          </p:sp>
          <p:sp>
            <p:nvSpPr>
              <p:cNvPr id="46099" name="文本框 33"/>
              <p:cNvSpPr txBox="1"/>
              <p:nvPr/>
            </p:nvSpPr>
            <p:spPr>
              <a:xfrm>
                <a:off x="4266701" y="1619515"/>
                <a:ext cx="740410" cy="348792"/>
              </a:xfrm>
              <a:prstGeom prst="rect">
                <a:avLst/>
              </a:prstGeom>
              <a:noFill/>
              <a:ln w="9525">
                <a:noFill/>
              </a:ln>
            </p:spPr>
            <p:txBody>
              <a:bodyPr wrap="square" anchor="t">
                <a:spAutoFit/>
              </a:bodyPr>
              <a:lstStyle/>
              <a:p>
                <a:pPr algn="ctr"/>
                <a:endParaRPr lang="zh-CN" altLang="en-US" sz="900" dirty="0">
                  <a:solidFill>
                    <a:srgbClr val="808080"/>
                  </a:solidFill>
                  <a:latin typeface="LiHei Pro" pitchFamily="34" charset="-122"/>
                  <a:ea typeface="LiHei Pro" pitchFamily="34" charset="-122"/>
                </a:endParaRPr>
              </a:p>
            </p:txBody>
          </p:sp>
        </p:grpSp>
      </p:grpSp>
      <p:grpSp>
        <p:nvGrpSpPr>
          <p:cNvPr id="46100" name="组合 38"/>
          <p:cNvGrpSpPr/>
          <p:nvPr/>
        </p:nvGrpSpPr>
        <p:grpSpPr>
          <a:xfrm>
            <a:off x="3794125" y="2359025"/>
            <a:ext cx="1249363" cy="1274763"/>
            <a:chOff x="4913945" y="1159406"/>
            <a:chExt cx="1457575" cy="1457575"/>
          </a:xfrm>
        </p:grpSpPr>
        <p:grpSp>
          <p:nvGrpSpPr>
            <p:cNvPr id="46101" name="组合 39"/>
            <p:cNvGrpSpPr/>
            <p:nvPr/>
          </p:nvGrpSpPr>
          <p:grpSpPr>
            <a:xfrm>
              <a:off x="4913945" y="1159406"/>
              <a:ext cx="1457575" cy="1457575"/>
              <a:chOff x="4926840" y="1732375"/>
              <a:chExt cx="1656097" cy="1656098"/>
            </a:xfrm>
          </p:grpSpPr>
          <p:sp>
            <p:nvSpPr>
              <p:cNvPr id="44" name="任意多边形 16"/>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2700" strike="noStrike" noProof="1"/>
              </a:p>
            </p:txBody>
          </p:sp>
          <p:sp>
            <p:nvSpPr>
              <p:cNvPr id="45" name="椭圆 44"/>
              <p:cNvSpPr/>
              <p:nvPr/>
            </p:nvSpPr>
            <p:spPr>
              <a:xfrm>
                <a:off x="5189938" y="1995474"/>
                <a:ext cx="1129900" cy="1129900"/>
              </a:xfrm>
              <a:prstGeom prst="ellipse">
                <a:avLst/>
              </a:prstGeom>
              <a:solidFill>
                <a:srgbClr val="663A77"/>
              </a:solidFill>
              <a:ln>
                <a:gradFill flip="none" rotWithShape="1">
                  <a:gsLst>
                    <a:gs pos="0">
                      <a:schemeClr val="bg1">
                        <a:lumMod val="85000"/>
                      </a:schemeClr>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p>
            </p:txBody>
          </p:sp>
          <p:sp>
            <p:nvSpPr>
              <p:cNvPr id="46" name="椭圆 45"/>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p>
            </p:txBody>
          </p:sp>
        </p:grpSp>
        <p:grpSp>
          <p:nvGrpSpPr>
            <p:cNvPr id="46105" name="组合 40"/>
            <p:cNvGrpSpPr/>
            <p:nvPr/>
          </p:nvGrpSpPr>
          <p:grpSpPr>
            <a:xfrm>
              <a:off x="5133493" y="1514654"/>
              <a:ext cx="1000117" cy="714696"/>
              <a:chOff x="4123036" y="1134371"/>
              <a:chExt cx="1000117" cy="714696"/>
            </a:xfrm>
          </p:grpSpPr>
          <p:sp>
            <p:nvSpPr>
              <p:cNvPr id="46106" name="文本框 41"/>
              <p:cNvSpPr txBox="1"/>
              <p:nvPr/>
            </p:nvSpPr>
            <p:spPr>
              <a:xfrm>
                <a:off x="4123036" y="1134371"/>
                <a:ext cx="1000117" cy="579220"/>
              </a:xfrm>
              <a:prstGeom prst="rect">
                <a:avLst/>
              </a:prstGeom>
              <a:noFill/>
              <a:ln w="9525">
                <a:noFill/>
              </a:ln>
            </p:spPr>
            <p:txBody>
              <a:bodyPr wrap="square" anchor="t">
                <a:spAutoFit/>
              </a:bodyPr>
              <a:lstStyle/>
              <a:p>
                <a:pPr algn="ctr"/>
                <a:r>
                  <a:rPr lang="en-US" altLang="zh-CN" sz="2700" dirty="0">
                    <a:solidFill>
                      <a:srgbClr val="663A77"/>
                    </a:solidFill>
                    <a:latin typeface="Impact" panose="020B0806030902050204" pitchFamily="34" charset="0"/>
                    <a:ea typeface="宋体" panose="02010600030101010101" pitchFamily="2" charset="-122"/>
                  </a:rPr>
                  <a:t>02</a:t>
                </a:r>
                <a:endParaRPr lang="zh-CN" altLang="en-US" sz="2700" dirty="0">
                  <a:solidFill>
                    <a:srgbClr val="663A77"/>
                  </a:solidFill>
                  <a:latin typeface="Impact" panose="020B0806030902050204" pitchFamily="34" charset="0"/>
                  <a:ea typeface="宋体" panose="02010600030101010101" pitchFamily="2" charset="-122"/>
                </a:endParaRPr>
              </a:p>
            </p:txBody>
          </p:sp>
          <p:sp>
            <p:nvSpPr>
              <p:cNvPr id="46107" name="文本框 42"/>
              <p:cNvSpPr txBox="1"/>
              <p:nvPr/>
            </p:nvSpPr>
            <p:spPr>
              <a:xfrm>
                <a:off x="4266701" y="1587765"/>
                <a:ext cx="740410" cy="261302"/>
              </a:xfrm>
              <a:prstGeom prst="rect">
                <a:avLst/>
              </a:prstGeom>
              <a:noFill/>
              <a:ln w="9525">
                <a:noFill/>
              </a:ln>
            </p:spPr>
            <p:txBody>
              <a:bodyPr wrap="square" anchor="t">
                <a:spAutoFit/>
              </a:bodyPr>
              <a:lstStyle/>
              <a:p>
                <a:pPr algn="ctr"/>
                <a:endParaRPr lang="zh-CN" altLang="en-US" sz="900" dirty="0">
                  <a:solidFill>
                    <a:srgbClr val="808080"/>
                  </a:solidFill>
                  <a:latin typeface="LiHei Pro" pitchFamily="34" charset="-122"/>
                  <a:ea typeface="LiHei Pro" pitchFamily="34" charset="-122"/>
                </a:endParaRPr>
              </a:p>
            </p:txBody>
          </p:sp>
        </p:grpSp>
      </p:grpSp>
      <p:grpSp>
        <p:nvGrpSpPr>
          <p:cNvPr id="46108" name="组合 54"/>
          <p:cNvGrpSpPr/>
          <p:nvPr/>
        </p:nvGrpSpPr>
        <p:grpSpPr>
          <a:xfrm>
            <a:off x="4953000" y="2398713"/>
            <a:ext cx="3922713" cy="1244600"/>
            <a:chOff x="6284363" y="1479542"/>
            <a:chExt cx="5242716" cy="1658555"/>
          </a:xfrm>
        </p:grpSpPr>
        <p:grpSp>
          <p:nvGrpSpPr>
            <p:cNvPr id="46109" name="组合 55"/>
            <p:cNvGrpSpPr/>
            <p:nvPr/>
          </p:nvGrpSpPr>
          <p:grpSpPr>
            <a:xfrm>
              <a:off x="6284363" y="1545686"/>
              <a:ext cx="5242716" cy="1592411"/>
              <a:chOff x="6059950" y="1570174"/>
              <a:chExt cx="5242716" cy="1592411"/>
            </a:xfrm>
          </p:grpSpPr>
          <p:sp>
            <p:nvSpPr>
              <p:cNvPr id="65" name="任意多边形 93"/>
              <p:cNvSpPr/>
              <p:nvPr/>
            </p:nvSpPr>
            <p:spPr>
              <a:xfrm flipV="1">
                <a:off x="6059950" y="1944115"/>
                <a:ext cx="4060150" cy="177818"/>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6111" name="文本框 61"/>
              <p:cNvSpPr txBox="1"/>
              <p:nvPr/>
            </p:nvSpPr>
            <p:spPr>
              <a:xfrm>
                <a:off x="6946504" y="1570174"/>
                <a:ext cx="3323619" cy="426681"/>
              </a:xfrm>
              <a:prstGeom prst="rect">
                <a:avLst/>
              </a:prstGeom>
              <a:noFill/>
              <a:ln w="9525">
                <a:noFill/>
              </a:ln>
            </p:spPr>
            <p:txBody>
              <a:bodyPr wrap="square" anchor="t">
                <a:spAutoFit/>
              </a:bodyPr>
              <a:lstStyle/>
              <a:p>
                <a:pPr algn="ctr"/>
                <a:r>
                  <a:rPr lang="zh-CN" altLang="en-US" sz="1500" dirty="0">
                    <a:solidFill>
                      <a:srgbClr val="623873"/>
                    </a:solidFill>
                    <a:latin typeface="时尚中黑简体" pitchFamily="2" charset="-122"/>
                    <a:ea typeface="时尚中黑简体" pitchFamily="2" charset="-122"/>
                  </a:rPr>
                  <a:t>重点项目</a:t>
                </a:r>
                <a:endParaRPr lang="zh-CN" altLang="en-US" sz="1500" dirty="0">
                  <a:solidFill>
                    <a:srgbClr val="623873"/>
                  </a:solidFill>
                  <a:latin typeface="时尚中黑简体" pitchFamily="2" charset="-122"/>
                  <a:ea typeface="时尚中黑简体" pitchFamily="2" charset="-122"/>
                </a:endParaRPr>
              </a:p>
            </p:txBody>
          </p:sp>
          <p:sp>
            <p:nvSpPr>
              <p:cNvPr id="46112" name="文本框 62"/>
              <p:cNvSpPr txBox="1"/>
              <p:nvPr/>
            </p:nvSpPr>
            <p:spPr>
              <a:xfrm>
                <a:off x="6374711" y="1943496"/>
                <a:ext cx="4927955" cy="1219089"/>
              </a:xfrm>
              <a:prstGeom prst="rect">
                <a:avLst/>
              </a:prstGeom>
              <a:noFill/>
              <a:ln w="9525">
                <a:noFill/>
              </a:ln>
            </p:spPr>
            <p:txBody>
              <a:bodyPr wrap="square" anchor="t">
                <a:spAutoFit/>
              </a:bodyPr>
              <a:lstStyle/>
              <a:p>
                <a:pPr>
                  <a:lnSpc>
                    <a:spcPct val="150000"/>
                  </a:lnSpc>
                </a:pPr>
                <a:r>
                  <a:rPr lang="zh-CN" altLang="en-US" sz="1200" b="1" dirty="0">
                    <a:solidFill>
                      <a:srgbClr val="808080"/>
                    </a:solidFill>
                    <a:latin typeface="宋体" panose="02010600030101010101" pitchFamily="2" charset="-122"/>
                    <a:ea typeface="宋体" panose="02010600030101010101" pitchFamily="2" charset="-122"/>
                  </a:rPr>
                  <a:t>重点项目以攻克重大共性关键技术和产品为目标，开展新技术、新工艺、新品种、新产品的研究开发和技术引进，推动产业技术升级和民主科技进步。</a:t>
                </a:r>
                <a:endParaRPr lang="zh-CN" altLang="en-US" sz="1200" b="1" dirty="0">
                  <a:solidFill>
                    <a:srgbClr val="808080"/>
                  </a:solidFill>
                  <a:latin typeface="宋体" panose="02010600030101010101" pitchFamily="2" charset="-122"/>
                  <a:ea typeface="宋体" panose="02010600030101010101" pitchFamily="2" charset="-122"/>
                </a:endParaRPr>
              </a:p>
            </p:txBody>
          </p:sp>
        </p:grpSp>
        <p:grpSp>
          <p:nvGrpSpPr>
            <p:cNvPr id="35" name="Group 46"/>
            <p:cNvGrpSpPr>
              <a:grpSpLocks noChangeAspect="1"/>
            </p:cNvGrpSpPr>
            <p:nvPr/>
          </p:nvGrpSpPr>
          <p:grpSpPr bwMode="auto">
            <a:xfrm>
              <a:off x="6672971" y="1479542"/>
              <a:ext cx="491973" cy="318193"/>
              <a:chOff x="3312" y="3332"/>
              <a:chExt cx="1424" cy="921"/>
            </a:xfrm>
            <a:solidFill>
              <a:schemeClr val="tx1">
                <a:lumMod val="50000"/>
                <a:lumOff val="50000"/>
                <a:alpha val="40000"/>
              </a:schemeClr>
            </a:solidFill>
          </p:grpSpPr>
          <p:sp>
            <p:nvSpPr>
              <p:cNvPr id="58" name="Freeform 47"/>
              <p:cNvSpPr/>
              <p:nvPr/>
            </p:nvSpPr>
            <p:spPr bwMode="auto">
              <a:xfrm>
                <a:off x="3615" y="3333"/>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2700" strike="noStrike" noProof="1"/>
              </a:p>
            </p:txBody>
          </p:sp>
          <p:sp>
            <p:nvSpPr>
              <p:cNvPr id="59" name="Freeform 48"/>
              <p:cNvSpPr/>
              <p:nvPr/>
            </p:nvSpPr>
            <p:spPr bwMode="auto">
              <a:xfrm>
                <a:off x="3312" y="3332"/>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2700" strike="noStrike" noProof="1"/>
              </a:p>
            </p:txBody>
          </p:sp>
          <p:sp>
            <p:nvSpPr>
              <p:cNvPr id="60" name="Freeform 49"/>
              <p:cNvSpPr/>
              <p:nvPr/>
            </p:nvSpPr>
            <p:spPr bwMode="auto">
              <a:xfrm>
                <a:off x="4262" y="3332"/>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2700" strike="noStrike" noProof="1"/>
              </a:p>
            </p:txBody>
          </p:sp>
        </p:grpSp>
      </p:grpSp>
      <p:grpSp>
        <p:nvGrpSpPr>
          <p:cNvPr id="46114" name="组合 65"/>
          <p:cNvGrpSpPr/>
          <p:nvPr/>
        </p:nvGrpSpPr>
        <p:grpSpPr>
          <a:xfrm>
            <a:off x="190500" y="3178175"/>
            <a:ext cx="3213100" cy="1535113"/>
            <a:chOff x="-37929" y="2239400"/>
            <a:chExt cx="4284937" cy="2043344"/>
          </a:xfrm>
        </p:grpSpPr>
        <p:grpSp>
          <p:nvGrpSpPr>
            <p:cNvPr id="46115" name="组合 66"/>
            <p:cNvGrpSpPr/>
            <p:nvPr/>
          </p:nvGrpSpPr>
          <p:grpSpPr>
            <a:xfrm flipH="1">
              <a:off x="-37929" y="2239400"/>
              <a:ext cx="4284937" cy="2043344"/>
              <a:chOff x="5947699" y="856235"/>
              <a:chExt cx="4284937" cy="2043344"/>
            </a:xfrm>
          </p:grpSpPr>
          <p:grpSp>
            <p:nvGrpSpPr>
              <p:cNvPr id="46116" name="组合 72"/>
              <p:cNvGrpSpPr/>
              <p:nvPr/>
            </p:nvGrpSpPr>
            <p:grpSpPr>
              <a:xfrm flipV="1">
                <a:off x="5947699" y="1282332"/>
                <a:ext cx="4152858" cy="369019"/>
                <a:chOff x="5272248" y="4626108"/>
                <a:chExt cx="4152858" cy="369019"/>
              </a:xfrm>
            </p:grpSpPr>
            <p:sp>
              <p:nvSpPr>
                <p:cNvPr id="76" name="椭圆 75"/>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任意多边形 109"/>
                <p:cNvSpPr/>
                <p:nvPr/>
              </p:nvSpPr>
              <p:spPr>
                <a:xfrm>
                  <a:off x="5335112" y="4686977"/>
                  <a:ext cx="4089994" cy="308150"/>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6119" name="文本框 73"/>
              <p:cNvSpPr txBox="1"/>
              <p:nvPr/>
            </p:nvSpPr>
            <p:spPr>
              <a:xfrm>
                <a:off x="6469029" y="856235"/>
                <a:ext cx="3763607" cy="426084"/>
              </a:xfrm>
              <a:prstGeom prst="rect">
                <a:avLst/>
              </a:prstGeom>
              <a:noFill/>
              <a:ln w="9525">
                <a:noFill/>
              </a:ln>
            </p:spPr>
            <p:txBody>
              <a:bodyPr wrap="square" anchor="t">
                <a:spAutoFit/>
              </a:bodyPr>
              <a:lstStyle/>
              <a:p>
                <a:pPr algn="ctr"/>
                <a:r>
                  <a:rPr lang="zh-CN" altLang="en-US" sz="1500" dirty="0">
                    <a:solidFill>
                      <a:srgbClr val="01A8B9"/>
                    </a:solidFill>
                    <a:latin typeface="时尚中黑简体" pitchFamily="2" charset="-122"/>
                    <a:ea typeface="时尚中黑简体" pitchFamily="2" charset="-122"/>
                  </a:rPr>
                  <a:t>重大专项（重大项目）</a:t>
                </a:r>
                <a:endParaRPr lang="zh-CN" altLang="en-US" sz="1500" dirty="0">
                  <a:solidFill>
                    <a:srgbClr val="01A8B9"/>
                  </a:solidFill>
                  <a:latin typeface="时尚中黑简体" pitchFamily="2" charset="-122"/>
                  <a:ea typeface="时尚中黑简体" pitchFamily="2" charset="-122"/>
                </a:endParaRPr>
              </a:p>
            </p:txBody>
          </p:sp>
          <p:sp>
            <p:nvSpPr>
              <p:cNvPr id="46120" name="文本框 74"/>
              <p:cNvSpPr txBox="1"/>
              <p:nvPr/>
            </p:nvSpPr>
            <p:spPr>
              <a:xfrm>
                <a:off x="6183070" y="1316981"/>
                <a:ext cx="3917487" cy="1582598"/>
              </a:xfrm>
              <a:prstGeom prst="rect">
                <a:avLst/>
              </a:prstGeom>
              <a:noFill/>
              <a:ln w="9525">
                <a:noFill/>
              </a:ln>
            </p:spPr>
            <p:txBody>
              <a:bodyPr wrap="square" anchor="t">
                <a:spAutoFit/>
              </a:bodyPr>
              <a:lstStyle/>
              <a:p>
                <a:pPr>
                  <a:lnSpc>
                    <a:spcPct val="150000"/>
                  </a:lnSpc>
                </a:pPr>
                <a:r>
                  <a:rPr lang="zh-CN" altLang="en-US" sz="1200" dirty="0">
                    <a:solidFill>
                      <a:srgbClr val="808080"/>
                    </a:solidFill>
                    <a:latin typeface="宋体" panose="02010600030101010101" pitchFamily="2" charset="-122"/>
                    <a:ea typeface="宋体" panose="02010600030101010101" pitchFamily="2" charset="-122"/>
                  </a:rPr>
                  <a:t>重大专项主要针对自治区经济社会发展重大战略任务，聚焦重大战略产品和重大产业化目标，开展集成式协同攻关，不断突破瓶颈制约，提升产业核心竞争力。</a:t>
                </a:r>
                <a:endParaRPr lang="zh-CN" altLang="en-US" sz="1200" dirty="0">
                  <a:solidFill>
                    <a:srgbClr val="808080"/>
                  </a:solidFill>
                  <a:latin typeface="宋体" panose="02010600030101010101" pitchFamily="2" charset="-122"/>
                  <a:ea typeface="宋体" panose="02010600030101010101" pitchFamily="2" charset="-122"/>
                </a:endParaRPr>
              </a:p>
            </p:txBody>
          </p:sp>
        </p:grpSp>
        <p:grpSp>
          <p:nvGrpSpPr>
            <p:cNvPr id="47" name="Group 36"/>
            <p:cNvGrpSpPr>
              <a:grpSpLocks noChangeAspect="1"/>
            </p:cNvGrpSpPr>
            <p:nvPr/>
          </p:nvGrpSpPr>
          <p:grpSpPr bwMode="auto">
            <a:xfrm>
              <a:off x="3356548" y="2261341"/>
              <a:ext cx="435595" cy="376235"/>
              <a:chOff x="3321" y="1710"/>
              <a:chExt cx="1042" cy="900"/>
            </a:xfrm>
            <a:solidFill>
              <a:schemeClr val="tx1">
                <a:lumMod val="50000"/>
                <a:lumOff val="50000"/>
                <a:alpha val="40000"/>
              </a:schemeClr>
            </a:solidFill>
          </p:grpSpPr>
          <p:sp>
            <p:nvSpPr>
              <p:cNvPr id="69"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2700" strike="noStrike" noProof="1"/>
              </a:p>
            </p:txBody>
          </p:sp>
          <p:sp>
            <p:nvSpPr>
              <p:cNvPr id="70" name="Rectangle 38"/>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fontAlgn="auto"/>
                <a:endParaRPr lang="zh-CN" altLang="en-US" sz="2700" strike="noStrike" noProof="1"/>
              </a:p>
            </p:txBody>
          </p:sp>
          <p:sp>
            <p:nvSpPr>
              <p:cNvPr id="71" name="Rectangle 40"/>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fontAlgn="auto"/>
                <a:endParaRPr lang="zh-CN" altLang="en-US" sz="2700" strike="noStrike" noProof="1"/>
              </a:p>
            </p:txBody>
          </p:sp>
          <p:sp>
            <p:nvSpPr>
              <p:cNvPr id="72" name="Freeform 42"/>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2700" strike="noStrike" noProof="1"/>
              </a:p>
            </p:txBody>
          </p:sp>
        </p:grpSp>
      </p:grpSp>
      <p:grpSp>
        <p:nvGrpSpPr>
          <p:cNvPr id="46122" name="组合 77"/>
          <p:cNvGrpSpPr/>
          <p:nvPr/>
        </p:nvGrpSpPr>
        <p:grpSpPr>
          <a:xfrm>
            <a:off x="5489575" y="3711575"/>
            <a:ext cx="3279775" cy="1511300"/>
            <a:chOff x="7872361" y="2830021"/>
            <a:chExt cx="3502213" cy="2017024"/>
          </a:xfrm>
        </p:grpSpPr>
        <p:grpSp>
          <p:nvGrpSpPr>
            <p:cNvPr id="46123" name="组合 78"/>
            <p:cNvGrpSpPr/>
            <p:nvPr/>
          </p:nvGrpSpPr>
          <p:grpSpPr>
            <a:xfrm>
              <a:off x="7872361" y="2862437"/>
              <a:ext cx="3502213" cy="1984608"/>
              <a:chOff x="5947699" y="1695620"/>
              <a:chExt cx="3502213" cy="1984608"/>
            </a:xfrm>
          </p:grpSpPr>
          <p:grpSp>
            <p:nvGrpSpPr>
              <p:cNvPr id="46124" name="组合 80"/>
              <p:cNvGrpSpPr/>
              <p:nvPr/>
            </p:nvGrpSpPr>
            <p:grpSpPr>
              <a:xfrm flipV="1">
                <a:off x="5947699" y="2056240"/>
                <a:ext cx="3167470" cy="184391"/>
                <a:chOff x="5272248" y="4036828"/>
                <a:chExt cx="3167470" cy="184391"/>
              </a:xfrm>
            </p:grpSpPr>
            <p:sp>
              <p:nvSpPr>
                <p:cNvPr id="84" name="椭圆 83"/>
                <p:cNvSpPr/>
                <p:nvPr/>
              </p:nvSpPr>
              <p:spPr>
                <a:xfrm>
                  <a:off x="5272248" y="403682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任意多边形 103"/>
                <p:cNvSpPr/>
                <p:nvPr/>
              </p:nvSpPr>
              <p:spPr>
                <a:xfrm>
                  <a:off x="5353074" y="4116307"/>
                  <a:ext cx="3086644" cy="104912"/>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6127" name="文本框 81"/>
              <p:cNvSpPr txBox="1"/>
              <p:nvPr/>
            </p:nvSpPr>
            <p:spPr>
              <a:xfrm>
                <a:off x="6703203" y="1695620"/>
                <a:ext cx="2746709" cy="427209"/>
              </a:xfrm>
              <a:prstGeom prst="rect">
                <a:avLst/>
              </a:prstGeom>
              <a:noFill/>
              <a:ln w="9525">
                <a:noFill/>
              </a:ln>
            </p:spPr>
            <p:txBody>
              <a:bodyPr wrap="square" anchor="t">
                <a:spAutoFit/>
              </a:bodyPr>
              <a:lstStyle/>
              <a:p>
                <a:pPr algn="ctr"/>
                <a:r>
                  <a:rPr lang="zh-CN" altLang="en-US" sz="1500" b="1" dirty="0">
                    <a:solidFill>
                      <a:srgbClr val="FFB850"/>
                    </a:solidFill>
                    <a:latin typeface="时尚中黑简体" pitchFamily="2" charset="-122"/>
                    <a:ea typeface="时尚中黑简体" pitchFamily="2" charset="-122"/>
                  </a:rPr>
                  <a:t>一般项目</a:t>
                </a:r>
                <a:endParaRPr lang="zh-CN" altLang="en-US" sz="1500" b="1" dirty="0">
                  <a:solidFill>
                    <a:srgbClr val="FFB850"/>
                  </a:solidFill>
                  <a:latin typeface="时尚中黑简体" pitchFamily="2" charset="-122"/>
                  <a:ea typeface="时尚中黑简体" pitchFamily="2" charset="-122"/>
                </a:endParaRPr>
              </a:p>
            </p:txBody>
          </p:sp>
          <p:sp>
            <p:nvSpPr>
              <p:cNvPr id="46128" name="文本框 82"/>
              <p:cNvSpPr txBox="1"/>
              <p:nvPr/>
            </p:nvSpPr>
            <p:spPr>
              <a:xfrm>
                <a:off x="6299573" y="2201948"/>
                <a:ext cx="3072415" cy="1478280"/>
              </a:xfrm>
              <a:prstGeom prst="rect">
                <a:avLst/>
              </a:prstGeom>
              <a:noFill/>
              <a:ln w="9525">
                <a:noFill/>
              </a:ln>
            </p:spPr>
            <p:txBody>
              <a:bodyPr wrap="square" anchor="t">
                <a:spAutoFit/>
              </a:bodyPr>
              <a:lstStyle/>
              <a:p>
                <a:pPr>
                  <a:lnSpc>
                    <a:spcPts val="2000"/>
                  </a:lnSpc>
                </a:pPr>
                <a:r>
                  <a:rPr lang="zh-CN" altLang="en-US" sz="1200" b="1" dirty="0">
                    <a:solidFill>
                      <a:srgbClr val="808080"/>
                    </a:solidFill>
                    <a:latin typeface="宋体" panose="02010600030101010101" pitchFamily="2" charset="-122"/>
                    <a:ea typeface="宋体" panose="02010600030101010101" pitchFamily="2" charset="-122"/>
                  </a:rPr>
                  <a:t>一般项目侧重先进适用性技术的开发和示范，培育壮大地方特色优势产业，开展软科学研究，提升科技服务和辐射带动能力。</a:t>
                </a:r>
                <a:endParaRPr lang="zh-CN" altLang="en-US" sz="1200" b="1" dirty="0">
                  <a:solidFill>
                    <a:srgbClr val="808080"/>
                  </a:solidFill>
                  <a:latin typeface="宋体" panose="02010600030101010101" pitchFamily="2" charset="-122"/>
                  <a:ea typeface="宋体" panose="02010600030101010101" pitchFamily="2" charset="-122"/>
                </a:endParaRPr>
              </a:p>
            </p:txBody>
          </p:sp>
        </p:grpSp>
        <p:sp>
          <p:nvSpPr>
            <p:cNvPr id="46129" name="Freeform 57"/>
            <p:cNvSpPr>
              <a:spLocks noEditPoints="1"/>
            </p:cNvSpPr>
            <p:nvPr/>
          </p:nvSpPr>
          <p:spPr>
            <a:xfrm>
              <a:off x="8341660" y="2830021"/>
              <a:ext cx="394477" cy="395236"/>
            </a:xfrm>
            <a:custGeom>
              <a:avLst/>
              <a:gdLst/>
              <a:ahLst/>
              <a:cxnLst>
                <a:cxn ang="0">
                  <a:pos x="130890" y="107627"/>
                </a:cxn>
                <a:cxn ang="0">
                  <a:pos x="113739" y="143804"/>
                </a:cxn>
                <a:cxn ang="0">
                  <a:pos x="177830" y="214349"/>
                </a:cxn>
                <a:cxn ang="0">
                  <a:pos x="193176" y="221585"/>
                </a:cxn>
                <a:cxn ang="0">
                  <a:pos x="249143" y="221585"/>
                </a:cxn>
                <a:cxn ang="0">
                  <a:pos x="249143" y="177268"/>
                </a:cxn>
                <a:cxn ang="0">
                  <a:pos x="203106" y="177268"/>
                </a:cxn>
                <a:cxn ang="0">
                  <a:pos x="145333" y="113958"/>
                </a:cxn>
                <a:cxn ang="0">
                  <a:pos x="130890" y="107627"/>
                </a:cxn>
                <a:cxn ang="0">
                  <a:pos x="197689" y="350918"/>
                </a:cxn>
                <a:cxn ang="0">
                  <a:pos x="43329" y="197165"/>
                </a:cxn>
                <a:cxn ang="0">
                  <a:pos x="197689" y="43412"/>
                </a:cxn>
                <a:cxn ang="0">
                  <a:pos x="350245" y="197165"/>
                </a:cxn>
                <a:cxn ang="0">
                  <a:pos x="197689" y="350918"/>
                </a:cxn>
                <a:cxn ang="0">
                  <a:pos x="197689" y="0"/>
                </a:cxn>
                <a:cxn ang="0">
                  <a:pos x="0" y="197165"/>
                </a:cxn>
                <a:cxn ang="0">
                  <a:pos x="197689" y="395236"/>
                </a:cxn>
                <a:cxn ang="0">
                  <a:pos x="394477" y="197165"/>
                </a:cxn>
                <a:cxn ang="0">
                  <a:pos x="197689" y="0"/>
                </a:cxn>
              </a:cxnLst>
              <a:rect l="0" t="0" r="0" b="0"/>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rgbClr val="808080">
                <a:alpha val="39998"/>
              </a:srgbClr>
            </a:solidFill>
            <a:ln w="9525">
              <a:noFill/>
            </a:ln>
          </p:spPr>
          <p:txBody>
            <a:bodyPr/>
            <a:lstStyle/>
            <a:p>
              <a:endParaRPr lang="zh-CN" altLang="en-US"/>
            </a:p>
          </p:txBody>
        </p:sp>
      </p:grpSp>
      <p:pic>
        <p:nvPicPr>
          <p:cNvPr id="46130" name="图片 2" descr="2Q`F2~T~90[XTZ_B)X~}(2G"/>
          <p:cNvPicPr>
            <a:picLocks noChangeAspect="1"/>
          </p:cNvPicPr>
          <p:nvPr/>
        </p:nvPicPr>
        <p:blipFill>
          <a:blip r:embed="rId1"/>
          <a:stretch>
            <a:fillRect/>
          </a:stretch>
        </p:blipFill>
        <p:spPr>
          <a:xfrm>
            <a:off x="-7937" y="-19050"/>
            <a:ext cx="9148762" cy="1281113"/>
          </a:xfrm>
          <a:prstGeom prst="rect">
            <a:avLst/>
          </a:prstGeom>
          <a:noFill/>
          <a:ln w="9525">
            <a:noFill/>
          </a:ln>
        </p:spPr>
      </p:pic>
      <p:sp>
        <p:nvSpPr>
          <p:cNvPr id="46131" name="文本框 2"/>
          <p:cNvSpPr txBox="1"/>
          <p:nvPr/>
        </p:nvSpPr>
        <p:spPr>
          <a:xfrm>
            <a:off x="430530" y="5661025"/>
            <a:ext cx="8108950" cy="645160"/>
          </a:xfrm>
          <a:prstGeom prst="rect">
            <a:avLst/>
          </a:prstGeom>
          <a:noFill/>
          <a:ln w="9525">
            <a:noFill/>
          </a:ln>
        </p:spPr>
        <p:txBody>
          <a:bodyPr wrap="square" anchor="t">
            <a:spAutoFit/>
          </a:bodyPr>
          <a:lstStyle/>
          <a:p>
            <a:r>
              <a:rPr lang="en-US" altLang="zh-CN" sz="1800" b="1" dirty="0">
                <a:solidFill>
                  <a:srgbClr val="160B11"/>
                </a:solidFill>
                <a:latin typeface="宋体" panose="02010600030101010101" pitchFamily="2" charset="-122"/>
                <a:ea typeface="宋体" panose="02010600030101010101" pitchFamily="2" charset="-122"/>
              </a:rPr>
              <a:t>    </a:t>
            </a:r>
            <a:r>
              <a:rPr lang="zh-CN" altLang="en-US" sz="1800" b="1" dirty="0">
                <a:solidFill>
                  <a:srgbClr val="160B11"/>
                </a:solidFill>
                <a:latin typeface="宋体" panose="02010600030101010101" pitchFamily="2" charset="-122"/>
                <a:ea typeface="宋体" panose="02010600030101010101" pitchFamily="2" charset="-122"/>
              </a:rPr>
              <a:t>主要包括对外科技合作专项（含东西部合作创新专项）、科技支撑计划、农业科技园区专项、沿黄试验区专项等。</a:t>
            </a:r>
            <a:endParaRPr lang="zh-CN" altLang="en-US" sz="1800" b="1" dirty="0">
              <a:solidFill>
                <a:srgbClr val="160B11"/>
              </a:solidFill>
              <a:latin typeface="宋体" panose="02010600030101010101" pitchFamily="2" charset="-122"/>
              <a:ea typeface="宋体" panose="02010600030101010101" pitchFamily="2" charset="-122"/>
            </a:endParaRPr>
          </a:p>
        </p:txBody>
      </p:sp>
    </p:spTree>
  </p:cSld>
  <p:clrMapOvr>
    <a:masterClrMapping/>
  </p:clrMapOvr>
  <p:transition>
    <p:wheel spokes="3"/>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8"/>
          <p:cNvSpPr/>
          <p:nvPr/>
        </p:nvSpPr>
        <p:spPr>
          <a:xfrm>
            <a:off x="782955" y="1552575"/>
            <a:ext cx="8291830" cy="520700"/>
          </a:xfrm>
          <a:prstGeom prst="rect">
            <a:avLst/>
          </a:prstGeom>
          <a:noFill/>
          <a:ln w="9525">
            <a:noFill/>
          </a:ln>
        </p:spPr>
        <p:txBody>
          <a:bodyPr wrap="square" lIns="91431" tIns="45716" rIns="91431" bIns="45716">
            <a:spAutoFit/>
          </a:bodyPr>
          <a:lstStyle/>
          <a:p>
            <a:pPr fontAlgn="base"/>
            <a:r>
              <a:rPr lang="zh-CN" altLang="en-US" sz="2800" b="1" strike="noStrike" kern="0" noProof="1">
                <a:ln>
                  <a:noFill/>
                </a:ln>
                <a:solidFill>
                  <a:srgbClr val="FF0000"/>
                </a:solidFill>
                <a:effectLst>
                  <a:outerShdw blurRad="38100" dist="38100" dir="2700000">
                    <a:srgbClr val="000000"/>
                  </a:outerShdw>
                </a:effectLst>
                <a:uLnTx/>
                <a:uFillTx/>
                <a:latin typeface="Garamond" pitchFamily="18" charset="0"/>
                <a:ea typeface="宋体" panose="02010600030101010101" pitchFamily="2" charset="-122"/>
                <a:cs typeface="+mn-ea"/>
                <a:sym typeface="+mn-ea"/>
              </a:rPr>
              <a:t> </a:t>
            </a:r>
            <a:r>
              <a:rPr lang="zh-CN" altLang="en-US" sz="2800" b="1" strike="noStrike" kern="0" noProof="1">
                <a:ln>
                  <a:noFill/>
                </a:ln>
                <a:solidFill>
                  <a:schemeClr val="tx1"/>
                </a:solidFill>
                <a:effectLst>
                  <a:outerShdw blurRad="38100" dist="38100" dir="2700000">
                    <a:srgbClr val="000000"/>
                  </a:outerShdw>
                </a:effectLst>
                <a:uLnTx/>
                <a:uFillTx/>
                <a:latin typeface="Garamond" pitchFamily="18" charset="0"/>
                <a:ea typeface="宋体" panose="02010600030101010101" pitchFamily="2" charset="-122"/>
                <a:cs typeface="+mn-ea"/>
                <a:sym typeface="+mn-ea"/>
              </a:rPr>
              <a:t>技术创新引导计划</a:t>
            </a:r>
            <a:endParaRPr lang="zh-CN" altLang="en-US" sz="2800" b="1" strike="noStrike" kern="0" noProof="1">
              <a:ln>
                <a:noFill/>
              </a:ln>
              <a:solidFill>
                <a:schemeClr val="tx1"/>
              </a:solidFill>
              <a:effectLst>
                <a:outerShdw blurRad="38100" dist="38100" dir="2700000">
                  <a:srgbClr val="000000"/>
                </a:outerShdw>
              </a:effectLst>
              <a:uLnTx/>
              <a:uFillTx/>
              <a:latin typeface="Garamond" pitchFamily="18" charset="0"/>
              <a:ea typeface="宋体" panose="02010600030101010101" pitchFamily="2" charset="-122"/>
              <a:cs typeface="+mn-ea"/>
              <a:sym typeface="+mn-ea"/>
            </a:endParaRPr>
          </a:p>
        </p:txBody>
      </p:sp>
      <p:sp>
        <p:nvSpPr>
          <p:cNvPr id="52226" name="灯片编号占位符 4"/>
          <p:cNvSpPr>
            <a:spLocks noGrp="1"/>
          </p:cNvSpPr>
          <p:nvPr/>
        </p:nvSpPr>
        <p:spPr>
          <a:xfrm>
            <a:off x="6872288" y="5730875"/>
            <a:ext cx="2133600" cy="273050"/>
          </a:xfrm>
          <a:prstGeom prst="rect">
            <a:avLst/>
          </a:prstGeom>
          <a:noFill/>
          <a:ln w="9525">
            <a:noFill/>
          </a:ln>
        </p:spPr>
        <p:txBody>
          <a:bodyPr lIns="68573" tIns="34287" rIns="68573" bIns="34287" anchor="t"/>
          <a:lstStyle/>
          <a:p>
            <a:r>
              <a:rPr lang="en-US" altLang="zh-CN" sz="2700" dirty="0">
                <a:solidFill>
                  <a:schemeClr val="bg1"/>
                </a:solidFill>
                <a:latin typeface="Arial" panose="020B0604020202020204" pitchFamily="34" charset="0"/>
                <a:ea typeface="宋体" panose="02010600030101010101" pitchFamily="2" charset="-122"/>
                <a:sym typeface="方正兰亭黑_GBK" charset="-122"/>
              </a:rPr>
              <a:t>6</a:t>
            </a:r>
            <a:endParaRPr lang="en-US" altLang="zh-CN" sz="2700" dirty="0">
              <a:solidFill>
                <a:schemeClr val="bg1"/>
              </a:solidFill>
              <a:latin typeface="Arial" panose="020B0604020202020204" pitchFamily="34" charset="0"/>
              <a:ea typeface="宋体" panose="02010600030101010101" pitchFamily="2" charset="-122"/>
              <a:sym typeface="方正兰亭黑_GBK" charset="-122"/>
            </a:endParaRPr>
          </a:p>
        </p:txBody>
      </p:sp>
      <p:sp>
        <p:nvSpPr>
          <p:cNvPr id="52227" name="Text Box 39"/>
          <p:cNvSpPr txBox="1"/>
          <p:nvPr/>
        </p:nvSpPr>
        <p:spPr>
          <a:xfrm>
            <a:off x="3590925" y="3294063"/>
            <a:ext cx="955675" cy="238125"/>
          </a:xfrm>
          <a:prstGeom prst="rect">
            <a:avLst/>
          </a:prstGeom>
          <a:noFill/>
          <a:ln w="9525">
            <a:noFill/>
          </a:ln>
        </p:spPr>
        <p:txBody>
          <a:bodyPr wrap="none" anchor="t">
            <a:spAutoFit/>
          </a:bodyPr>
          <a:lstStyle/>
          <a:p>
            <a:pPr latinLnBrk="1"/>
            <a:r>
              <a:rPr lang="en-US" altLang="zh-CN" sz="900">
                <a:solidFill>
                  <a:srgbClr val="FFFFFF"/>
                </a:solidFill>
                <a:latin typeface="HY견고딕" pitchFamily="18" charset="-127"/>
                <a:ea typeface="HY견고딕" pitchFamily="18" charset="-127"/>
              </a:rPr>
              <a:t>IRM/RMS/PRM</a:t>
            </a:r>
            <a:endParaRPr lang="en-US" altLang="zh-CN" sz="900">
              <a:solidFill>
                <a:srgbClr val="FFFFFF"/>
              </a:solidFill>
              <a:latin typeface="HY견고딕" pitchFamily="18" charset="-127"/>
              <a:ea typeface="HY견고딕" pitchFamily="18" charset="-127"/>
            </a:endParaRPr>
          </a:p>
        </p:txBody>
      </p:sp>
      <p:grpSp>
        <p:nvGrpSpPr>
          <p:cNvPr id="52228" name="组合 18"/>
          <p:cNvGrpSpPr/>
          <p:nvPr/>
        </p:nvGrpSpPr>
        <p:grpSpPr>
          <a:xfrm>
            <a:off x="3025775" y="3463925"/>
            <a:ext cx="1149350" cy="1020763"/>
            <a:chOff x="5820077" y="2154607"/>
            <a:chExt cx="2303707" cy="2303707"/>
          </a:xfrm>
        </p:grpSpPr>
        <p:grpSp>
          <p:nvGrpSpPr>
            <p:cNvPr id="52229" name="组合 21"/>
            <p:cNvGrpSpPr/>
            <p:nvPr/>
          </p:nvGrpSpPr>
          <p:grpSpPr>
            <a:xfrm>
              <a:off x="5820077" y="2154607"/>
              <a:ext cx="2303707" cy="2303707"/>
              <a:chOff x="4926840" y="1732375"/>
              <a:chExt cx="1656097" cy="1656098"/>
            </a:xfrm>
          </p:grpSpPr>
          <p:sp>
            <p:nvSpPr>
              <p:cNvPr id="27" name="任意多边形 8"/>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2700" strike="noStrike" noProof="1"/>
              </a:p>
            </p:txBody>
          </p:sp>
          <p:sp>
            <p:nvSpPr>
              <p:cNvPr id="28" name="椭圆 27"/>
              <p:cNvSpPr/>
              <p:nvPr/>
            </p:nvSpPr>
            <p:spPr>
              <a:xfrm>
                <a:off x="5189938" y="1995474"/>
                <a:ext cx="1129900" cy="1129900"/>
              </a:xfrm>
              <a:prstGeom prst="ellipse">
                <a:avLst/>
              </a:prstGeom>
              <a:solidFill>
                <a:srgbClr val="FFB850"/>
              </a:solidFill>
              <a:ln>
                <a:gradFill flip="none" rotWithShape="1">
                  <a:gsLst>
                    <a:gs pos="0">
                      <a:schemeClr val="bg1">
                        <a:lumMod val="85000"/>
                      </a:schemeClr>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p>
            </p:txBody>
          </p:sp>
          <p:sp>
            <p:nvSpPr>
              <p:cNvPr id="29" name="椭圆 28"/>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p>
            </p:txBody>
          </p:sp>
        </p:grpSp>
        <p:grpSp>
          <p:nvGrpSpPr>
            <p:cNvPr id="52233" name="组合 23"/>
            <p:cNvGrpSpPr/>
            <p:nvPr/>
          </p:nvGrpSpPr>
          <p:grpSpPr>
            <a:xfrm>
              <a:off x="6186294" y="2751658"/>
              <a:ext cx="1503331" cy="1246796"/>
              <a:chOff x="3837460" y="988753"/>
              <a:chExt cx="1503331" cy="1246796"/>
            </a:xfrm>
          </p:grpSpPr>
          <p:sp>
            <p:nvSpPr>
              <p:cNvPr id="52234" name="文本框 24"/>
              <p:cNvSpPr txBox="1"/>
              <p:nvPr/>
            </p:nvSpPr>
            <p:spPr>
              <a:xfrm>
                <a:off x="3837460" y="988753"/>
                <a:ext cx="1503331" cy="1246796"/>
              </a:xfrm>
              <a:prstGeom prst="rect">
                <a:avLst/>
              </a:prstGeom>
              <a:noFill/>
              <a:ln w="9525">
                <a:noFill/>
              </a:ln>
            </p:spPr>
            <p:txBody>
              <a:bodyPr wrap="square" anchor="t">
                <a:spAutoFit/>
              </a:bodyPr>
              <a:lstStyle/>
              <a:p>
                <a:pPr algn="ctr"/>
                <a:r>
                  <a:rPr lang="en-US" altLang="zh-CN" sz="3000" dirty="0">
                    <a:solidFill>
                      <a:srgbClr val="FFB850"/>
                    </a:solidFill>
                    <a:latin typeface="Impact" panose="020B0806030902050204" pitchFamily="34" charset="0"/>
                    <a:ea typeface="宋体" panose="02010600030101010101" pitchFamily="2" charset="-122"/>
                  </a:rPr>
                  <a:t>01</a:t>
                </a:r>
                <a:endParaRPr lang="zh-CN" altLang="en-US" sz="3000" dirty="0">
                  <a:solidFill>
                    <a:srgbClr val="FFB850"/>
                  </a:solidFill>
                  <a:latin typeface="Impact" panose="020B0806030902050204" pitchFamily="34" charset="0"/>
                  <a:ea typeface="宋体" panose="02010600030101010101" pitchFamily="2" charset="-122"/>
                </a:endParaRPr>
              </a:p>
            </p:txBody>
          </p:sp>
          <p:sp>
            <p:nvSpPr>
              <p:cNvPr id="52235" name="文本框 25"/>
              <p:cNvSpPr txBox="1"/>
              <p:nvPr/>
            </p:nvSpPr>
            <p:spPr>
              <a:xfrm>
                <a:off x="4266701" y="1619515"/>
                <a:ext cx="740410" cy="537535"/>
              </a:xfrm>
              <a:prstGeom prst="rect">
                <a:avLst/>
              </a:prstGeom>
              <a:noFill/>
              <a:ln w="9525">
                <a:noFill/>
              </a:ln>
            </p:spPr>
            <p:txBody>
              <a:bodyPr wrap="square" anchor="t">
                <a:spAutoFit/>
              </a:bodyPr>
              <a:lstStyle/>
              <a:p>
                <a:pPr algn="ctr"/>
                <a:endParaRPr lang="zh-CN" altLang="en-US" sz="900" dirty="0">
                  <a:solidFill>
                    <a:srgbClr val="808080"/>
                  </a:solidFill>
                  <a:latin typeface="LiHei Pro" pitchFamily="34" charset="-122"/>
                  <a:ea typeface="LiHei Pro" pitchFamily="34" charset="-122"/>
                </a:endParaRPr>
              </a:p>
            </p:txBody>
          </p:sp>
        </p:grpSp>
      </p:grpSp>
      <p:grpSp>
        <p:nvGrpSpPr>
          <p:cNvPr id="52236" name="组合 29"/>
          <p:cNvGrpSpPr/>
          <p:nvPr/>
        </p:nvGrpSpPr>
        <p:grpSpPr>
          <a:xfrm>
            <a:off x="4541838" y="3736975"/>
            <a:ext cx="1052512" cy="1147763"/>
            <a:chOff x="4026926" y="2516642"/>
            <a:chExt cx="1678068" cy="1678068"/>
          </a:xfrm>
        </p:grpSpPr>
        <p:grpSp>
          <p:nvGrpSpPr>
            <p:cNvPr id="52237" name="组合 30"/>
            <p:cNvGrpSpPr/>
            <p:nvPr/>
          </p:nvGrpSpPr>
          <p:grpSpPr>
            <a:xfrm>
              <a:off x="4026926" y="2516642"/>
              <a:ext cx="1678068" cy="1678068"/>
              <a:chOff x="4926840" y="1732375"/>
              <a:chExt cx="1656097" cy="1656098"/>
            </a:xfrm>
          </p:grpSpPr>
          <p:sp>
            <p:nvSpPr>
              <p:cNvPr id="36" name="任意多边形 28"/>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2700" strike="noStrike" noProof="1"/>
              </a:p>
            </p:txBody>
          </p:sp>
          <p:sp>
            <p:nvSpPr>
              <p:cNvPr id="37" name="椭圆 36"/>
              <p:cNvSpPr/>
              <p:nvPr/>
            </p:nvSpPr>
            <p:spPr>
              <a:xfrm>
                <a:off x="5189938" y="1995474"/>
                <a:ext cx="1129900" cy="1129900"/>
              </a:xfrm>
              <a:prstGeom prst="ellipse">
                <a:avLst/>
              </a:prstGeom>
              <a:solidFill>
                <a:srgbClr val="01ACBE"/>
              </a:solidFill>
              <a:ln>
                <a:gradFill flip="none" rotWithShape="1">
                  <a:gsLst>
                    <a:gs pos="0">
                      <a:schemeClr val="bg1">
                        <a:lumMod val="85000"/>
                      </a:schemeClr>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p>
            </p:txBody>
          </p:sp>
          <p:sp>
            <p:nvSpPr>
              <p:cNvPr id="38" name="椭圆 37"/>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p>
            </p:txBody>
          </p:sp>
        </p:grpSp>
        <p:grpSp>
          <p:nvGrpSpPr>
            <p:cNvPr id="52241" name="组合 31"/>
            <p:cNvGrpSpPr/>
            <p:nvPr/>
          </p:nvGrpSpPr>
          <p:grpSpPr>
            <a:xfrm>
              <a:off x="4365900" y="2973087"/>
              <a:ext cx="1000117" cy="833479"/>
              <a:chOff x="4123036" y="1134371"/>
              <a:chExt cx="1000117" cy="833479"/>
            </a:xfrm>
          </p:grpSpPr>
          <p:sp>
            <p:nvSpPr>
              <p:cNvPr id="52242" name="文本框 32"/>
              <p:cNvSpPr txBox="1"/>
              <p:nvPr/>
            </p:nvSpPr>
            <p:spPr>
              <a:xfrm>
                <a:off x="4123036" y="1134371"/>
                <a:ext cx="1000117" cy="807700"/>
              </a:xfrm>
              <a:prstGeom prst="rect">
                <a:avLst/>
              </a:prstGeom>
              <a:noFill/>
              <a:ln w="9525">
                <a:noFill/>
              </a:ln>
            </p:spPr>
            <p:txBody>
              <a:bodyPr wrap="square" anchor="t">
                <a:spAutoFit/>
              </a:bodyPr>
              <a:lstStyle/>
              <a:p>
                <a:pPr algn="ctr"/>
                <a:r>
                  <a:rPr lang="en-US" altLang="zh-CN" sz="3000" dirty="0">
                    <a:solidFill>
                      <a:srgbClr val="01ACBE"/>
                    </a:solidFill>
                    <a:latin typeface="Impact" panose="020B0806030902050204" pitchFamily="34" charset="0"/>
                    <a:ea typeface="宋体" panose="02010600030101010101" pitchFamily="2" charset="-122"/>
                  </a:rPr>
                  <a:t>03</a:t>
                </a:r>
                <a:endParaRPr lang="zh-CN" altLang="en-US" sz="3000" dirty="0">
                  <a:solidFill>
                    <a:srgbClr val="01ACBE"/>
                  </a:solidFill>
                  <a:latin typeface="Impact" panose="020B0806030902050204" pitchFamily="34" charset="0"/>
                  <a:ea typeface="宋体" panose="02010600030101010101" pitchFamily="2" charset="-122"/>
                </a:endParaRPr>
              </a:p>
            </p:txBody>
          </p:sp>
          <p:sp>
            <p:nvSpPr>
              <p:cNvPr id="52243" name="文本框 33"/>
              <p:cNvSpPr txBox="1"/>
              <p:nvPr/>
            </p:nvSpPr>
            <p:spPr>
              <a:xfrm>
                <a:off x="4266701" y="1619515"/>
                <a:ext cx="740410" cy="348335"/>
              </a:xfrm>
              <a:prstGeom prst="rect">
                <a:avLst/>
              </a:prstGeom>
              <a:noFill/>
              <a:ln w="9525">
                <a:noFill/>
              </a:ln>
            </p:spPr>
            <p:txBody>
              <a:bodyPr wrap="square" anchor="t">
                <a:spAutoFit/>
              </a:bodyPr>
              <a:lstStyle/>
              <a:p>
                <a:pPr algn="ctr"/>
                <a:endParaRPr lang="zh-CN" altLang="en-US" sz="900" dirty="0">
                  <a:solidFill>
                    <a:srgbClr val="808080"/>
                  </a:solidFill>
                  <a:latin typeface="LiHei Pro" pitchFamily="34" charset="-122"/>
                  <a:ea typeface="LiHei Pro" pitchFamily="34" charset="-122"/>
                </a:endParaRPr>
              </a:p>
            </p:txBody>
          </p:sp>
        </p:grpSp>
      </p:grpSp>
      <p:grpSp>
        <p:nvGrpSpPr>
          <p:cNvPr id="52244" name="组合 38"/>
          <p:cNvGrpSpPr/>
          <p:nvPr/>
        </p:nvGrpSpPr>
        <p:grpSpPr>
          <a:xfrm>
            <a:off x="3943350" y="2606675"/>
            <a:ext cx="1249363" cy="1274763"/>
            <a:chOff x="4913945" y="1159406"/>
            <a:chExt cx="1457575" cy="1457575"/>
          </a:xfrm>
        </p:grpSpPr>
        <p:grpSp>
          <p:nvGrpSpPr>
            <p:cNvPr id="52245" name="组合 39"/>
            <p:cNvGrpSpPr/>
            <p:nvPr/>
          </p:nvGrpSpPr>
          <p:grpSpPr>
            <a:xfrm>
              <a:off x="4913945" y="1159406"/>
              <a:ext cx="1457575" cy="1457575"/>
              <a:chOff x="4926840" y="1732375"/>
              <a:chExt cx="1656097" cy="1656098"/>
            </a:xfrm>
          </p:grpSpPr>
          <p:sp>
            <p:nvSpPr>
              <p:cNvPr id="44" name="任意多边形 16"/>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2700" strike="noStrike" noProof="1"/>
              </a:p>
            </p:txBody>
          </p:sp>
          <p:sp>
            <p:nvSpPr>
              <p:cNvPr id="45" name="椭圆 44"/>
              <p:cNvSpPr/>
              <p:nvPr/>
            </p:nvSpPr>
            <p:spPr>
              <a:xfrm>
                <a:off x="5189938" y="1995474"/>
                <a:ext cx="1129900" cy="1129900"/>
              </a:xfrm>
              <a:prstGeom prst="ellipse">
                <a:avLst/>
              </a:prstGeom>
              <a:solidFill>
                <a:srgbClr val="663A77"/>
              </a:solidFill>
              <a:ln>
                <a:gradFill flip="none" rotWithShape="1">
                  <a:gsLst>
                    <a:gs pos="0">
                      <a:schemeClr val="bg1">
                        <a:lumMod val="85000"/>
                      </a:schemeClr>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p>
            </p:txBody>
          </p:sp>
          <p:sp>
            <p:nvSpPr>
              <p:cNvPr id="46" name="椭圆 45"/>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p>
            </p:txBody>
          </p:sp>
        </p:grpSp>
        <p:grpSp>
          <p:nvGrpSpPr>
            <p:cNvPr id="52249" name="组合 40"/>
            <p:cNvGrpSpPr/>
            <p:nvPr/>
          </p:nvGrpSpPr>
          <p:grpSpPr>
            <a:xfrm>
              <a:off x="5133493" y="1514654"/>
              <a:ext cx="1000117" cy="714696"/>
              <a:chOff x="4123036" y="1134371"/>
              <a:chExt cx="1000117" cy="714696"/>
            </a:xfrm>
          </p:grpSpPr>
          <p:sp>
            <p:nvSpPr>
              <p:cNvPr id="52250" name="文本框 41"/>
              <p:cNvSpPr txBox="1"/>
              <p:nvPr/>
            </p:nvSpPr>
            <p:spPr>
              <a:xfrm>
                <a:off x="4123036" y="1134371"/>
                <a:ext cx="1000117" cy="579399"/>
              </a:xfrm>
              <a:prstGeom prst="rect">
                <a:avLst/>
              </a:prstGeom>
              <a:noFill/>
              <a:ln w="9525">
                <a:noFill/>
              </a:ln>
            </p:spPr>
            <p:txBody>
              <a:bodyPr wrap="square" anchor="t">
                <a:spAutoFit/>
              </a:bodyPr>
              <a:lstStyle/>
              <a:p>
                <a:pPr algn="ctr"/>
                <a:r>
                  <a:rPr lang="en-US" altLang="zh-CN" sz="2700" dirty="0">
                    <a:solidFill>
                      <a:srgbClr val="663A77"/>
                    </a:solidFill>
                    <a:latin typeface="Impact" panose="020B0806030902050204" pitchFamily="34" charset="0"/>
                    <a:ea typeface="宋体" panose="02010600030101010101" pitchFamily="2" charset="-122"/>
                  </a:rPr>
                  <a:t>02</a:t>
                </a:r>
                <a:endParaRPr lang="zh-CN" altLang="en-US" sz="2700" dirty="0">
                  <a:solidFill>
                    <a:srgbClr val="663A77"/>
                  </a:solidFill>
                  <a:latin typeface="Impact" panose="020B0806030902050204" pitchFamily="34" charset="0"/>
                  <a:ea typeface="宋体" panose="02010600030101010101" pitchFamily="2" charset="-122"/>
                </a:endParaRPr>
              </a:p>
            </p:txBody>
          </p:sp>
          <p:sp>
            <p:nvSpPr>
              <p:cNvPr id="52251" name="文本框 42"/>
              <p:cNvSpPr txBox="1"/>
              <p:nvPr/>
            </p:nvSpPr>
            <p:spPr>
              <a:xfrm>
                <a:off x="4266701" y="1587765"/>
                <a:ext cx="740410" cy="261302"/>
              </a:xfrm>
              <a:prstGeom prst="rect">
                <a:avLst/>
              </a:prstGeom>
              <a:noFill/>
              <a:ln w="9525">
                <a:noFill/>
              </a:ln>
            </p:spPr>
            <p:txBody>
              <a:bodyPr wrap="square" anchor="t">
                <a:spAutoFit/>
              </a:bodyPr>
              <a:lstStyle/>
              <a:p>
                <a:pPr algn="ctr"/>
                <a:endParaRPr lang="zh-CN" altLang="en-US" sz="900" dirty="0">
                  <a:solidFill>
                    <a:srgbClr val="808080"/>
                  </a:solidFill>
                  <a:latin typeface="LiHei Pro" pitchFamily="34" charset="-122"/>
                  <a:ea typeface="LiHei Pro" pitchFamily="34" charset="-122"/>
                </a:endParaRPr>
              </a:p>
            </p:txBody>
          </p:sp>
        </p:grpSp>
      </p:grpSp>
      <p:grpSp>
        <p:nvGrpSpPr>
          <p:cNvPr id="52252" name="组合 54"/>
          <p:cNvGrpSpPr/>
          <p:nvPr/>
        </p:nvGrpSpPr>
        <p:grpSpPr>
          <a:xfrm>
            <a:off x="5072063" y="2190750"/>
            <a:ext cx="3943350" cy="1022350"/>
            <a:chOff x="6172112" y="884373"/>
            <a:chExt cx="5270938" cy="742490"/>
          </a:xfrm>
        </p:grpSpPr>
        <p:grpSp>
          <p:nvGrpSpPr>
            <p:cNvPr id="52253" name="组合 55"/>
            <p:cNvGrpSpPr/>
            <p:nvPr/>
          </p:nvGrpSpPr>
          <p:grpSpPr>
            <a:xfrm>
              <a:off x="6172112" y="884373"/>
              <a:ext cx="5270938" cy="742490"/>
              <a:chOff x="5947699" y="908861"/>
              <a:chExt cx="5270938" cy="742490"/>
            </a:xfrm>
          </p:grpSpPr>
          <p:grpSp>
            <p:nvGrpSpPr>
              <p:cNvPr id="52254" name="组合 60"/>
              <p:cNvGrpSpPr/>
              <p:nvPr/>
            </p:nvGrpSpPr>
            <p:grpSpPr>
              <a:xfrm flipV="1">
                <a:off x="5947699" y="1326833"/>
                <a:ext cx="3908642" cy="324518"/>
                <a:chOff x="5272248" y="4626108"/>
                <a:chExt cx="3908642" cy="324518"/>
              </a:xfrm>
            </p:grpSpPr>
            <p:sp>
              <p:nvSpPr>
                <p:cNvPr id="64" name="椭圆 63"/>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任意多边形 93"/>
                <p:cNvSpPr/>
                <p:nvPr/>
              </p:nvSpPr>
              <p:spPr>
                <a:xfrm>
                  <a:off x="5335270" y="4772808"/>
                  <a:ext cx="3845620" cy="177818"/>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257" name="文本框 61"/>
              <p:cNvSpPr txBox="1"/>
              <p:nvPr/>
            </p:nvSpPr>
            <p:spPr>
              <a:xfrm>
                <a:off x="6852501" y="908861"/>
                <a:ext cx="4354253" cy="397983"/>
              </a:xfrm>
              <a:prstGeom prst="rect">
                <a:avLst/>
              </a:prstGeom>
              <a:noFill/>
              <a:ln w="9525">
                <a:noFill/>
              </a:ln>
            </p:spPr>
            <p:txBody>
              <a:bodyPr wrap="square" anchor="t">
                <a:spAutoFit/>
              </a:bodyPr>
              <a:lstStyle/>
              <a:p>
                <a:pPr algn="ctr"/>
                <a:r>
                  <a:rPr lang="zh-CN" altLang="en-US" sz="1500" dirty="0">
                    <a:latin typeface="宋体" panose="02010600030101010101" pitchFamily="2" charset="-122"/>
                    <a:ea typeface="宋体" panose="02010600030101010101" pitchFamily="2" charset="-122"/>
                  </a:rPr>
                  <a:t>自治区企业科技创新后补助和自治区仿制药一致性评价奖补专项</a:t>
                </a:r>
                <a:endParaRPr lang="zh-CN" altLang="en-US" sz="1500" dirty="0">
                  <a:solidFill>
                    <a:srgbClr val="623873"/>
                  </a:solidFill>
                  <a:latin typeface="宋体" panose="02010600030101010101" pitchFamily="2" charset="-122"/>
                  <a:ea typeface="宋体" panose="02010600030101010101" pitchFamily="2" charset="-122"/>
                </a:endParaRPr>
              </a:p>
            </p:txBody>
          </p:sp>
          <p:sp>
            <p:nvSpPr>
              <p:cNvPr id="52258" name="文本框 62"/>
              <p:cNvSpPr txBox="1"/>
              <p:nvPr/>
            </p:nvSpPr>
            <p:spPr>
              <a:xfrm>
                <a:off x="6290682" y="1331295"/>
                <a:ext cx="4927955" cy="215574"/>
              </a:xfrm>
              <a:prstGeom prst="rect">
                <a:avLst/>
              </a:prstGeom>
              <a:noFill/>
              <a:ln w="9525">
                <a:noFill/>
              </a:ln>
            </p:spPr>
            <p:txBody>
              <a:bodyPr wrap="square" anchor="t">
                <a:spAutoFit/>
              </a:bodyPr>
              <a:lstStyle/>
              <a:p>
                <a:pPr>
                  <a:lnSpc>
                    <a:spcPct val="150000"/>
                  </a:lnSpc>
                </a:pPr>
                <a:endParaRPr lang="zh-CN" altLang="en-US" sz="900" b="1" dirty="0">
                  <a:solidFill>
                    <a:srgbClr val="808080"/>
                  </a:solidFill>
                  <a:latin typeface="微软雅黑" panose="020B0503020204020204" pitchFamily="34" charset="-122"/>
                  <a:ea typeface="微软雅黑" panose="020B0503020204020204" pitchFamily="34" charset="-122"/>
                </a:endParaRPr>
              </a:p>
            </p:txBody>
          </p:sp>
        </p:grpSp>
        <p:grpSp>
          <p:nvGrpSpPr>
            <p:cNvPr id="35" name="Group 46"/>
            <p:cNvGrpSpPr>
              <a:grpSpLocks noChangeAspect="1"/>
            </p:cNvGrpSpPr>
            <p:nvPr/>
          </p:nvGrpSpPr>
          <p:grpSpPr bwMode="auto">
            <a:xfrm>
              <a:off x="6599037" y="916055"/>
              <a:ext cx="513393" cy="317847"/>
              <a:chOff x="3098" y="1701"/>
              <a:chExt cx="1486" cy="920"/>
            </a:xfrm>
            <a:solidFill>
              <a:schemeClr val="tx1">
                <a:lumMod val="50000"/>
                <a:lumOff val="50000"/>
                <a:alpha val="40000"/>
              </a:schemeClr>
            </a:solidFill>
          </p:grpSpPr>
          <p:sp>
            <p:nvSpPr>
              <p:cNvPr id="58"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2700" strike="noStrike" noProof="1"/>
              </a:p>
            </p:txBody>
          </p:sp>
          <p:sp>
            <p:nvSpPr>
              <p:cNvPr id="59"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2700" strike="noStrike" noProof="1"/>
              </a:p>
            </p:txBody>
          </p:sp>
          <p:sp>
            <p:nvSpPr>
              <p:cNvPr id="60"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2700" strike="noStrike" noProof="1"/>
              </a:p>
            </p:txBody>
          </p:sp>
        </p:grpSp>
      </p:grpSp>
      <p:grpSp>
        <p:nvGrpSpPr>
          <p:cNvPr id="52260" name="组合 65"/>
          <p:cNvGrpSpPr/>
          <p:nvPr/>
        </p:nvGrpSpPr>
        <p:grpSpPr>
          <a:xfrm>
            <a:off x="376238" y="3054350"/>
            <a:ext cx="2873375" cy="1260475"/>
            <a:chOff x="416727" y="2239400"/>
            <a:chExt cx="3830281" cy="1678562"/>
          </a:xfrm>
        </p:grpSpPr>
        <p:grpSp>
          <p:nvGrpSpPr>
            <p:cNvPr id="52261" name="组合 66"/>
            <p:cNvGrpSpPr/>
            <p:nvPr/>
          </p:nvGrpSpPr>
          <p:grpSpPr>
            <a:xfrm flipH="1">
              <a:off x="416727" y="2239400"/>
              <a:ext cx="3830281" cy="1678562"/>
              <a:chOff x="5947699" y="856235"/>
              <a:chExt cx="3830281" cy="1678562"/>
            </a:xfrm>
          </p:grpSpPr>
          <p:grpSp>
            <p:nvGrpSpPr>
              <p:cNvPr id="52262" name="组合 72"/>
              <p:cNvGrpSpPr/>
              <p:nvPr/>
            </p:nvGrpSpPr>
            <p:grpSpPr>
              <a:xfrm flipV="1">
                <a:off x="5947699" y="1282332"/>
                <a:ext cx="3830281" cy="369019"/>
                <a:chOff x="5272248" y="4626108"/>
                <a:chExt cx="3830281" cy="369019"/>
              </a:xfrm>
            </p:grpSpPr>
            <p:sp>
              <p:nvSpPr>
                <p:cNvPr id="76" name="椭圆 75"/>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任意多边形 109"/>
                <p:cNvSpPr/>
                <p:nvPr/>
              </p:nvSpPr>
              <p:spPr>
                <a:xfrm>
                  <a:off x="5335112" y="4686977"/>
                  <a:ext cx="3767417" cy="308150"/>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265" name="文本框 73"/>
              <p:cNvSpPr txBox="1"/>
              <p:nvPr/>
            </p:nvSpPr>
            <p:spPr>
              <a:xfrm>
                <a:off x="6673497" y="856235"/>
                <a:ext cx="3103214" cy="425979"/>
              </a:xfrm>
              <a:prstGeom prst="rect">
                <a:avLst/>
              </a:prstGeom>
              <a:noFill/>
              <a:ln w="9525">
                <a:noFill/>
              </a:ln>
            </p:spPr>
            <p:txBody>
              <a:bodyPr wrap="square" anchor="t">
                <a:spAutoFit/>
              </a:bodyPr>
              <a:lstStyle/>
              <a:p>
                <a:pPr algn="ctr"/>
                <a:r>
                  <a:rPr lang="zh-CN" altLang="en-US" sz="1500" dirty="0">
                    <a:solidFill>
                      <a:srgbClr val="01A8B9"/>
                    </a:solidFill>
                    <a:latin typeface="宋体" panose="02010600030101010101" pitchFamily="2" charset="-122"/>
                    <a:ea typeface="宋体" panose="02010600030101010101" pitchFamily="2" charset="-122"/>
                  </a:rPr>
                  <a:t>科技金融专项</a:t>
                </a:r>
                <a:endParaRPr lang="zh-CN" altLang="en-US" sz="1500" dirty="0">
                  <a:solidFill>
                    <a:srgbClr val="01A8B9"/>
                  </a:solidFill>
                  <a:latin typeface="宋体" panose="02010600030101010101" pitchFamily="2" charset="-122"/>
                  <a:ea typeface="宋体" panose="02010600030101010101" pitchFamily="2" charset="-122"/>
                </a:endParaRPr>
              </a:p>
            </p:txBody>
          </p:sp>
          <p:sp>
            <p:nvSpPr>
              <p:cNvPr id="52266" name="文本框 74"/>
              <p:cNvSpPr txBox="1"/>
              <p:nvPr/>
            </p:nvSpPr>
            <p:spPr>
              <a:xfrm>
                <a:off x="6183018" y="1317713"/>
                <a:ext cx="3561103" cy="1217084"/>
              </a:xfrm>
              <a:prstGeom prst="rect">
                <a:avLst/>
              </a:prstGeom>
              <a:noFill/>
              <a:ln w="9525">
                <a:noFill/>
              </a:ln>
            </p:spPr>
            <p:txBody>
              <a:bodyPr wrap="square" anchor="t">
                <a:spAutoFit/>
              </a:bodyPr>
              <a:lstStyle/>
              <a:p>
                <a:pPr>
                  <a:lnSpc>
                    <a:spcPct val="150000"/>
                  </a:lnSpc>
                </a:pPr>
                <a:r>
                  <a:rPr lang="zh-CN" altLang="en-US" sz="900" b="1" dirty="0">
                    <a:solidFill>
                      <a:srgbClr val="808080"/>
                    </a:solidFill>
                    <a:latin typeface="宋体" panose="02010600030101010101" pitchFamily="2" charset="-122"/>
                    <a:ea typeface="宋体" panose="02010600030101010101" pitchFamily="2" charset="-122"/>
                  </a:rPr>
                  <a:t>主要用于我区科技型中小企业科技成果转化和产业化过程中使用银行贷款、科技项目无担保贷款等所发生的利息补助，知识产权质押贷款、担保贷款、科技保险等费用补助及金融机构风险补偿。</a:t>
                </a:r>
                <a:endParaRPr lang="zh-CN" altLang="en-US" sz="900" b="1" dirty="0">
                  <a:solidFill>
                    <a:srgbClr val="808080"/>
                  </a:solidFill>
                  <a:latin typeface="宋体" panose="02010600030101010101" pitchFamily="2" charset="-122"/>
                  <a:ea typeface="宋体" panose="02010600030101010101" pitchFamily="2" charset="-122"/>
                </a:endParaRPr>
              </a:p>
            </p:txBody>
          </p:sp>
        </p:grpSp>
        <p:grpSp>
          <p:nvGrpSpPr>
            <p:cNvPr id="47" name="Group 36"/>
            <p:cNvGrpSpPr>
              <a:grpSpLocks noChangeAspect="1"/>
            </p:cNvGrpSpPr>
            <p:nvPr/>
          </p:nvGrpSpPr>
          <p:grpSpPr bwMode="auto">
            <a:xfrm>
              <a:off x="3356548" y="2261341"/>
              <a:ext cx="435595" cy="376235"/>
              <a:chOff x="3321" y="1710"/>
              <a:chExt cx="1042" cy="900"/>
            </a:xfrm>
            <a:solidFill>
              <a:schemeClr val="tx1">
                <a:lumMod val="50000"/>
                <a:lumOff val="50000"/>
                <a:alpha val="40000"/>
              </a:schemeClr>
            </a:solidFill>
          </p:grpSpPr>
          <p:sp>
            <p:nvSpPr>
              <p:cNvPr id="69"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2700" strike="noStrike" noProof="1"/>
              </a:p>
            </p:txBody>
          </p:sp>
          <p:sp>
            <p:nvSpPr>
              <p:cNvPr id="70" name="Rectangle 38"/>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fontAlgn="auto"/>
                <a:endParaRPr lang="zh-CN" altLang="en-US" sz="2700" strike="noStrike" noProof="1"/>
              </a:p>
            </p:txBody>
          </p:sp>
          <p:sp>
            <p:nvSpPr>
              <p:cNvPr id="71" name="Rectangle 40"/>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fontAlgn="auto"/>
                <a:endParaRPr lang="zh-CN" altLang="en-US" sz="2700" strike="noStrike" noProof="1"/>
              </a:p>
            </p:txBody>
          </p:sp>
          <p:sp>
            <p:nvSpPr>
              <p:cNvPr id="72" name="Freeform 42"/>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2700" strike="noStrike" noProof="1"/>
              </a:p>
            </p:txBody>
          </p:sp>
        </p:grpSp>
      </p:grpSp>
      <p:grpSp>
        <p:nvGrpSpPr>
          <p:cNvPr id="52268" name="组合 77"/>
          <p:cNvGrpSpPr/>
          <p:nvPr/>
        </p:nvGrpSpPr>
        <p:grpSpPr>
          <a:xfrm>
            <a:off x="5584825" y="3587750"/>
            <a:ext cx="3421063" cy="2822575"/>
            <a:chOff x="7872361" y="2830021"/>
            <a:chExt cx="3651157" cy="3412649"/>
          </a:xfrm>
        </p:grpSpPr>
        <p:grpSp>
          <p:nvGrpSpPr>
            <p:cNvPr id="52269" name="组合 78"/>
            <p:cNvGrpSpPr/>
            <p:nvPr/>
          </p:nvGrpSpPr>
          <p:grpSpPr>
            <a:xfrm>
              <a:off x="7872361" y="2868159"/>
              <a:ext cx="3651157" cy="3374511"/>
              <a:chOff x="5947699" y="1701342"/>
              <a:chExt cx="3651157" cy="3374511"/>
            </a:xfrm>
          </p:grpSpPr>
          <p:grpSp>
            <p:nvGrpSpPr>
              <p:cNvPr id="52270" name="组合 80"/>
              <p:cNvGrpSpPr/>
              <p:nvPr/>
            </p:nvGrpSpPr>
            <p:grpSpPr>
              <a:xfrm flipV="1">
                <a:off x="5947699" y="2058752"/>
                <a:ext cx="3501992" cy="181879"/>
                <a:chOff x="5272248" y="4036828"/>
                <a:chExt cx="3501992" cy="181879"/>
              </a:xfrm>
            </p:grpSpPr>
            <p:sp>
              <p:nvSpPr>
                <p:cNvPr id="84" name="椭圆 83"/>
                <p:cNvSpPr/>
                <p:nvPr/>
              </p:nvSpPr>
              <p:spPr>
                <a:xfrm>
                  <a:off x="5272248" y="403682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任意多边形 103"/>
                <p:cNvSpPr/>
                <p:nvPr/>
              </p:nvSpPr>
              <p:spPr>
                <a:xfrm>
                  <a:off x="5353270" y="4116122"/>
                  <a:ext cx="3420970" cy="102585"/>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273" name="文本框 81"/>
              <p:cNvSpPr txBox="1"/>
              <p:nvPr/>
            </p:nvSpPr>
            <p:spPr>
              <a:xfrm>
                <a:off x="6852147" y="1701342"/>
                <a:ext cx="2746709" cy="386872"/>
              </a:xfrm>
              <a:prstGeom prst="rect">
                <a:avLst/>
              </a:prstGeom>
              <a:noFill/>
              <a:ln w="9525">
                <a:noFill/>
              </a:ln>
            </p:spPr>
            <p:txBody>
              <a:bodyPr wrap="square" anchor="t">
                <a:spAutoFit/>
              </a:bodyPr>
              <a:lstStyle/>
              <a:p>
                <a:pPr algn="ctr"/>
                <a:r>
                  <a:rPr lang="zh-CN" altLang="en-US" sz="1500" b="1" dirty="0">
                    <a:solidFill>
                      <a:srgbClr val="FFB850"/>
                    </a:solidFill>
                    <a:latin typeface="时尚中黑简体" pitchFamily="2" charset="-122"/>
                    <a:ea typeface="时尚中黑简体" pitchFamily="2" charset="-122"/>
                  </a:rPr>
                  <a:t>科技担保基金</a:t>
                </a:r>
                <a:endParaRPr lang="zh-CN" altLang="en-US" sz="1500" b="1" dirty="0">
                  <a:solidFill>
                    <a:srgbClr val="FFB850"/>
                  </a:solidFill>
                  <a:latin typeface="时尚中黑简体" pitchFamily="2" charset="-122"/>
                  <a:ea typeface="时尚中黑简体" pitchFamily="2" charset="-122"/>
                </a:endParaRPr>
              </a:p>
            </p:txBody>
          </p:sp>
          <p:sp>
            <p:nvSpPr>
              <p:cNvPr id="52274" name="文本框 82"/>
              <p:cNvSpPr txBox="1"/>
              <p:nvPr/>
            </p:nvSpPr>
            <p:spPr>
              <a:xfrm>
                <a:off x="6299573" y="2201948"/>
                <a:ext cx="3072415" cy="2873905"/>
              </a:xfrm>
              <a:prstGeom prst="rect">
                <a:avLst/>
              </a:prstGeom>
              <a:noFill/>
              <a:ln w="9525">
                <a:noFill/>
              </a:ln>
            </p:spPr>
            <p:txBody>
              <a:bodyPr wrap="square" anchor="t">
                <a:spAutoFit/>
              </a:bodyPr>
              <a:lstStyle/>
              <a:p>
                <a:pPr>
                  <a:lnSpc>
                    <a:spcPts val="2000"/>
                  </a:lnSpc>
                </a:pPr>
                <a:r>
                  <a:rPr lang="zh-CN" altLang="en-US" sz="900" b="1" dirty="0">
                    <a:solidFill>
                      <a:srgbClr val="808080"/>
                    </a:solidFill>
                    <a:latin typeface="宋体" panose="02010600030101010101" pitchFamily="2" charset="-122"/>
                    <a:ea typeface="宋体" panose="02010600030101010101" pitchFamily="2" charset="-122"/>
                  </a:rPr>
                  <a:t>科技担保基金作为宁夏科技型中小微企业风险补偿专项资金的接续和补充，主要支持自治区内注册的、从事科技研究与开发活动的企业，重点对宁夏科技型中小微企业风险补偿专项资金贷款已支持的企业、国家及自治区高新技术企业和科技型中小企业、自治区科技小巨人企业、自治区农业高新技术企业、宁夏科技型中小微企业融资需求库企业、自治区高层次人才领办或创办的企业进行跟进再支持。(以下统称“科技企业”)</a:t>
                </a:r>
                <a:endParaRPr lang="zh-CN" altLang="en-US" sz="900" b="1" dirty="0">
                  <a:solidFill>
                    <a:srgbClr val="808080"/>
                  </a:solidFill>
                  <a:latin typeface="宋体" panose="02010600030101010101" pitchFamily="2" charset="-122"/>
                  <a:ea typeface="宋体" panose="02010600030101010101" pitchFamily="2" charset="-122"/>
                </a:endParaRPr>
              </a:p>
            </p:txBody>
          </p:sp>
        </p:grpSp>
        <p:sp>
          <p:nvSpPr>
            <p:cNvPr id="52275" name="Freeform 57"/>
            <p:cNvSpPr>
              <a:spLocks noEditPoints="1"/>
            </p:cNvSpPr>
            <p:nvPr/>
          </p:nvSpPr>
          <p:spPr>
            <a:xfrm>
              <a:off x="8341660" y="2830021"/>
              <a:ext cx="394477" cy="395236"/>
            </a:xfrm>
            <a:custGeom>
              <a:avLst/>
              <a:gdLst/>
              <a:ahLst/>
              <a:cxnLst>
                <a:cxn ang="0">
                  <a:pos x="130890" y="107627"/>
                </a:cxn>
                <a:cxn ang="0">
                  <a:pos x="113739" y="143804"/>
                </a:cxn>
                <a:cxn ang="0">
                  <a:pos x="177830" y="214349"/>
                </a:cxn>
                <a:cxn ang="0">
                  <a:pos x="193176" y="221585"/>
                </a:cxn>
                <a:cxn ang="0">
                  <a:pos x="249143" y="221585"/>
                </a:cxn>
                <a:cxn ang="0">
                  <a:pos x="249143" y="177268"/>
                </a:cxn>
                <a:cxn ang="0">
                  <a:pos x="203106" y="177268"/>
                </a:cxn>
                <a:cxn ang="0">
                  <a:pos x="145333" y="113958"/>
                </a:cxn>
                <a:cxn ang="0">
                  <a:pos x="130890" y="107627"/>
                </a:cxn>
                <a:cxn ang="0">
                  <a:pos x="197689" y="350918"/>
                </a:cxn>
                <a:cxn ang="0">
                  <a:pos x="43329" y="197165"/>
                </a:cxn>
                <a:cxn ang="0">
                  <a:pos x="197689" y="43412"/>
                </a:cxn>
                <a:cxn ang="0">
                  <a:pos x="350245" y="197165"/>
                </a:cxn>
                <a:cxn ang="0">
                  <a:pos x="197689" y="350918"/>
                </a:cxn>
                <a:cxn ang="0">
                  <a:pos x="197689" y="0"/>
                </a:cxn>
                <a:cxn ang="0">
                  <a:pos x="0" y="197165"/>
                </a:cxn>
                <a:cxn ang="0">
                  <a:pos x="197689" y="395236"/>
                </a:cxn>
                <a:cxn ang="0">
                  <a:pos x="394477" y="197165"/>
                </a:cxn>
                <a:cxn ang="0">
                  <a:pos x="197689" y="0"/>
                </a:cxn>
              </a:cxnLst>
              <a:rect l="0" t="0" r="0" b="0"/>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rgbClr val="808080">
                <a:alpha val="39998"/>
              </a:srgbClr>
            </a:solidFill>
            <a:ln w="9525">
              <a:noFill/>
            </a:ln>
          </p:spPr>
          <p:txBody>
            <a:bodyPr/>
            <a:lstStyle/>
            <a:p>
              <a:endParaRPr lang="zh-CN" altLang="en-US"/>
            </a:p>
          </p:txBody>
        </p:sp>
      </p:grpSp>
      <p:grpSp>
        <p:nvGrpSpPr>
          <p:cNvPr id="52276" name="组合 18"/>
          <p:cNvGrpSpPr/>
          <p:nvPr/>
        </p:nvGrpSpPr>
        <p:grpSpPr>
          <a:xfrm>
            <a:off x="3395663" y="4846638"/>
            <a:ext cx="1331912" cy="1212850"/>
            <a:chOff x="5820077" y="2154607"/>
            <a:chExt cx="2303707" cy="2303707"/>
          </a:xfrm>
        </p:grpSpPr>
        <p:grpSp>
          <p:nvGrpSpPr>
            <p:cNvPr id="52277" name="组合 21"/>
            <p:cNvGrpSpPr/>
            <p:nvPr/>
          </p:nvGrpSpPr>
          <p:grpSpPr>
            <a:xfrm>
              <a:off x="5820077" y="2154607"/>
              <a:ext cx="2303707" cy="2303707"/>
              <a:chOff x="4926840" y="1732375"/>
              <a:chExt cx="1656097" cy="1656098"/>
            </a:xfrm>
          </p:grpSpPr>
          <p:sp>
            <p:nvSpPr>
              <p:cNvPr id="7" name="任意多边形 8"/>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2700" strike="noStrike" noProof="1"/>
              </a:p>
            </p:txBody>
          </p:sp>
          <p:sp>
            <p:nvSpPr>
              <p:cNvPr id="8" name="椭圆 7"/>
              <p:cNvSpPr/>
              <p:nvPr/>
            </p:nvSpPr>
            <p:spPr>
              <a:xfrm>
                <a:off x="5189938" y="1995474"/>
                <a:ext cx="1129900" cy="1129900"/>
              </a:xfrm>
              <a:prstGeom prst="ellipse">
                <a:avLst/>
              </a:prstGeom>
              <a:solidFill>
                <a:schemeClr val="accent2"/>
              </a:solidFill>
              <a:ln>
                <a:gradFill flip="none" rotWithShape="1">
                  <a:gsLst>
                    <a:gs pos="0">
                      <a:schemeClr val="bg1">
                        <a:lumMod val="85000"/>
                      </a:schemeClr>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p>
            </p:txBody>
          </p:sp>
          <p:sp>
            <p:nvSpPr>
              <p:cNvPr id="9" name="椭圆 8"/>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p>
            </p:txBody>
          </p:sp>
        </p:grpSp>
        <p:grpSp>
          <p:nvGrpSpPr>
            <p:cNvPr id="52281" name="组合 23"/>
            <p:cNvGrpSpPr/>
            <p:nvPr/>
          </p:nvGrpSpPr>
          <p:grpSpPr>
            <a:xfrm>
              <a:off x="6186294" y="2751658"/>
              <a:ext cx="1503331" cy="1083423"/>
              <a:chOff x="3837460" y="988753"/>
              <a:chExt cx="1503331" cy="1083423"/>
            </a:xfrm>
          </p:grpSpPr>
          <p:sp>
            <p:nvSpPr>
              <p:cNvPr id="52282" name="文本框 24"/>
              <p:cNvSpPr txBox="1"/>
              <p:nvPr/>
            </p:nvSpPr>
            <p:spPr>
              <a:xfrm>
                <a:off x="3837460" y="988753"/>
                <a:ext cx="1503331" cy="1049333"/>
              </a:xfrm>
              <a:prstGeom prst="rect">
                <a:avLst/>
              </a:prstGeom>
              <a:noFill/>
              <a:ln w="9525">
                <a:noFill/>
              </a:ln>
            </p:spPr>
            <p:txBody>
              <a:bodyPr wrap="square" anchor="t">
                <a:spAutoFit/>
              </a:bodyPr>
              <a:lstStyle/>
              <a:p>
                <a:pPr algn="ctr"/>
                <a:r>
                  <a:rPr lang="en-US" altLang="zh-CN" sz="3000" dirty="0">
                    <a:solidFill>
                      <a:schemeClr val="accent2"/>
                    </a:solidFill>
                    <a:latin typeface="Impact" panose="020B0806030902050204" pitchFamily="34" charset="0"/>
                    <a:ea typeface="宋体" panose="02010600030101010101" pitchFamily="2" charset="-122"/>
                  </a:rPr>
                  <a:t>04</a:t>
                </a:r>
                <a:endParaRPr lang="en-US" altLang="zh-CN" sz="3000" dirty="0">
                  <a:solidFill>
                    <a:schemeClr val="accent2"/>
                  </a:solidFill>
                  <a:latin typeface="Impact" panose="020B0806030902050204" pitchFamily="34" charset="0"/>
                  <a:ea typeface="宋体" panose="02010600030101010101" pitchFamily="2" charset="-122"/>
                </a:endParaRPr>
              </a:p>
            </p:txBody>
          </p:sp>
          <p:sp>
            <p:nvSpPr>
              <p:cNvPr id="52283" name="文本框 25"/>
              <p:cNvSpPr txBox="1"/>
              <p:nvPr/>
            </p:nvSpPr>
            <p:spPr>
              <a:xfrm>
                <a:off x="4266701" y="1619515"/>
                <a:ext cx="740410" cy="452661"/>
              </a:xfrm>
              <a:prstGeom prst="rect">
                <a:avLst/>
              </a:prstGeom>
              <a:noFill/>
              <a:ln w="9525">
                <a:noFill/>
              </a:ln>
            </p:spPr>
            <p:txBody>
              <a:bodyPr wrap="square" anchor="t">
                <a:spAutoFit/>
              </a:bodyPr>
              <a:lstStyle/>
              <a:p>
                <a:pPr algn="ctr"/>
                <a:endParaRPr lang="zh-CN" altLang="en-US" sz="900" dirty="0">
                  <a:solidFill>
                    <a:srgbClr val="808080"/>
                  </a:solidFill>
                  <a:latin typeface="LiHei Pro" pitchFamily="34" charset="-122"/>
                  <a:ea typeface="LiHei Pro" pitchFamily="34" charset="-122"/>
                </a:endParaRPr>
              </a:p>
            </p:txBody>
          </p:sp>
        </p:grpSp>
      </p:grpSp>
      <p:grpSp>
        <p:nvGrpSpPr>
          <p:cNvPr id="52284" name="组合 65"/>
          <p:cNvGrpSpPr/>
          <p:nvPr/>
        </p:nvGrpSpPr>
        <p:grpSpPr>
          <a:xfrm>
            <a:off x="481013" y="4676775"/>
            <a:ext cx="3109912" cy="1009650"/>
            <a:chOff x="100077" y="2261341"/>
            <a:chExt cx="4146931" cy="777201"/>
          </a:xfrm>
        </p:grpSpPr>
        <p:grpSp>
          <p:nvGrpSpPr>
            <p:cNvPr id="52285" name="组合 66"/>
            <p:cNvGrpSpPr/>
            <p:nvPr/>
          </p:nvGrpSpPr>
          <p:grpSpPr>
            <a:xfrm flipH="1">
              <a:off x="100077" y="2302172"/>
              <a:ext cx="4146931" cy="736370"/>
              <a:chOff x="5947699" y="919007"/>
              <a:chExt cx="4146931" cy="736370"/>
            </a:xfrm>
          </p:grpSpPr>
          <p:grpSp>
            <p:nvGrpSpPr>
              <p:cNvPr id="52286" name="组合 72"/>
              <p:cNvGrpSpPr/>
              <p:nvPr/>
            </p:nvGrpSpPr>
            <p:grpSpPr>
              <a:xfrm flipV="1">
                <a:off x="5947699" y="1282332"/>
                <a:ext cx="4004269" cy="369019"/>
                <a:chOff x="5272248" y="4626108"/>
                <a:chExt cx="4004269" cy="369019"/>
              </a:xfrm>
            </p:grpSpPr>
            <p:sp>
              <p:nvSpPr>
                <p:cNvPr id="19" name="椭圆 18"/>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任意多边形 109"/>
                <p:cNvSpPr/>
                <p:nvPr/>
              </p:nvSpPr>
              <p:spPr>
                <a:xfrm>
                  <a:off x="5335112" y="4686977"/>
                  <a:ext cx="3941405" cy="308150"/>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289" name="文本框 73"/>
              <p:cNvSpPr txBox="1"/>
              <p:nvPr/>
            </p:nvSpPr>
            <p:spPr>
              <a:xfrm>
                <a:off x="6724084" y="919007"/>
                <a:ext cx="3370546" cy="597922"/>
              </a:xfrm>
              <a:prstGeom prst="rect">
                <a:avLst/>
              </a:prstGeom>
              <a:noFill/>
              <a:ln w="9525">
                <a:noFill/>
              </a:ln>
            </p:spPr>
            <p:txBody>
              <a:bodyPr wrap="square" anchor="t">
                <a:spAutoFit/>
              </a:bodyPr>
              <a:lstStyle/>
              <a:p>
                <a:pPr algn="ctr"/>
                <a:r>
                  <a:rPr lang="zh-CN" altLang="en-US" sz="1500" dirty="0">
                    <a:latin typeface="宋体" panose="02010600030101010101" pitchFamily="2" charset="-122"/>
                    <a:ea typeface="宋体" panose="02010600030101010101" pitchFamily="2" charset="-122"/>
                  </a:rPr>
                  <a:t>规模以上工业企业新增研发投入奖补</a:t>
                </a:r>
                <a:endParaRPr lang="zh-CN" altLang="en-US" sz="1500" dirty="0">
                  <a:latin typeface="宋体" panose="02010600030101010101" pitchFamily="2" charset="-122"/>
                  <a:ea typeface="宋体" panose="02010600030101010101" pitchFamily="2" charset="-122"/>
                </a:endParaRPr>
              </a:p>
              <a:p>
                <a:endParaRPr lang="zh-CN" altLang="en-US" sz="1500" dirty="0">
                  <a:solidFill>
                    <a:srgbClr val="01A8B9"/>
                  </a:solidFill>
                  <a:latin typeface="宋体" panose="02010600030101010101" pitchFamily="2" charset="-122"/>
                  <a:ea typeface="宋体" panose="02010600030101010101" pitchFamily="2" charset="-122"/>
                </a:endParaRPr>
              </a:p>
            </p:txBody>
          </p:sp>
          <p:sp>
            <p:nvSpPr>
              <p:cNvPr id="52290" name="文本框 74"/>
              <p:cNvSpPr txBox="1"/>
              <p:nvPr/>
            </p:nvSpPr>
            <p:spPr>
              <a:xfrm>
                <a:off x="6791059" y="1439719"/>
                <a:ext cx="2957396" cy="215658"/>
              </a:xfrm>
              <a:prstGeom prst="rect">
                <a:avLst/>
              </a:prstGeom>
              <a:noFill/>
              <a:ln w="9525">
                <a:noFill/>
              </a:ln>
            </p:spPr>
            <p:txBody>
              <a:bodyPr wrap="square" anchor="t">
                <a:spAutoFit/>
              </a:bodyPr>
              <a:lstStyle/>
              <a:p>
                <a:pPr>
                  <a:lnSpc>
                    <a:spcPct val="150000"/>
                  </a:lnSpc>
                </a:pPr>
                <a:endParaRPr lang="zh-CN" altLang="en-US" sz="900" b="1" dirty="0">
                  <a:solidFill>
                    <a:srgbClr val="808080"/>
                  </a:solidFill>
                  <a:latin typeface="微软雅黑" panose="020B0503020204020204" pitchFamily="34" charset="-122"/>
                  <a:ea typeface="微软雅黑" panose="020B0503020204020204" pitchFamily="34" charset="-122"/>
                </a:endParaRPr>
              </a:p>
            </p:txBody>
          </p:sp>
        </p:grpSp>
        <p:grpSp>
          <p:nvGrpSpPr>
            <p:cNvPr id="23" name="Group 36"/>
            <p:cNvGrpSpPr>
              <a:grpSpLocks noChangeAspect="1"/>
            </p:cNvGrpSpPr>
            <p:nvPr/>
          </p:nvGrpSpPr>
          <p:grpSpPr bwMode="auto">
            <a:xfrm>
              <a:off x="3356548" y="2261341"/>
              <a:ext cx="435595" cy="376235"/>
              <a:chOff x="3321" y="1710"/>
              <a:chExt cx="1042" cy="900"/>
            </a:xfrm>
            <a:solidFill>
              <a:schemeClr val="tx1">
                <a:lumMod val="50000"/>
                <a:lumOff val="50000"/>
                <a:alpha val="40000"/>
              </a:schemeClr>
            </a:solidFill>
          </p:grpSpPr>
          <p:sp>
            <p:nvSpPr>
              <p:cNvPr id="24"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2700" strike="noStrike" noProof="1"/>
              </a:p>
            </p:txBody>
          </p:sp>
          <p:sp>
            <p:nvSpPr>
              <p:cNvPr id="25" name="Rectangle 38"/>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fontAlgn="auto"/>
                <a:endParaRPr lang="zh-CN" altLang="en-US" sz="2700" strike="noStrike" noProof="1"/>
              </a:p>
            </p:txBody>
          </p:sp>
          <p:sp>
            <p:nvSpPr>
              <p:cNvPr id="26" name="Rectangle 40"/>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fontAlgn="auto"/>
                <a:endParaRPr lang="zh-CN" altLang="en-US" sz="2700" strike="noStrike" noProof="1"/>
              </a:p>
            </p:txBody>
          </p:sp>
          <p:sp>
            <p:nvSpPr>
              <p:cNvPr id="31" name="Freeform 42"/>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2700" strike="noStrike" noProof="1"/>
              </a:p>
            </p:txBody>
          </p:sp>
        </p:grpSp>
      </p:grpSp>
      <p:pic>
        <p:nvPicPr>
          <p:cNvPr id="52292" name="图片 2" descr="2Q`F2~T~90[XTZ_B)X~}(2G"/>
          <p:cNvPicPr>
            <a:picLocks noChangeAspect="1"/>
          </p:cNvPicPr>
          <p:nvPr/>
        </p:nvPicPr>
        <p:blipFill>
          <a:blip r:embed="rId1"/>
          <a:stretch>
            <a:fillRect/>
          </a:stretch>
        </p:blipFill>
        <p:spPr>
          <a:xfrm>
            <a:off x="-1587" y="-19050"/>
            <a:ext cx="9148762" cy="1281113"/>
          </a:xfrm>
          <a:prstGeom prst="rect">
            <a:avLst/>
          </a:prstGeom>
          <a:noFill/>
          <a:ln w="9525">
            <a:noFill/>
          </a:ln>
        </p:spPr>
      </p:pic>
    </p:spTree>
  </p:cSld>
  <p:clrMapOvr>
    <a:masterClrMapping/>
  </p:clrMapOvr>
  <p:transition>
    <p:wheel spokes="3"/>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8"/>
          <p:cNvSpPr/>
          <p:nvPr/>
        </p:nvSpPr>
        <p:spPr>
          <a:xfrm>
            <a:off x="977265" y="1570355"/>
            <a:ext cx="4200525" cy="520700"/>
          </a:xfrm>
          <a:prstGeom prst="rect">
            <a:avLst/>
          </a:prstGeom>
          <a:noFill/>
          <a:ln w="9525">
            <a:noFill/>
          </a:ln>
        </p:spPr>
        <p:txBody>
          <a:bodyPr wrap="square" lIns="91431" tIns="45716" rIns="91431" bIns="45716">
            <a:spAutoFit/>
          </a:bodyPr>
          <a:lstStyle/>
          <a:p>
            <a:pPr fontAlgn="base"/>
            <a:r>
              <a:rPr lang="zh-CN" altLang="en-US" sz="2800" b="1" strike="noStrike" kern="0" noProof="1">
                <a:ln>
                  <a:noFill/>
                </a:ln>
                <a:solidFill>
                  <a:schemeClr val="tx1"/>
                </a:solidFill>
                <a:effectLst>
                  <a:outerShdw blurRad="38100" dist="38100" dir="2700000">
                    <a:srgbClr val="000000"/>
                  </a:outerShdw>
                </a:effectLst>
                <a:uLnTx/>
                <a:uFillTx/>
                <a:latin typeface="Garamond" pitchFamily="18" charset="0"/>
                <a:ea typeface="宋体" panose="02010600030101010101" pitchFamily="2" charset="-122"/>
                <a:cs typeface="+mn-ea"/>
                <a:sym typeface="+mn-ea"/>
              </a:rPr>
              <a:t>科技基础条件建设计划</a:t>
            </a:r>
            <a:endParaRPr lang="zh-CN" altLang="en-US" sz="2800" b="1" strike="noStrike" kern="0" noProof="1">
              <a:ln>
                <a:noFill/>
              </a:ln>
              <a:solidFill>
                <a:schemeClr val="tx1"/>
              </a:solidFill>
              <a:effectLst>
                <a:outerShdw blurRad="38100" dist="38100" dir="2700000">
                  <a:srgbClr val="000000"/>
                </a:outerShdw>
              </a:effectLst>
              <a:uLnTx/>
              <a:uFillTx/>
              <a:latin typeface="Garamond" pitchFamily="18" charset="0"/>
              <a:ea typeface="宋体" panose="02010600030101010101" pitchFamily="2" charset="-122"/>
              <a:cs typeface="+mn-ea"/>
              <a:sym typeface="+mn-ea"/>
            </a:endParaRPr>
          </a:p>
        </p:txBody>
      </p:sp>
      <p:sp>
        <p:nvSpPr>
          <p:cNvPr id="54274" name="灯片编号占位符 4"/>
          <p:cNvSpPr>
            <a:spLocks noGrp="1"/>
          </p:cNvSpPr>
          <p:nvPr/>
        </p:nvSpPr>
        <p:spPr>
          <a:xfrm>
            <a:off x="6872288" y="5730875"/>
            <a:ext cx="2133600" cy="273050"/>
          </a:xfrm>
          <a:prstGeom prst="rect">
            <a:avLst/>
          </a:prstGeom>
          <a:noFill/>
          <a:ln w="9525">
            <a:noFill/>
          </a:ln>
        </p:spPr>
        <p:txBody>
          <a:bodyPr lIns="68573" tIns="34287" rIns="68573" bIns="34287" anchor="t"/>
          <a:lstStyle/>
          <a:p>
            <a:r>
              <a:rPr lang="en-US" altLang="zh-CN" sz="2700" dirty="0">
                <a:solidFill>
                  <a:schemeClr val="bg1"/>
                </a:solidFill>
                <a:latin typeface="Arial" panose="020B0604020202020204" pitchFamily="34" charset="0"/>
                <a:ea typeface="宋体" panose="02010600030101010101" pitchFamily="2" charset="-122"/>
                <a:sym typeface="方正兰亭黑_GBK" charset="-122"/>
              </a:rPr>
              <a:t>6</a:t>
            </a:r>
            <a:endParaRPr lang="en-US" altLang="zh-CN" sz="2700" dirty="0">
              <a:solidFill>
                <a:schemeClr val="bg1"/>
              </a:solidFill>
              <a:latin typeface="Arial" panose="020B0604020202020204" pitchFamily="34" charset="0"/>
              <a:ea typeface="宋体" panose="02010600030101010101" pitchFamily="2" charset="-122"/>
              <a:sym typeface="方正兰亭黑_GBK" charset="-122"/>
            </a:endParaRPr>
          </a:p>
        </p:txBody>
      </p:sp>
      <p:sp>
        <p:nvSpPr>
          <p:cNvPr id="54275" name="Text Box 39"/>
          <p:cNvSpPr txBox="1"/>
          <p:nvPr/>
        </p:nvSpPr>
        <p:spPr>
          <a:xfrm>
            <a:off x="3590925" y="3294063"/>
            <a:ext cx="955675" cy="238125"/>
          </a:xfrm>
          <a:prstGeom prst="rect">
            <a:avLst/>
          </a:prstGeom>
          <a:noFill/>
          <a:ln w="9525">
            <a:noFill/>
          </a:ln>
        </p:spPr>
        <p:txBody>
          <a:bodyPr wrap="none" anchor="t">
            <a:spAutoFit/>
          </a:bodyPr>
          <a:lstStyle/>
          <a:p>
            <a:pPr latinLnBrk="1"/>
            <a:r>
              <a:rPr lang="en-US" altLang="zh-CN" sz="900">
                <a:solidFill>
                  <a:srgbClr val="FFFFFF"/>
                </a:solidFill>
                <a:latin typeface="HY견고딕" pitchFamily="18" charset="-127"/>
                <a:ea typeface="HY견고딕" pitchFamily="18" charset="-127"/>
              </a:rPr>
              <a:t>IRM/RMS/PRM</a:t>
            </a:r>
            <a:endParaRPr lang="en-US" altLang="zh-CN" sz="900">
              <a:solidFill>
                <a:srgbClr val="FFFFFF"/>
              </a:solidFill>
              <a:latin typeface="HY견고딕" pitchFamily="18" charset="-127"/>
              <a:ea typeface="HY견고딕" pitchFamily="18" charset="-127"/>
            </a:endParaRPr>
          </a:p>
        </p:txBody>
      </p:sp>
      <p:grpSp>
        <p:nvGrpSpPr>
          <p:cNvPr id="54276" name="组合 18"/>
          <p:cNvGrpSpPr/>
          <p:nvPr/>
        </p:nvGrpSpPr>
        <p:grpSpPr>
          <a:xfrm>
            <a:off x="2981325" y="2382838"/>
            <a:ext cx="1149350" cy="1020762"/>
            <a:chOff x="5820077" y="2154607"/>
            <a:chExt cx="2303707" cy="2303707"/>
          </a:xfrm>
        </p:grpSpPr>
        <p:grpSp>
          <p:nvGrpSpPr>
            <p:cNvPr id="54277" name="组合 21"/>
            <p:cNvGrpSpPr/>
            <p:nvPr/>
          </p:nvGrpSpPr>
          <p:grpSpPr>
            <a:xfrm>
              <a:off x="5820077" y="2154607"/>
              <a:ext cx="2303707" cy="2303707"/>
              <a:chOff x="4926840" y="1732375"/>
              <a:chExt cx="1656097" cy="1656098"/>
            </a:xfrm>
          </p:grpSpPr>
          <p:sp>
            <p:nvSpPr>
              <p:cNvPr id="27" name="任意多边形 8"/>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2700" strike="noStrike" noProof="1"/>
              </a:p>
            </p:txBody>
          </p:sp>
          <p:sp>
            <p:nvSpPr>
              <p:cNvPr id="28" name="椭圆 27"/>
              <p:cNvSpPr/>
              <p:nvPr/>
            </p:nvSpPr>
            <p:spPr>
              <a:xfrm>
                <a:off x="5189938" y="1995474"/>
                <a:ext cx="1129900" cy="1129900"/>
              </a:xfrm>
              <a:prstGeom prst="ellipse">
                <a:avLst/>
              </a:prstGeom>
              <a:solidFill>
                <a:srgbClr val="FFB850"/>
              </a:solidFill>
              <a:ln>
                <a:gradFill flip="none" rotWithShape="1">
                  <a:gsLst>
                    <a:gs pos="0">
                      <a:schemeClr val="bg1">
                        <a:lumMod val="85000"/>
                      </a:schemeClr>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p>
            </p:txBody>
          </p:sp>
          <p:sp>
            <p:nvSpPr>
              <p:cNvPr id="29" name="椭圆 28"/>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p>
            </p:txBody>
          </p:sp>
        </p:grpSp>
        <p:grpSp>
          <p:nvGrpSpPr>
            <p:cNvPr id="54281" name="组合 23"/>
            <p:cNvGrpSpPr/>
            <p:nvPr/>
          </p:nvGrpSpPr>
          <p:grpSpPr>
            <a:xfrm>
              <a:off x="6186294" y="2751658"/>
              <a:ext cx="1503331" cy="1246796"/>
              <a:chOff x="3837460" y="988753"/>
              <a:chExt cx="1503331" cy="1246796"/>
            </a:xfrm>
          </p:grpSpPr>
          <p:sp>
            <p:nvSpPr>
              <p:cNvPr id="54282" name="文本框 24"/>
              <p:cNvSpPr txBox="1"/>
              <p:nvPr/>
            </p:nvSpPr>
            <p:spPr>
              <a:xfrm>
                <a:off x="3837460" y="988753"/>
                <a:ext cx="1503331" cy="1246796"/>
              </a:xfrm>
              <a:prstGeom prst="rect">
                <a:avLst/>
              </a:prstGeom>
              <a:noFill/>
              <a:ln w="9525">
                <a:noFill/>
              </a:ln>
            </p:spPr>
            <p:txBody>
              <a:bodyPr wrap="square" anchor="t">
                <a:spAutoFit/>
              </a:bodyPr>
              <a:lstStyle/>
              <a:p>
                <a:pPr algn="ctr"/>
                <a:r>
                  <a:rPr lang="en-US" altLang="zh-CN" sz="3000" dirty="0">
                    <a:solidFill>
                      <a:srgbClr val="FFB850"/>
                    </a:solidFill>
                    <a:latin typeface="Impact" panose="020B0806030902050204" pitchFamily="34" charset="0"/>
                    <a:ea typeface="宋体" panose="02010600030101010101" pitchFamily="2" charset="-122"/>
                  </a:rPr>
                  <a:t>01</a:t>
                </a:r>
                <a:endParaRPr lang="zh-CN" altLang="en-US" sz="3000" dirty="0">
                  <a:solidFill>
                    <a:srgbClr val="FFB850"/>
                  </a:solidFill>
                  <a:latin typeface="Impact" panose="020B0806030902050204" pitchFamily="34" charset="0"/>
                  <a:ea typeface="宋体" panose="02010600030101010101" pitchFamily="2" charset="-122"/>
                </a:endParaRPr>
              </a:p>
            </p:txBody>
          </p:sp>
          <p:sp>
            <p:nvSpPr>
              <p:cNvPr id="54283" name="文本框 25"/>
              <p:cNvSpPr txBox="1"/>
              <p:nvPr/>
            </p:nvSpPr>
            <p:spPr>
              <a:xfrm>
                <a:off x="4266701" y="1619515"/>
                <a:ext cx="740410" cy="537535"/>
              </a:xfrm>
              <a:prstGeom prst="rect">
                <a:avLst/>
              </a:prstGeom>
              <a:noFill/>
              <a:ln w="9525">
                <a:noFill/>
              </a:ln>
            </p:spPr>
            <p:txBody>
              <a:bodyPr wrap="square" anchor="t">
                <a:spAutoFit/>
              </a:bodyPr>
              <a:lstStyle/>
              <a:p>
                <a:pPr algn="ctr"/>
                <a:endParaRPr lang="zh-CN" altLang="en-US" sz="900" dirty="0">
                  <a:solidFill>
                    <a:srgbClr val="808080"/>
                  </a:solidFill>
                  <a:latin typeface="LiHei Pro" pitchFamily="34" charset="-122"/>
                  <a:ea typeface="LiHei Pro" pitchFamily="34" charset="-122"/>
                </a:endParaRPr>
              </a:p>
            </p:txBody>
          </p:sp>
        </p:grpSp>
      </p:grpSp>
      <p:grpSp>
        <p:nvGrpSpPr>
          <p:cNvPr id="54284" name="组合 29"/>
          <p:cNvGrpSpPr/>
          <p:nvPr/>
        </p:nvGrpSpPr>
        <p:grpSpPr>
          <a:xfrm>
            <a:off x="4329113" y="3405188"/>
            <a:ext cx="1052512" cy="1147762"/>
            <a:chOff x="4026926" y="2516642"/>
            <a:chExt cx="1678068" cy="1678068"/>
          </a:xfrm>
        </p:grpSpPr>
        <p:grpSp>
          <p:nvGrpSpPr>
            <p:cNvPr id="54285" name="组合 30"/>
            <p:cNvGrpSpPr/>
            <p:nvPr/>
          </p:nvGrpSpPr>
          <p:grpSpPr>
            <a:xfrm>
              <a:off x="4026926" y="2516642"/>
              <a:ext cx="1678068" cy="1678068"/>
              <a:chOff x="4926840" y="1732375"/>
              <a:chExt cx="1656097" cy="1656098"/>
            </a:xfrm>
          </p:grpSpPr>
          <p:sp>
            <p:nvSpPr>
              <p:cNvPr id="36" name="任意多边形 28"/>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2700" strike="noStrike" noProof="1"/>
              </a:p>
            </p:txBody>
          </p:sp>
          <p:sp>
            <p:nvSpPr>
              <p:cNvPr id="37" name="椭圆 36"/>
              <p:cNvSpPr/>
              <p:nvPr/>
            </p:nvSpPr>
            <p:spPr>
              <a:xfrm>
                <a:off x="5189938" y="1995474"/>
                <a:ext cx="1129900" cy="1129900"/>
              </a:xfrm>
              <a:prstGeom prst="ellipse">
                <a:avLst/>
              </a:prstGeom>
              <a:solidFill>
                <a:srgbClr val="01ACBE"/>
              </a:solidFill>
              <a:ln>
                <a:gradFill flip="none" rotWithShape="1">
                  <a:gsLst>
                    <a:gs pos="0">
                      <a:schemeClr val="bg1">
                        <a:lumMod val="85000"/>
                      </a:schemeClr>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p>
            </p:txBody>
          </p:sp>
          <p:sp>
            <p:nvSpPr>
              <p:cNvPr id="38" name="椭圆 37"/>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p>
            </p:txBody>
          </p:sp>
        </p:grpSp>
        <p:grpSp>
          <p:nvGrpSpPr>
            <p:cNvPr id="54289" name="组合 31"/>
            <p:cNvGrpSpPr/>
            <p:nvPr/>
          </p:nvGrpSpPr>
          <p:grpSpPr>
            <a:xfrm>
              <a:off x="4365900" y="2973087"/>
              <a:ext cx="1000117" cy="833479"/>
              <a:chOff x="4123036" y="1134371"/>
              <a:chExt cx="1000117" cy="833479"/>
            </a:xfrm>
          </p:grpSpPr>
          <p:sp>
            <p:nvSpPr>
              <p:cNvPr id="54290" name="文本框 32"/>
              <p:cNvSpPr txBox="1"/>
              <p:nvPr/>
            </p:nvSpPr>
            <p:spPr>
              <a:xfrm>
                <a:off x="4123036" y="1134371"/>
                <a:ext cx="1000117" cy="807700"/>
              </a:xfrm>
              <a:prstGeom prst="rect">
                <a:avLst/>
              </a:prstGeom>
              <a:noFill/>
              <a:ln w="9525">
                <a:noFill/>
              </a:ln>
            </p:spPr>
            <p:txBody>
              <a:bodyPr wrap="square" anchor="t">
                <a:spAutoFit/>
              </a:bodyPr>
              <a:lstStyle/>
              <a:p>
                <a:pPr algn="ctr"/>
                <a:r>
                  <a:rPr lang="en-US" altLang="zh-CN" sz="3000" dirty="0">
                    <a:solidFill>
                      <a:srgbClr val="01ACBE"/>
                    </a:solidFill>
                    <a:latin typeface="Impact" panose="020B0806030902050204" pitchFamily="34" charset="0"/>
                    <a:ea typeface="宋体" panose="02010600030101010101" pitchFamily="2" charset="-122"/>
                  </a:rPr>
                  <a:t>03</a:t>
                </a:r>
                <a:endParaRPr lang="zh-CN" altLang="en-US" sz="3000" dirty="0">
                  <a:solidFill>
                    <a:srgbClr val="01ACBE"/>
                  </a:solidFill>
                  <a:latin typeface="Impact" panose="020B0806030902050204" pitchFamily="34" charset="0"/>
                  <a:ea typeface="宋体" panose="02010600030101010101" pitchFamily="2" charset="-122"/>
                </a:endParaRPr>
              </a:p>
            </p:txBody>
          </p:sp>
          <p:sp>
            <p:nvSpPr>
              <p:cNvPr id="54291" name="文本框 33"/>
              <p:cNvSpPr txBox="1"/>
              <p:nvPr/>
            </p:nvSpPr>
            <p:spPr>
              <a:xfrm>
                <a:off x="4266701" y="1619515"/>
                <a:ext cx="740410" cy="348335"/>
              </a:xfrm>
              <a:prstGeom prst="rect">
                <a:avLst/>
              </a:prstGeom>
              <a:noFill/>
              <a:ln w="9525">
                <a:noFill/>
              </a:ln>
            </p:spPr>
            <p:txBody>
              <a:bodyPr wrap="square" anchor="t">
                <a:spAutoFit/>
              </a:bodyPr>
              <a:lstStyle/>
              <a:p>
                <a:pPr algn="ctr"/>
                <a:endParaRPr lang="zh-CN" altLang="en-US" sz="900" dirty="0">
                  <a:solidFill>
                    <a:srgbClr val="808080"/>
                  </a:solidFill>
                  <a:latin typeface="LiHei Pro" pitchFamily="34" charset="-122"/>
                  <a:ea typeface="LiHei Pro" pitchFamily="34" charset="-122"/>
                </a:endParaRPr>
              </a:p>
            </p:txBody>
          </p:sp>
        </p:grpSp>
      </p:grpSp>
      <p:grpSp>
        <p:nvGrpSpPr>
          <p:cNvPr id="54292" name="组合 38"/>
          <p:cNvGrpSpPr/>
          <p:nvPr/>
        </p:nvGrpSpPr>
        <p:grpSpPr>
          <a:xfrm>
            <a:off x="3987800" y="2090738"/>
            <a:ext cx="1249363" cy="1274762"/>
            <a:chOff x="4913945" y="1159406"/>
            <a:chExt cx="1457575" cy="1457575"/>
          </a:xfrm>
        </p:grpSpPr>
        <p:grpSp>
          <p:nvGrpSpPr>
            <p:cNvPr id="54293" name="组合 39"/>
            <p:cNvGrpSpPr/>
            <p:nvPr/>
          </p:nvGrpSpPr>
          <p:grpSpPr>
            <a:xfrm>
              <a:off x="4913945" y="1159406"/>
              <a:ext cx="1457575" cy="1457575"/>
              <a:chOff x="4926840" y="1732375"/>
              <a:chExt cx="1656097" cy="1656098"/>
            </a:xfrm>
          </p:grpSpPr>
          <p:sp>
            <p:nvSpPr>
              <p:cNvPr id="44" name="任意多边形 16"/>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2700" strike="noStrike" noProof="1"/>
              </a:p>
            </p:txBody>
          </p:sp>
          <p:sp>
            <p:nvSpPr>
              <p:cNvPr id="45" name="椭圆 44"/>
              <p:cNvSpPr/>
              <p:nvPr/>
            </p:nvSpPr>
            <p:spPr>
              <a:xfrm>
                <a:off x="5189938" y="1995474"/>
                <a:ext cx="1129900" cy="1129900"/>
              </a:xfrm>
              <a:prstGeom prst="ellipse">
                <a:avLst/>
              </a:prstGeom>
              <a:solidFill>
                <a:srgbClr val="663A77"/>
              </a:solidFill>
              <a:ln>
                <a:gradFill flip="none" rotWithShape="1">
                  <a:gsLst>
                    <a:gs pos="0">
                      <a:schemeClr val="bg1">
                        <a:lumMod val="85000"/>
                      </a:schemeClr>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p>
            </p:txBody>
          </p:sp>
          <p:sp>
            <p:nvSpPr>
              <p:cNvPr id="46" name="椭圆 45"/>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p>
            </p:txBody>
          </p:sp>
        </p:grpSp>
        <p:grpSp>
          <p:nvGrpSpPr>
            <p:cNvPr id="54297" name="组合 40"/>
            <p:cNvGrpSpPr/>
            <p:nvPr/>
          </p:nvGrpSpPr>
          <p:grpSpPr>
            <a:xfrm>
              <a:off x="5133493" y="1514654"/>
              <a:ext cx="1000117" cy="714696"/>
              <a:chOff x="4123036" y="1134371"/>
              <a:chExt cx="1000117" cy="714696"/>
            </a:xfrm>
          </p:grpSpPr>
          <p:sp>
            <p:nvSpPr>
              <p:cNvPr id="54298" name="文本框 41"/>
              <p:cNvSpPr txBox="1"/>
              <p:nvPr/>
            </p:nvSpPr>
            <p:spPr>
              <a:xfrm>
                <a:off x="4123036" y="1134371"/>
                <a:ext cx="1000117" cy="579399"/>
              </a:xfrm>
              <a:prstGeom prst="rect">
                <a:avLst/>
              </a:prstGeom>
              <a:noFill/>
              <a:ln w="9525">
                <a:noFill/>
              </a:ln>
            </p:spPr>
            <p:txBody>
              <a:bodyPr wrap="square" anchor="t">
                <a:spAutoFit/>
              </a:bodyPr>
              <a:lstStyle/>
              <a:p>
                <a:pPr algn="ctr"/>
                <a:r>
                  <a:rPr lang="en-US" altLang="zh-CN" sz="2700" dirty="0">
                    <a:solidFill>
                      <a:srgbClr val="663A77"/>
                    </a:solidFill>
                    <a:latin typeface="Impact" panose="020B0806030902050204" pitchFamily="34" charset="0"/>
                    <a:ea typeface="宋体" panose="02010600030101010101" pitchFamily="2" charset="-122"/>
                  </a:rPr>
                  <a:t>02</a:t>
                </a:r>
                <a:endParaRPr lang="zh-CN" altLang="en-US" sz="2700" dirty="0">
                  <a:solidFill>
                    <a:srgbClr val="663A77"/>
                  </a:solidFill>
                  <a:latin typeface="Impact" panose="020B0806030902050204" pitchFamily="34" charset="0"/>
                  <a:ea typeface="宋体" panose="02010600030101010101" pitchFamily="2" charset="-122"/>
                </a:endParaRPr>
              </a:p>
            </p:txBody>
          </p:sp>
          <p:sp>
            <p:nvSpPr>
              <p:cNvPr id="54299" name="文本框 42"/>
              <p:cNvSpPr txBox="1"/>
              <p:nvPr/>
            </p:nvSpPr>
            <p:spPr>
              <a:xfrm>
                <a:off x="4266701" y="1587765"/>
                <a:ext cx="740410" cy="261302"/>
              </a:xfrm>
              <a:prstGeom prst="rect">
                <a:avLst/>
              </a:prstGeom>
              <a:noFill/>
              <a:ln w="9525">
                <a:noFill/>
              </a:ln>
            </p:spPr>
            <p:txBody>
              <a:bodyPr wrap="square" anchor="t">
                <a:spAutoFit/>
              </a:bodyPr>
              <a:lstStyle/>
              <a:p>
                <a:pPr algn="ctr"/>
                <a:endParaRPr lang="zh-CN" altLang="en-US" sz="900" dirty="0">
                  <a:solidFill>
                    <a:srgbClr val="808080"/>
                  </a:solidFill>
                  <a:latin typeface="LiHei Pro" pitchFamily="34" charset="-122"/>
                  <a:ea typeface="LiHei Pro" pitchFamily="34" charset="-122"/>
                </a:endParaRPr>
              </a:p>
            </p:txBody>
          </p:sp>
        </p:grpSp>
      </p:grpSp>
      <p:grpSp>
        <p:nvGrpSpPr>
          <p:cNvPr id="54300" name="组合 54"/>
          <p:cNvGrpSpPr/>
          <p:nvPr/>
        </p:nvGrpSpPr>
        <p:grpSpPr>
          <a:xfrm>
            <a:off x="5130800" y="1819275"/>
            <a:ext cx="3943350" cy="979488"/>
            <a:chOff x="6172112" y="916055"/>
            <a:chExt cx="5270938" cy="710808"/>
          </a:xfrm>
        </p:grpSpPr>
        <p:grpSp>
          <p:nvGrpSpPr>
            <p:cNvPr id="54301" name="组合 55"/>
            <p:cNvGrpSpPr/>
            <p:nvPr/>
          </p:nvGrpSpPr>
          <p:grpSpPr>
            <a:xfrm>
              <a:off x="6172112" y="916156"/>
              <a:ext cx="5270938" cy="710707"/>
              <a:chOff x="5947699" y="940644"/>
              <a:chExt cx="5270938" cy="710707"/>
            </a:xfrm>
          </p:grpSpPr>
          <p:grpSp>
            <p:nvGrpSpPr>
              <p:cNvPr id="54302" name="组合 60"/>
              <p:cNvGrpSpPr/>
              <p:nvPr/>
            </p:nvGrpSpPr>
            <p:grpSpPr>
              <a:xfrm flipV="1">
                <a:off x="5947699" y="1326833"/>
                <a:ext cx="3908642" cy="324518"/>
                <a:chOff x="5272248" y="4626108"/>
                <a:chExt cx="3908642" cy="324518"/>
              </a:xfrm>
            </p:grpSpPr>
            <p:sp>
              <p:nvSpPr>
                <p:cNvPr id="64" name="椭圆 63"/>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任意多边形 93"/>
                <p:cNvSpPr/>
                <p:nvPr/>
              </p:nvSpPr>
              <p:spPr>
                <a:xfrm>
                  <a:off x="5335270" y="4772808"/>
                  <a:ext cx="3845620" cy="177818"/>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4305" name="文本框 61"/>
              <p:cNvSpPr txBox="1"/>
              <p:nvPr/>
            </p:nvSpPr>
            <p:spPr>
              <a:xfrm>
                <a:off x="6468003" y="940644"/>
                <a:ext cx="4354253" cy="232157"/>
              </a:xfrm>
              <a:prstGeom prst="rect">
                <a:avLst/>
              </a:prstGeom>
              <a:noFill/>
              <a:ln w="9525">
                <a:noFill/>
              </a:ln>
            </p:spPr>
            <p:txBody>
              <a:bodyPr wrap="square" anchor="t">
                <a:spAutoFit/>
              </a:bodyPr>
              <a:lstStyle/>
              <a:p>
                <a:pPr algn="ctr"/>
                <a:r>
                  <a:rPr lang="zh-CN" altLang="en-US" sz="1500" dirty="0">
                    <a:latin typeface="宋体" panose="02010600030101010101" pitchFamily="2" charset="-122"/>
                    <a:ea typeface="宋体" panose="02010600030101010101" pitchFamily="2" charset="-122"/>
                  </a:rPr>
                  <a:t>科技扶贫指导员专项</a:t>
                </a:r>
                <a:endParaRPr lang="zh-CN" altLang="en-US" sz="1500" dirty="0">
                  <a:solidFill>
                    <a:srgbClr val="623873"/>
                  </a:solidFill>
                  <a:latin typeface="时尚中黑简体" pitchFamily="2" charset="-122"/>
                  <a:ea typeface="时尚中黑简体" pitchFamily="2" charset="-122"/>
                </a:endParaRPr>
              </a:p>
            </p:txBody>
          </p:sp>
          <p:sp>
            <p:nvSpPr>
              <p:cNvPr id="54306" name="文本框 62"/>
              <p:cNvSpPr txBox="1"/>
              <p:nvPr/>
            </p:nvSpPr>
            <p:spPr>
              <a:xfrm>
                <a:off x="6290682" y="1331295"/>
                <a:ext cx="4927955" cy="215574"/>
              </a:xfrm>
              <a:prstGeom prst="rect">
                <a:avLst/>
              </a:prstGeom>
              <a:noFill/>
              <a:ln w="9525">
                <a:noFill/>
              </a:ln>
            </p:spPr>
            <p:txBody>
              <a:bodyPr wrap="square" anchor="t">
                <a:spAutoFit/>
              </a:bodyPr>
              <a:lstStyle/>
              <a:p>
                <a:pPr>
                  <a:lnSpc>
                    <a:spcPct val="150000"/>
                  </a:lnSpc>
                </a:pPr>
                <a:endParaRPr lang="zh-CN" altLang="en-US" sz="900" b="1" dirty="0">
                  <a:solidFill>
                    <a:srgbClr val="808080"/>
                  </a:solidFill>
                  <a:latin typeface="微软雅黑" panose="020B0503020204020204" pitchFamily="34" charset="-122"/>
                  <a:ea typeface="微软雅黑" panose="020B0503020204020204" pitchFamily="34" charset="-122"/>
                </a:endParaRPr>
              </a:p>
            </p:txBody>
          </p:sp>
        </p:grpSp>
        <p:grpSp>
          <p:nvGrpSpPr>
            <p:cNvPr id="35" name="Group 46"/>
            <p:cNvGrpSpPr>
              <a:grpSpLocks noChangeAspect="1"/>
            </p:cNvGrpSpPr>
            <p:nvPr/>
          </p:nvGrpSpPr>
          <p:grpSpPr bwMode="auto">
            <a:xfrm>
              <a:off x="6599037" y="916055"/>
              <a:ext cx="513393" cy="317847"/>
              <a:chOff x="3098" y="1701"/>
              <a:chExt cx="1486" cy="920"/>
            </a:xfrm>
            <a:solidFill>
              <a:schemeClr val="tx1">
                <a:lumMod val="50000"/>
                <a:lumOff val="50000"/>
                <a:alpha val="40000"/>
              </a:schemeClr>
            </a:solidFill>
          </p:grpSpPr>
          <p:sp>
            <p:nvSpPr>
              <p:cNvPr id="58"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2700" strike="noStrike" noProof="1"/>
              </a:p>
            </p:txBody>
          </p:sp>
          <p:sp>
            <p:nvSpPr>
              <p:cNvPr id="59"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2700" strike="noStrike" noProof="1"/>
              </a:p>
            </p:txBody>
          </p:sp>
          <p:sp>
            <p:nvSpPr>
              <p:cNvPr id="60"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2700" strike="noStrike" noProof="1"/>
              </a:p>
            </p:txBody>
          </p:sp>
        </p:grpSp>
      </p:grpSp>
      <p:grpSp>
        <p:nvGrpSpPr>
          <p:cNvPr id="54308" name="组合 65"/>
          <p:cNvGrpSpPr/>
          <p:nvPr/>
        </p:nvGrpSpPr>
        <p:grpSpPr>
          <a:xfrm>
            <a:off x="327025" y="2293938"/>
            <a:ext cx="2873375" cy="642937"/>
            <a:chOff x="416727" y="2239400"/>
            <a:chExt cx="3830281" cy="857030"/>
          </a:xfrm>
        </p:grpSpPr>
        <p:grpSp>
          <p:nvGrpSpPr>
            <p:cNvPr id="54309" name="组合 66"/>
            <p:cNvGrpSpPr/>
            <p:nvPr/>
          </p:nvGrpSpPr>
          <p:grpSpPr>
            <a:xfrm flipH="1">
              <a:off x="416727" y="2239400"/>
              <a:ext cx="3830281" cy="857030"/>
              <a:chOff x="5947699" y="856235"/>
              <a:chExt cx="3830281" cy="857030"/>
            </a:xfrm>
          </p:grpSpPr>
          <p:grpSp>
            <p:nvGrpSpPr>
              <p:cNvPr id="54310" name="组合 72"/>
              <p:cNvGrpSpPr/>
              <p:nvPr/>
            </p:nvGrpSpPr>
            <p:grpSpPr>
              <a:xfrm flipV="1">
                <a:off x="5947699" y="1282332"/>
                <a:ext cx="3830281" cy="369019"/>
                <a:chOff x="5272248" y="4626108"/>
                <a:chExt cx="3830281" cy="369019"/>
              </a:xfrm>
            </p:grpSpPr>
            <p:sp>
              <p:nvSpPr>
                <p:cNvPr id="76" name="椭圆 75"/>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任意多边形 109"/>
                <p:cNvSpPr/>
                <p:nvPr/>
              </p:nvSpPr>
              <p:spPr>
                <a:xfrm>
                  <a:off x="5335112" y="4686977"/>
                  <a:ext cx="3767417" cy="308150"/>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4313" name="文本框 73"/>
              <p:cNvSpPr txBox="1"/>
              <p:nvPr/>
            </p:nvSpPr>
            <p:spPr>
              <a:xfrm>
                <a:off x="6673497" y="856235"/>
                <a:ext cx="3103214" cy="425979"/>
              </a:xfrm>
              <a:prstGeom prst="rect">
                <a:avLst/>
              </a:prstGeom>
              <a:noFill/>
              <a:ln w="9525">
                <a:noFill/>
              </a:ln>
            </p:spPr>
            <p:txBody>
              <a:bodyPr wrap="square" anchor="t">
                <a:spAutoFit/>
              </a:bodyPr>
              <a:lstStyle/>
              <a:p>
                <a:pPr algn="ctr"/>
                <a:r>
                  <a:rPr lang="zh-CN" altLang="en-US" sz="1500" dirty="0">
                    <a:solidFill>
                      <a:srgbClr val="01A8B9"/>
                    </a:solidFill>
                    <a:latin typeface="时尚中黑简体" pitchFamily="2" charset="-122"/>
                    <a:ea typeface="时尚中黑简体" pitchFamily="2" charset="-122"/>
                  </a:rPr>
                  <a:t>科技特派员专项</a:t>
                </a:r>
                <a:endParaRPr lang="zh-CN" altLang="en-US" sz="1500" dirty="0">
                  <a:solidFill>
                    <a:srgbClr val="01A8B9"/>
                  </a:solidFill>
                  <a:latin typeface="时尚中黑简体" pitchFamily="2" charset="-122"/>
                  <a:ea typeface="时尚中黑简体" pitchFamily="2" charset="-122"/>
                </a:endParaRPr>
              </a:p>
            </p:txBody>
          </p:sp>
          <p:sp>
            <p:nvSpPr>
              <p:cNvPr id="54314" name="文本框 74"/>
              <p:cNvSpPr txBox="1"/>
              <p:nvPr/>
            </p:nvSpPr>
            <p:spPr>
              <a:xfrm>
                <a:off x="6183018" y="1317713"/>
                <a:ext cx="3561103" cy="395552"/>
              </a:xfrm>
              <a:prstGeom prst="rect">
                <a:avLst/>
              </a:prstGeom>
              <a:noFill/>
              <a:ln w="9525">
                <a:noFill/>
              </a:ln>
            </p:spPr>
            <p:txBody>
              <a:bodyPr wrap="square" anchor="t">
                <a:spAutoFit/>
              </a:bodyPr>
              <a:lstStyle/>
              <a:p>
                <a:pPr>
                  <a:lnSpc>
                    <a:spcPct val="150000"/>
                  </a:lnSpc>
                </a:pPr>
                <a:endParaRPr lang="zh-CN" altLang="en-US" sz="900" b="1" dirty="0">
                  <a:solidFill>
                    <a:srgbClr val="808080"/>
                  </a:solidFill>
                  <a:latin typeface="微软雅黑" panose="020B0503020204020204" pitchFamily="34" charset="-122"/>
                  <a:ea typeface="微软雅黑" panose="020B0503020204020204" pitchFamily="34" charset="-122"/>
                </a:endParaRPr>
              </a:p>
            </p:txBody>
          </p:sp>
        </p:grpSp>
        <p:grpSp>
          <p:nvGrpSpPr>
            <p:cNvPr id="47" name="Group 36"/>
            <p:cNvGrpSpPr>
              <a:grpSpLocks noChangeAspect="1"/>
            </p:cNvGrpSpPr>
            <p:nvPr/>
          </p:nvGrpSpPr>
          <p:grpSpPr bwMode="auto">
            <a:xfrm>
              <a:off x="3356548" y="2261341"/>
              <a:ext cx="435595" cy="376235"/>
              <a:chOff x="3321" y="1710"/>
              <a:chExt cx="1042" cy="900"/>
            </a:xfrm>
            <a:solidFill>
              <a:schemeClr val="tx1">
                <a:lumMod val="50000"/>
                <a:lumOff val="50000"/>
                <a:alpha val="40000"/>
              </a:schemeClr>
            </a:solidFill>
          </p:grpSpPr>
          <p:sp>
            <p:nvSpPr>
              <p:cNvPr id="69"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2700" strike="noStrike" noProof="1"/>
              </a:p>
            </p:txBody>
          </p:sp>
          <p:sp>
            <p:nvSpPr>
              <p:cNvPr id="70" name="Rectangle 38"/>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fontAlgn="auto"/>
                <a:endParaRPr lang="zh-CN" altLang="en-US" sz="2700" strike="noStrike" noProof="1"/>
              </a:p>
            </p:txBody>
          </p:sp>
          <p:sp>
            <p:nvSpPr>
              <p:cNvPr id="71" name="Rectangle 40"/>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fontAlgn="auto"/>
                <a:endParaRPr lang="zh-CN" altLang="en-US" sz="2700" strike="noStrike" noProof="1"/>
              </a:p>
            </p:txBody>
          </p:sp>
          <p:sp>
            <p:nvSpPr>
              <p:cNvPr id="72" name="Freeform 42"/>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2700" strike="noStrike" noProof="1"/>
              </a:p>
            </p:txBody>
          </p:sp>
        </p:grpSp>
      </p:grpSp>
      <p:grpSp>
        <p:nvGrpSpPr>
          <p:cNvPr id="54316" name="组合 77"/>
          <p:cNvGrpSpPr/>
          <p:nvPr/>
        </p:nvGrpSpPr>
        <p:grpSpPr>
          <a:xfrm>
            <a:off x="5337175" y="3294063"/>
            <a:ext cx="3422650" cy="823912"/>
            <a:chOff x="7872361" y="2790106"/>
            <a:chExt cx="3651157" cy="996235"/>
          </a:xfrm>
        </p:grpSpPr>
        <p:grpSp>
          <p:nvGrpSpPr>
            <p:cNvPr id="54317" name="组合 78"/>
            <p:cNvGrpSpPr/>
            <p:nvPr/>
          </p:nvGrpSpPr>
          <p:grpSpPr>
            <a:xfrm>
              <a:off x="7872361" y="2868159"/>
              <a:ext cx="3651157" cy="918182"/>
              <a:chOff x="5947699" y="1701342"/>
              <a:chExt cx="3651157" cy="918182"/>
            </a:xfrm>
          </p:grpSpPr>
          <p:grpSp>
            <p:nvGrpSpPr>
              <p:cNvPr id="54318" name="组合 80"/>
              <p:cNvGrpSpPr/>
              <p:nvPr/>
            </p:nvGrpSpPr>
            <p:grpSpPr>
              <a:xfrm flipV="1">
                <a:off x="5947699" y="2058752"/>
                <a:ext cx="3501992" cy="181879"/>
                <a:chOff x="5272248" y="4036828"/>
                <a:chExt cx="3501992" cy="181879"/>
              </a:xfrm>
            </p:grpSpPr>
            <p:sp>
              <p:nvSpPr>
                <p:cNvPr id="84" name="椭圆 83"/>
                <p:cNvSpPr/>
                <p:nvPr/>
              </p:nvSpPr>
              <p:spPr>
                <a:xfrm>
                  <a:off x="5272248" y="403682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任意多边形 103"/>
                <p:cNvSpPr/>
                <p:nvPr/>
              </p:nvSpPr>
              <p:spPr>
                <a:xfrm>
                  <a:off x="5353270" y="4116122"/>
                  <a:ext cx="3420970" cy="102585"/>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4321" name="文本框 81"/>
              <p:cNvSpPr txBox="1"/>
              <p:nvPr/>
            </p:nvSpPr>
            <p:spPr>
              <a:xfrm>
                <a:off x="6537929" y="1701342"/>
                <a:ext cx="3060927" cy="386872"/>
              </a:xfrm>
              <a:prstGeom prst="rect">
                <a:avLst/>
              </a:prstGeom>
              <a:noFill/>
              <a:ln w="9525">
                <a:noFill/>
              </a:ln>
            </p:spPr>
            <p:txBody>
              <a:bodyPr wrap="square" anchor="t">
                <a:spAutoFit/>
              </a:bodyPr>
              <a:lstStyle/>
              <a:p>
                <a:pPr algn="ctr"/>
                <a:r>
                  <a:rPr lang="zh-CN" altLang="en-US" sz="1500" dirty="0">
                    <a:latin typeface="宋体" panose="02010600030101010101" pitchFamily="2" charset="-122"/>
                    <a:ea typeface="宋体" panose="02010600030101010101" pitchFamily="2" charset="-122"/>
                  </a:rPr>
                  <a:t>自治区高新技术产业发展专项</a:t>
                </a:r>
                <a:endParaRPr lang="zh-CN" altLang="en-US" sz="1500" b="1" dirty="0">
                  <a:solidFill>
                    <a:srgbClr val="FFB850"/>
                  </a:solidFill>
                  <a:latin typeface="时尚中黑简体" pitchFamily="2" charset="-122"/>
                  <a:ea typeface="时尚中黑简体" pitchFamily="2" charset="-122"/>
                </a:endParaRPr>
              </a:p>
            </p:txBody>
          </p:sp>
          <p:sp>
            <p:nvSpPr>
              <p:cNvPr id="54322" name="文本框 82"/>
              <p:cNvSpPr txBox="1"/>
              <p:nvPr/>
            </p:nvSpPr>
            <p:spPr>
              <a:xfrm>
                <a:off x="6299573" y="2201948"/>
                <a:ext cx="3072415" cy="417576"/>
              </a:xfrm>
              <a:prstGeom prst="rect">
                <a:avLst/>
              </a:prstGeom>
              <a:noFill/>
              <a:ln w="9525">
                <a:noFill/>
              </a:ln>
            </p:spPr>
            <p:txBody>
              <a:bodyPr wrap="square" anchor="t">
                <a:spAutoFit/>
              </a:bodyPr>
              <a:lstStyle/>
              <a:p>
                <a:pPr>
                  <a:lnSpc>
                    <a:spcPts val="2000"/>
                  </a:lnSpc>
                </a:pPr>
                <a:endParaRPr lang="zh-CN" altLang="en-US" sz="900" b="1" dirty="0">
                  <a:solidFill>
                    <a:srgbClr val="808080"/>
                  </a:solidFill>
                  <a:latin typeface="微软雅黑" panose="020B0503020204020204" pitchFamily="34" charset="-122"/>
                  <a:ea typeface="微软雅黑" panose="020B0503020204020204" pitchFamily="34" charset="-122"/>
                </a:endParaRPr>
              </a:p>
            </p:txBody>
          </p:sp>
        </p:grpSp>
        <p:sp>
          <p:nvSpPr>
            <p:cNvPr id="54323" name="Freeform 57"/>
            <p:cNvSpPr>
              <a:spLocks noEditPoints="1"/>
            </p:cNvSpPr>
            <p:nvPr/>
          </p:nvSpPr>
          <p:spPr>
            <a:xfrm>
              <a:off x="8067213" y="2790106"/>
              <a:ext cx="394477" cy="395236"/>
            </a:xfrm>
            <a:custGeom>
              <a:avLst/>
              <a:gdLst/>
              <a:ahLst/>
              <a:cxnLst>
                <a:cxn ang="0">
                  <a:pos x="130890" y="107627"/>
                </a:cxn>
                <a:cxn ang="0">
                  <a:pos x="113739" y="143804"/>
                </a:cxn>
                <a:cxn ang="0">
                  <a:pos x="177830" y="214349"/>
                </a:cxn>
                <a:cxn ang="0">
                  <a:pos x="193176" y="221585"/>
                </a:cxn>
                <a:cxn ang="0">
                  <a:pos x="249143" y="221585"/>
                </a:cxn>
                <a:cxn ang="0">
                  <a:pos x="249143" y="177268"/>
                </a:cxn>
                <a:cxn ang="0">
                  <a:pos x="203106" y="177268"/>
                </a:cxn>
                <a:cxn ang="0">
                  <a:pos x="145333" y="113958"/>
                </a:cxn>
                <a:cxn ang="0">
                  <a:pos x="130890" y="107627"/>
                </a:cxn>
                <a:cxn ang="0">
                  <a:pos x="197689" y="350918"/>
                </a:cxn>
                <a:cxn ang="0">
                  <a:pos x="43329" y="197165"/>
                </a:cxn>
                <a:cxn ang="0">
                  <a:pos x="197689" y="43412"/>
                </a:cxn>
                <a:cxn ang="0">
                  <a:pos x="350245" y="197165"/>
                </a:cxn>
                <a:cxn ang="0">
                  <a:pos x="197689" y="350918"/>
                </a:cxn>
                <a:cxn ang="0">
                  <a:pos x="197689" y="0"/>
                </a:cxn>
                <a:cxn ang="0">
                  <a:pos x="0" y="197165"/>
                </a:cxn>
                <a:cxn ang="0">
                  <a:pos x="197689" y="395236"/>
                </a:cxn>
                <a:cxn ang="0">
                  <a:pos x="394477" y="197165"/>
                </a:cxn>
                <a:cxn ang="0">
                  <a:pos x="197689" y="0"/>
                </a:cxn>
              </a:cxnLst>
              <a:rect l="0" t="0" r="0" b="0"/>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rgbClr val="808080">
                <a:alpha val="39998"/>
              </a:srgbClr>
            </a:solidFill>
            <a:ln w="9525">
              <a:noFill/>
            </a:ln>
          </p:spPr>
          <p:txBody>
            <a:bodyPr/>
            <a:lstStyle/>
            <a:p>
              <a:endParaRPr lang="zh-CN" altLang="en-US"/>
            </a:p>
          </p:txBody>
        </p:sp>
      </p:grpSp>
      <p:grpSp>
        <p:nvGrpSpPr>
          <p:cNvPr id="54324" name="组合 18"/>
          <p:cNvGrpSpPr/>
          <p:nvPr/>
        </p:nvGrpSpPr>
        <p:grpSpPr>
          <a:xfrm>
            <a:off x="3165475" y="3843338"/>
            <a:ext cx="1331913" cy="1212850"/>
            <a:chOff x="5820077" y="2154607"/>
            <a:chExt cx="2303707" cy="2303707"/>
          </a:xfrm>
        </p:grpSpPr>
        <p:grpSp>
          <p:nvGrpSpPr>
            <p:cNvPr id="54325" name="组合 21"/>
            <p:cNvGrpSpPr/>
            <p:nvPr/>
          </p:nvGrpSpPr>
          <p:grpSpPr>
            <a:xfrm>
              <a:off x="5820077" y="2154607"/>
              <a:ext cx="2303707" cy="2303707"/>
              <a:chOff x="4926840" y="1732375"/>
              <a:chExt cx="1656097" cy="1656098"/>
            </a:xfrm>
          </p:grpSpPr>
          <p:sp>
            <p:nvSpPr>
              <p:cNvPr id="7" name="任意多边形 8"/>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2700" strike="noStrike" noProof="1"/>
              </a:p>
            </p:txBody>
          </p:sp>
          <p:sp>
            <p:nvSpPr>
              <p:cNvPr id="8" name="椭圆 7"/>
              <p:cNvSpPr/>
              <p:nvPr/>
            </p:nvSpPr>
            <p:spPr>
              <a:xfrm>
                <a:off x="5189938" y="1995474"/>
                <a:ext cx="1129900" cy="1129900"/>
              </a:xfrm>
              <a:prstGeom prst="ellipse">
                <a:avLst/>
              </a:prstGeom>
              <a:solidFill>
                <a:schemeClr val="accent2"/>
              </a:solidFill>
              <a:ln>
                <a:gradFill flip="none" rotWithShape="1">
                  <a:gsLst>
                    <a:gs pos="0">
                      <a:schemeClr val="bg1">
                        <a:lumMod val="85000"/>
                      </a:schemeClr>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p>
            </p:txBody>
          </p:sp>
          <p:sp>
            <p:nvSpPr>
              <p:cNvPr id="9" name="椭圆 8"/>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p>
            </p:txBody>
          </p:sp>
        </p:grpSp>
        <p:grpSp>
          <p:nvGrpSpPr>
            <p:cNvPr id="54329" name="组合 23"/>
            <p:cNvGrpSpPr/>
            <p:nvPr/>
          </p:nvGrpSpPr>
          <p:grpSpPr>
            <a:xfrm>
              <a:off x="6186294" y="2751658"/>
              <a:ext cx="1503331" cy="1083423"/>
              <a:chOff x="3837460" y="988753"/>
              <a:chExt cx="1503331" cy="1083423"/>
            </a:xfrm>
          </p:grpSpPr>
          <p:sp>
            <p:nvSpPr>
              <p:cNvPr id="54330" name="文本框 24"/>
              <p:cNvSpPr txBox="1"/>
              <p:nvPr/>
            </p:nvSpPr>
            <p:spPr>
              <a:xfrm>
                <a:off x="3837460" y="988753"/>
                <a:ext cx="1503331" cy="1049333"/>
              </a:xfrm>
              <a:prstGeom prst="rect">
                <a:avLst/>
              </a:prstGeom>
              <a:noFill/>
              <a:ln w="9525">
                <a:noFill/>
              </a:ln>
            </p:spPr>
            <p:txBody>
              <a:bodyPr wrap="square" anchor="t">
                <a:spAutoFit/>
              </a:bodyPr>
              <a:lstStyle/>
              <a:p>
                <a:pPr algn="ctr"/>
                <a:r>
                  <a:rPr lang="en-US" altLang="zh-CN" sz="3000" dirty="0">
                    <a:solidFill>
                      <a:schemeClr val="accent2"/>
                    </a:solidFill>
                    <a:latin typeface="Impact" panose="020B0806030902050204" pitchFamily="34" charset="0"/>
                    <a:ea typeface="宋体" panose="02010600030101010101" pitchFamily="2" charset="-122"/>
                  </a:rPr>
                  <a:t>04</a:t>
                </a:r>
                <a:endParaRPr lang="en-US" altLang="zh-CN" sz="3000" dirty="0">
                  <a:solidFill>
                    <a:schemeClr val="accent2"/>
                  </a:solidFill>
                  <a:latin typeface="Impact" panose="020B0806030902050204" pitchFamily="34" charset="0"/>
                  <a:ea typeface="宋体" panose="02010600030101010101" pitchFamily="2" charset="-122"/>
                </a:endParaRPr>
              </a:p>
            </p:txBody>
          </p:sp>
          <p:sp>
            <p:nvSpPr>
              <p:cNvPr id="54331" name="文本框 25"/>
              <p:cNvSpPr txBox="1"/>
              <p:nvPr/>
            </p:nvSpPr>
            <p:spPr>
              <a:xfrm>
                <a:off x="4266701" y="1619515"/>
                <a:ext cx="740410" cy="452661"/>
              </a:xfrm>
              <a:prstGeom prst="rect">
                <a:avLst/>
              </a:prstGeom>
              <a:noFill/>
              <a:ln w="9525">
                <a:noFill/>
              </a:ln>
            </p:spPr>
            <p:txBody>
              <a:bodyPr wrap="square" anchor="t">
                <a:spAutoFit/>
              </a:bodyPr>
              <a:lstStyle/>
              <a:p>
                <a:pPr algn="ctr"/>
                <a:endParaRPr lang="zh-CN" altLang="en-US" sz="900" dirty="0">
                  <a:solidFill>
                    <a:srgbClr val="808080"/>
                  </a:solidFill>
                  <a:latin typeface="LiHei Pro" pitchFamily="34" charset="-122"/>
                  <a:ea typeface="LiHei Pro" pitchFamily="34" charset="-122"/>
                </a:endParaRPr>
              </a:p>
            </p:txBody>
          </p:sp>
        </p:grpSp>
      </p:grpSp>
      <p:grpSp>
        <p:nvGrpSpPr>
          <p:cNvPr id="54332" name="组合 65"/>
          <p:cNvGrpSpPr/>
          <p:nvPr/>
        </p:nvGrpSpPr>
        <p:grpSpPr>
          <a:xfrm>
            <a:off x="268288" y="3763963"/>
            <a:ext cx="3109912" cy="1069975"/>
            <a:chOff x="100077" y="2261341"/>
            <a:chExt cx="4146931" cy="777201"/>
          </a:xfrm>
        </p:grpSpPr>
        <p:grpSp>
          <p:nvGrpSpPr>
            <p:cNvPr id="54333" name="组合 66"/>
            <p:cNvGrpSpPr/>
            <p:nvPr/>
          </p:nvGrpSpPr>
          <p:grpSpPr>
            <a:xfrm flipH="1">
              <a:off x="100077" y="2302172"/>
              <a:ext cx="4146931" cy="736370"/>
              <a:chOff x="5947699" y="919007"/>
              <a:chExt cx="4146931" cy="736370"/>
            </a:xfrm>
          </p:grpSpPr>
          <p:grpSp>
            <p:nvGrpSpPr>
              <p:cNvPr id="54334" name="组合 72"/>
              <p:cNvGrpSpPr/>
              <p:nvPr/>
            </p:nvGrpSpPr>
            <p:grpSpPr>
              <a:xfrm flipV="1">
                <a:off x="5947699" y="1282332"/>
                <a:ext cx="4004269" cy="369019"/>
                <a:chOff x="5272248" y="4626108"/>
                <a:chExt cx="4004269" cy="369019"/>
              </a:xfrm>
            </p:grpSpPr>
            <p:sp>
              <p:nvSpPr>
                <p:cNvPr id="19" name="椭圆 18"/>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任意多边形 109"/>
                <p:cNvSpPr/>
                <p:nvPr/>
              </p:nvSpPr>
              <p:spPr>
                <a:xfrm>
                  <a:off x="5335112" y="4686977"/>
                  <a:ext cx="3941405" cy="308150"/>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4337" name="文本框 73"/>
              <p:cNvSpPr txBox="1"/>
              <p:nvPr/>
            </p:nvSpPr>
            <p:spPr>
              <a:xfrm>
                <a:off x="6724084" y="919007"/>
                <a:ext cx="3370546" cy="398138"/>
              </a:xfrm>
              <a:prstGeom prst="rect">
                <a:avLst/>
              </a:prstGeom>
              <a:noFill/>
              <a:ln w="9525">
                <a:noFill/>
              </a:ln>
            </p:spPr>
            <p:txBody>
              <a:bodyPr wrap="square" anchor="t">
                <a:spAutoFit/>
              </a:bodyPr>
              <a:lstStyle/>
              <a:p>
                <a:pPr algn="ctr"/>
                <a:r>
                  <a:rPr lang="zh-CN" altLang="en-US" sz="1500" dirty="0">
                    <a:latin typeface="宋体" panose="02010600030101010101" pitchFamily="2" charset="-122"/>
                    <a:ea typeface="宋体" panose="02010600030101010101" pitchFamily="2" charset="-122"/>
                  </a:rPr>
                  <a:t>自治区创新平台专项资金</a:t>
                </a:r>
                <a:endParaRPr lang="zh-CN" altLang="en-US" sz="1500" dirty="0">
                  <a:latin typeface="宋体" panose="02010600030101010101" pitchFamily="2" charset="-122"/>
                  <a:ea typeface="宋体" panose="02010600030101010101" pitchFamily="2" charset="-122"/>
                </a:endParaRPr>
              </a:p>
              <a:p>
                <a:endParaRPr lang="zh-CN" altLang="en-US" sz="1500" dirty="0">
                  <a:solidFill>
                    <a:srgbClr val="01A8B9"/>
                  </a:solidFill>
                  <a:latin typeface="时尚中黑简体" pitchFamily="2" charset="-122"/>
                  <a:ea typeface="时尚中黑简体" pitchFamily="2" charset="-122"/>
                </a:endParaRPr>
              </a:p>
            </p:txBody>
          </p:sp>
          <p:sp>
            <p:nvSpPr>
              <p:cNvPr id="54338" name="文本框 74"/>
              <p:cNvSpPr txBox="1"/>
              <p:nvPr/>
            </p:nvSpPr>
            <p:spPr>
              <a:xfrm>
                <a:off x="6791059" y="1439719"/>
                <a:ext cx="2957396" cy="215658"/>
              </a:xfrm>
              <a:prstGeom prst="rect">
                <a:avLst/>
              </a:prstGeom>
              <a:noFill/>
              <a:ln w="9525">
                <a:noFill/>
              </a:ln>
            </p:spPr>
            <p:txBody>
              <a:bodyPr wrap="square" anchor="t">
                <a:spAutoFit/>
              </a:bodyPr>
              <a:lstStyle/>
              <a:p>
                <a:pPr>
                  <a:lnSpc>
                    <a:spcPct val="150000"/>
                  </a:lnSpc>
                </a:pPr>
                <a:endParaRPr lang="zh-CN" altLang="en-US" sz="900" b="1" dirty="0">
                  <a:solidFill>
                    <a:srgbClr val="808080"/>
                  </a:solidFill>
                  <a:latin typeface="微软雅黑" panose="020B0503020204020204" pitchFamily="34" charset="-122"/>
                  <a:ea typeface="微软雅黑" panose="020B0503020204020204" pitchFamily="34" charset="-122"/>
                </a:endParaRPr>
              </a:p>
            </p:txBody>
          </p:sp>
        </p:grpSp>
        <p:grpSp>
          <p:nvGrpSpPr>
            <p:cNvPr id="23" name="Group 36"/>
            <p:cNvGrpSpPr>
              <a:grpSpLocks noChangeAspect="1"/>
            </p:cNvGrpSpPr>
            <p:nvPr/>
          </p:nvGrpSpPr>
          <p:grpSpPr bwMode="auto">
            <a:xfrm>
              <a:off x="3356548" y="2261341"/>
              <a:ext cx="435595" cy="376235"/>
              <a:chOff x="3321" y="1710"/>
              <a:chExt cx="1042" cy="900"/>
            </a:xfrm>
            <a:solidFill>
              <a:schemeClr val="tx1">
                <a:lumMod val="50000"/>
                <a:lumOff val="50000"/>
                <a:alpha val="40000"/>
              </a:schemeClr>
            </a:solidFill>
          </p:grpSpPr>
          <p:sp>
            <p:nvSpPr>
              <p:cNvPr id="24"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2700" strike="noStrike" noProof="1"/>
              </a:p>
            </p:txBody>
          </p:sp>
          <p:sp>
            <p:nvSpPr>
              <p:cNvPr id="25" name="Rectangle 38"/>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fontAlgn="auto"/>
                <a:endParaRPr lang="zh-CN" altLang="en-US" sz="2700" strike="noStrike" noProof="1"/>
              </a:p>
            </p:txBody>
          </p:sp>
          <p:sp>
            <p:nvSpPr>
              <p:cNvPr id="26" name="Rectangle 40"/>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fontAlgn="auto"/>
                <a:endParaRPr lang="zh-CN" altLang="en-US" sz="2700" strike="noStrike" noProof="1"/>
              </a:p>
            </p:txBody>
          </p:sp>
          <p:sp>
            <p:nvSpPr>
              <p:cNvPr id="31" name="Freeform 42"/>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2700" strike="noStrike" noProof="1"/>
              </a:p>
            </p:txBody>
          </p:sp>
        </p:grpSp>
      </p:grpSp>
      <p:pic>
        <p:nvPicPr>
          <p:cNvPr id="54340" name="图片 2" descr="2Q`F2~T~90[XTZ_B)X~}(2G"/>
          <p:cNvPicPr>
            <a:picLocks noChangeAspect="1"/>
          </p:cNvPicPr>
          <p:nvPr/>
        </p:nvPicPr>
        <p:blipFill>
          <a:blip r:embed="rId1"/>
          <a:stretch>
            <a:fillRect/>
          </a:stretch>
        </p:blipFill>
        <p:spPr>
          <a:xfrm>
            <a:off x="-1587" y="-19050"/>
            <a:ext cx="9148762" cy="1281113"/>
          </a:xfrm>
          <a:prstGeom prst="rect">
            <a:avLst/>
          </a:prstGeom>
          <a:noFill/>
          <a:ln w="12700" cap="sq" cmpd="sng" algn="ctr">
            <a:noFill/>
            <a:prstDash val="solid"/>
            <a:bevel/>
          </a:ln>
          <a:effectLst/>
        </p:spPr>
      </p:pic>
      <p:grpSp>
        <p:nvGrpSpPr>
          <p:cNvPr id="54341" name="组合 18"/>
          <p:cNvGrpSpPr/>
          <p:nvPr/>
        </p:nvGrpSpPr>
        <p:grpSpPr>
          <a:xfrm>
            <a:off x="3351213" y="5327650"/>
            <a:ext cx="1149350" cy="1020763"/>
            <a:chOff x="5820077" y="2154607"/>
            <a:chExt cx="2303707" cy="2303707"/>
          </a:xfrm>
        </p:grpSpPr>
        <p:grpSp>
          <p:nvGrpSpPr>
            <p:cNvPr id="54342" name="组合 21"/>
            <p:cNvGrpSpPr/>
            <p:nvPr/>
          </p:nvGrpSpPr>
          <p:grpSpPr>
            <a:xfrm>
              <a:off x="5820077" y="2154607"/>
              <a:ext cx="2303707" cy="2303707"/>
              <a:chOff x="4926840" y="1732375"/>
              <a:chExt cx="1656097" cy="1656098"/>
            </a:xfrm>
          </p:grpSpPr>
          <p:sp>
            <p:nvSpPr>
              <p:cNvPr id="5" name="任意多边形 8"/>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2700" strike="noStrike" noProof="1"/>
              </a:p>
            </p:txBody>
          </p:sp>
          <p:sp>
            <p:nvSpPr>
              <p:cNvPr id="6" name="椭圆 5"/>
              <p:cNvSpPr/>
              <p:nvPr/>
            </p:nvSpPr>
            <p:spPr>
              <a:xfrm>
                <a:off x="5189938" y="1995474"/>
                <a:ext cx="1129900" cy="1129900"/>
              </a:xfrm>
              <a:prstGeom prst="ellipse">
                <a:avLst/>
              </a:prstGeom>
              <a:solidFill>
                <a:srgbClr val="FFB850"/>
              </a:solidFill>
              <a:ln>
                <a:gradFill flip="none" rotWithShape="1">
                  <a:gsLst>
                    <a:gs pos="0">
                      <a:schemeClr val="bg1">
                        <a:lumMod val="85000"/>
                      </a:schemeClr>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p>
            </p:txBody>
          </p:sp>
          <p:sp>
            <p:nvSpPr>
              <p:cNvPr id="10" name="椭圆 9"/>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p>
            </p:txBody>
          </p:sp>
        </p:grpSp>
        <p:grpSp>
          <p:nvGrpSpPr>
            <p:cNvPr id="54346" name="组合 23"/>
            <p:cNvGrpSpPr/>
            <p:nvPr/>
          </p:nvGrpSpPr>
          <p:grpSpPr>
            <a:xfrm>
              <a:off x="6186294" y="2751658"/>
              <a:ext cx="1503331" cy="1246796"/>
              <a:chOff x="3837460" y="988753"/>
              <a:chExt cx="1503331" cy="1246796"/>
            </a:xfrm>
          </p:grpSpPr>
          <p:sp>
            <p:nvSpPr>
              <p:cNvPr id="54347" name="文本框 24"/>
              <p:cNvSpPr txBox="1"/>
              <p:nvPr/>
            </p:nvSpPr>
            <p:spPr>
              <a:xfrm>
                <a:off x="3837460" y="988753"/>
                <a:ext cx="1503331" cy="1246796"/>
              </a:xfrm>
              <a:prstGeom prst="rect">
                <a:avLst/>
              </a:prstGeom>
              <a:noFill/>
              <a:ln w="9525">
                <a:noFill/>
              </a:ln>
            </p:spPr>
            <p:txBody>
              <a:bodyPr wrap="square" anchor="t">
                <a:spAutoFit/>
              </a:bodyPr>
              <a:lstStyle/>
              <a:p>
                <a:pPr algn="ctr"/>
                <a:r>
                  <a:rPr lang="en-US" altLang="zh-CN" sz="3000" dirty="0">
                    <a:solidFill>
                      <a:srgbClr val="FFB850"/>
                    </a:solidFill>
                    <a:latin typeface="Impact" panose="020B0806030902050204" pitchFamily="34" charset="0"/>
                    <a:ea typeface="宋体" panose="02010600030101010101" pitchFamily="2" charset="-122"/>
                  </a:rPr>
                  <a:t>05</a:t>
                </a:r>
                <a:endParaRPr lang="zh-CN" altLang="en-US" sz="3000" dirty="0">
                  <a:solidFill>
                    <a:srgbClr val="FFB850"/>
                  </a:solidFill>
                  <a:latin typeface="Impact" panose="020B0806030902050204" pitchFamily="34" charset="0"/>
                  <a:ea typeface="宋体" panose="02010600030101010101" pitchFamily="2" charset="-122"/>
                </a:endParaRPr>
              </a:p>
            </p:txBody>
          </p:sp>
          <p:sp>
            <p:nvSpPr>
              <p:cNvPr id="54348" name="文本框 25"/>
              <p:cNvSpPr txBox="1"/>
              <p:nvPr/>
            </p:nvSpPr>
            <p:spPr>
              <a:xfrm>
                <a:off x="4266701" y="1619515"/>
                <a:ext cx="740410" cy="537535"/>
              </a:xfrm>
              <a:prstGeom prst="rect">
                <a:avLst/>
              </a:prstGeom>
              <a:noFill/>
              <a:ln w="9525">
                <a:noFill/>
              </a:ln>
            </p:spPr>
            <p:txBody>
              <a:bodyPr wrap="square" anchor="t">
                <a:spAutoFit/>
              </a:bodyPr>
              <a:lstStyle/>
              <a:p>
                <a:pPr algn="ctr"/>
                <a:endParaRPr lang="zh-CN" altLang="en-US" sz="900" dirty="0">
                  <a:solidFill>
                    <a:srgbClr val="808080"/>
                  </a:solidFill>
                  <a:latin typeface="LiHei Pro" pitchFamily="34" charset="-122"/>
                  <a:ea typeface="LiHei Pro" pitchFamily="34" charset="-122"/>
                </a:endParaRPr>
              </a:p>
            </p:txBody>
          </p:sp>
        </p:grpSp>
      </p:grpSp>
      <p:grpSp>
        <p:nvGrpSpPr>
          <p:cNvPr id="54349" name="组合 38"/>
          <p:cNvGrpSpPr/>
          <p:nvPr/>
        </p:nvGrpSpPr>
        <p:grpSpPr>
          <a:xfrm>
            <a:off x="4368800" y="4970463"/>
            <a:ext cx="1249363" cy="1274762"/>
            <a:chOff x="4913945" y="1159406"/>
            <a:chExt cx="1457575" cy="1457575"/>
          </a:xfrm>
        </p:grpSpPr>
        <p:grpSp>
          <p:nvGrpSpPr>
            <p:cNvPr id="54350" name="组合 39"/>
            <p:cNvGrpSpPr/>
            <p:nvPr/>
          </p:nvGrpSpPr>
          <p:grpSpPr>
            <a:xfrm>
              <a:off x="4913945" y="1159406"/>
              <a:ext cx="1457575" cy="1457575"/>
              <a:chOff x="4926840" y="1732375"/>
              <a:chExt cx="1656097" cy="1656098"/>
            </a:xfrm>
          </p:grpSpPr>
          <p:sp>
            <p:nvSpPr>
              <p:cNvPr id="16" name="任意多边形 16"/>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2700" strike="noStrike" noProof="1"/>
              </a:p>
            </p:txBody>
          </p:sp>
          <p:sp>
            <p:nvSpPr>
              <p:cNvPr id="17" name="椭圆 16"/>
              <p:cNvSpPr/>
              <p:nvPr/>
            </p:nvSpPr>
            <p:spPr>
              <a:xfrm>
                <a:off x="5189938" y="1995474"/>
                <a:ext cx="1129900" cy="1129900"/>
              </a:xfrm>
              <a:prstGeom prst="ellipse">
                <a:avLst/>
              </a:prstGeom>
              <a:solidFill>
                <a:srgbClr val="663A77"/>
              </a:solidFill>
              <a:ln>
                <a:gradFill flip="none" rotWithShape="1">
                  <a:gsLst>
                    <a:gs pos="0">
                      <a:schemeClr val="bg1">
                        <a:lumMod val="85000"/>
                      </a:schemeClr>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p>
            </p:txBody>
          </p:sp>
          <p:sp>
            <p:nvSpPr>
              <p:cNvPr id="18" name="椭圆 17"/>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p>
            </p:txBody>
          </p:sp>
        </p:grpSp>
        <p:grpSp>
          <p:nvGrpSpPr>
            <p:cNvPr id="54354" name="组合 40"/>
            <p:cNvGrpSpPr/>
            <p:nvPr/>
          </p:nvGrpSpPr>
          <p:grpSpPr>
            <a:xfrm>
              <a:off x="5133493" y="1514654"/>
              <a:ext cx="1000117" cy="714696"/>
              <a:chOff x="4123036" y="1134371"/>
              <a:chExt cx="1000117" cy="714696"/>
            </a:xfrm>
          </p:grpSpPr>
          <p:sp>
            <p:nvSpPr>
              <p:cNvPr id="54355" name="文本框 41"/>
              <p:cNvSpPr txBox="1"/>
              <p:nvPr/>
            </p:nvSpPr>
            <p:spPr>
              <a:xfrm>
                <a:off x="4123036" y="1134371"/>
                <a:ext cx="1000117" cy="579399"/>
              </a:xfrm>
              <a:prstGeom prst="rect">
                <a:avLst/>
              </a:prstGeom>
              <a:noFill/>
              <a:ln w="9525">
                <a:noFill/>
              </a:ln>
            </p:spPr>
            <p:txBody>
              <a:bodyPr wrap="square" anchor="t">
                <a:spAutoFit/>
              </a:bodyPr>
              <a:lstStyle/>
              <a:p>
                <a:pPr algn="ctr"/>
                <a:r>
                  <a:rPr lang="en-US" altLang="zh-CN" sz="2700" dirty="0">
                    <a:solidFill>
                      <a:srgbClr val="663A77"/>
                    </a:solidFill>
                    <a:latin typeface="Impact" panose="020B0806030902050204" pitchFamily="34" charset="0"/>
                    <a:ea typeface="宋体" panose="02010600030101010101" pitchFamily="2" charset="-122"/>
                  </a:rPr>
                  <a:t>06</a:t>
                </a:r>
                <a:endParaRPr lang="zh-CN" altLang="en-US" sz="2700" dirty="0">
                  <a:solidFill>
                    <a:srgbClr val="663A77"/>
                  </a:solidFill>
                  <a:latin typeface="Impact" panose="020B0806030902050204" pitchFamily="34" charset="0"/>
                  <a:ea typeface="宋体" panose="02010600030101010101" pitchFamily="2" charset="-122"/>
                </a:endParaRPr>
              </a:p>
            </p:txBody>
          </p:sp>
          <p:sp>
            <p:nvSpPr>
              <p:cNvPr id="54356" name="文本框 42"/>
              <p:cNvSpPr txBox="1"/>
              <p:nvPr/>
            </p:nvSpPr>
            <p:spPr>
              <a:xfrm>
                <a:off x="4266701" y="1587765"/>
                <a:ext cx="740410" cy="261302"/>
              </a:xfrm>
              <a:prstGeom prst="rect">
                <a:avLst/>
              </a:prstGeom>
              <a:noFill/>
              <a:ln w="9525">
                <a:noFill/>
              </a:ln>
            </p:spPr>
            <p:txBody>
              <a:bodyPr wrap="square" anchor="t">
                <a:spAutoFit/>
              </a:bodyPr>
              <a:lstStyle/>
              <a:p>
                <a:pPr algn="ctr"/>
                <a:endParaRPr lang="zh-CN" altLang="en-US" sz="900" dirty="0">
                  <a:solidFill>
                    <a:srgbClr val="808080"/>
                  </a:solidFill>
                  <a:latin typeface="LiHei Pro" pitchFamily="34" charset="-122"/>
                  <a:ea typeface="LiHei Pro" pitchFamily="34" charset="-122"/>
                </a:endParaRPr>
              </a:p>
            </p:txBody>
          </p:sp>
        </p:grpSp>
      </p:grpSp>
      <p:grpSp>
        <p:nvGrpSpPr>
          <p:cNvPr id="54357" name="组合 65"/>
          <p:cNvGrpSpPr/>
          <p:nvPr/>
        </p:nvGrpSpPr>
        <p:grpSpPr>
          <a:xfrm>
            <a:off x="327025" y="4806950"/>
            <a:ext cx="3109913" cy="1976438"/>
            <a:chOff x="100077" y="2261341"/>
            <a:chExt cx="4146931" cy="1434314"/>
          </a:xfrm>
        </p:grpSpPr>
        <p:grpSp>
          <p:nvGrpSpPr>
            <p:cNvPr id="54358" name="组合 66"/>
            <p:cNvGrpSpPr/>
            <p:nvPr/>
          </p:nvGrpSpPr>
          <p:grpSpPr>
            <a:xfrm flipH="1">
              <a:off x="100077" y="2302172"/>
              <a:ext cx="4146931" cy="1393483"/>
              <a:chOff x="5947699" y="919007"/>
              <a:chExt cx="4146931" cy="1393483"/>
            </a:xfrm>
          </p:grpSpPr>
          <p:grpSp>
            <p:nvGrpSpPr>
              <p:cNvPr id="54359" name="组合 72"/>
              <p:cNvGrpSpPr/>
              <p:nvPr/>
            </p:nvGrpSpPr>
            <p:grpSpPr>
              <a:xfrm flipV="1">
                <a:off x="5947699" y="1282332"/>
                <a:ext cx="4004269" cy="369019"/>
                <a:chOff x="5272248" y="4626108"/>
                <a:chExt cx="4004269" cy="369019"/>
              </a:xfrm>
            </p:grpSpPr>
            <p:sp>
              <p:nvSpPr>
                <p:cNvPr id="39" name="椭圆 38"/>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任意多边形 109"/>
                <p:cNvSpPr/>
                <p:nvPr/>
              </p:nvSpPr>
              <p:spPr>
                <a:xfrm>
                  <a:off x="5335112" y="4686977"/>
                  <a:ext cx="3941405" cy="308150"/>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4362" name="文本框 73"/>
              <p:cNvSpPr txBox="1"/>
              <p:nvPr/>
            </p:nvSpPr>
            <p:spPr>
              <a:xfrm>
                <a:off x="6724084" y="919007"/>
                <a:ext cx="3370546" cy="1393483"/>
              </a:xfrm>
              <a:prstGeom prst="rect">
                <a:avLst/>
              </a:prstGeom>
              <a:noFill/>
              <a:ln w="9525">
                <a:noFill/>
              </a:ln>
            </p:spPr>
            <p:txBody>
              <a:bodyPr wrap="square" anchor="t">
                <a:spAutoFit/>
              </a:bodyPr>
              <a:lstStyle/>
              <a:p>
                <a:pPr algn="ctr"/>
                <a:r>
                  <a:rPr lang="zh-CN" altLang="en-US" sz="1500" dirty="0">
                    <a:latin typeface="宋体" panose="02010600030101010101" pitchFamily="2" charset="-122"/>
                    <a:ea typeface="宋体" panose="02010600030101010101" pitchFamily="2" charset="-122"/>
                  </a:rPr>
                  <a:t>引进区外研发机构、联合建设研发机构、引进区外高新技术企业和科技型企业、与区外科技孵化器合作吸引企业来宁发展及孵化成果回宁落地</a:t>
                </a:r>
                <a:endParaRPr lang="zh-CN" altLang="en-US" sz="1500" dirty="0">
                  <a:latin typeface="宋体" panose="02010600030101010101" pitchFamily="2" charset="-122"/>
                  <a:ea typeface="宋体" panose="02010600030101010101" pitchFamily="2" charset="-122"/>
                </a:endParaRPr>
              </a:p>
              <a:p>
                <a:pPr algn="ctr"/>
                <a:endParaRPr lang="zh-CN" altLang="en-US" sz="1500" dirty="0">
                  <a:latin typeface="宋体" panose="02010600030101010101" pitchFamily="2" charset="-122"/>
                  <a:ea typeface="宋体" panose="02010600030101010101" pitchFamily="2" charset="-122"/>
                </a:endParaRPr>
              </a:p>
              <a:p>
                <a:endParaRPr lang="zh-CN" altLang="en-US" sz="1500" dirty="0">
                  <a:solidFill>
                    <a:srgbClr val="01A8B9"/>
                  </a:solidFill>
                  <a:latin typeface="时尚中黑简体" pitchFamily="2" charset="-122"/>
                  <a:ea typeface="时尚中黑简体" pitchFamily="2" charset="-122"/>
                </a:endParaRPr>
              </a:p>
            </p:txBody>
          </p:sp>
          <p:sp>
            <p:nvSpPr>
              <p:cNvPr id="54363" name="文本框 74"/>
              <p:cNvSpPr txBox="1"/>
              <p:nvPr/>
            </p:nvSpPr>
            <p:spPr>
              <a:xfrm>
                <a:off x="6791059" y="1439719"/>
                <a:ext cx="2957396" cy="215658"/>
              </a:xfrm>
              <a:prstGeom prst="rect">
                <a:avLst/>
              </a:prstGeom>
              <a:noFill/>
              <a:ln w="9525">
                <a:noFill/>
              </a:ln>
            </p:spPr>
            <p:txBody>
              <a:bodyPr wrap="square" anchor="t">
                <a:spAutoFit/>
              </a:bodyPr>
              <a:lstStyle/>
              <a:p>
                <a:pPr>
                  <a:lnSpc>
                    <a:spcPct val="150000"/>
                  </a:lnSpc>
                </a:pPr>
                <a:endParaRPr lang="zh-CN" altLang="en-US" sz="900" b="1" dirty="0">
                  <a:solidFill>
                    <a:srgbClr val="808080"/>
                  </a:solidFill>
                  <a:latin typeface="微软雅黑" panose="020B0503020204020204" pitchFamily="34" charset="-122"/>
                  <a:ea typeface="微软雅黑" panose="020B0503020204020204" pitchFamily="34" charset="-122"/>
                </a:endParaRPr>
              </a:p>
            </p:txBody>
          </p:sp>
        </p:grpSp>
        <p:grpSp>
          <p:nvGrpSpPr>
            <p:cNvPr id="43" name="Group 36"/>
            <p:cNvGrpSpPr>
              <a:grpSpLocks noChangeAspect="1"/>
            </p:cNvGrpSpPr>
            <p:nvPr/>
          </p:nvGrpSpPr>
          <p:grpSpPr bwMode="auto">
            <a:xfrm>
              <a:off x="3356548" y="2261341"/>
              <a:ext cx="435595" cy="376235"/>
              <a:chOff x="3321" y="1710"/>
              <a:chExt cx="1042" cy="900"/>
            </a:xfrm>
            <a:solidFill>
              <a:schemeClr val="tx1">
                <a:lumMod val="50000"/>
                <a:lumOff val="50000"/>
                <a:alpha val="40000"/>
              </a:schemeClr>
            </a:solidFill>
          </p:grpSpPr>
          <p:sp>
            <p:nvSpPr>
              <p:cNvPr id="48"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2700" strike="noStrike" noProof="1"/>
              </a:p>
            </p:txBody>
          </p:sp>
          <p:sp>
            <p:nvSpPr>
              <p:cNvPr id="49" name="Rectangle 38"/>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fontAlgn="auto"/>
                <a:endParaRPr lang="zh-CN" altLang="en-US" sz="2700" strike="noStrike" noProof="1"/>
              </a:p>
            </p:txBody>
          </p:sp>
          <p:sp>
            <p:nvSpPr>
              <p:cNvPr id="50" name="Rectangle 40"/>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fontAlgn="auto"/>
                <a:endParaRPr lang="zh-CN" altLang="en-US" sz="2700" strike="noStrike" noProof="1"/>
              </a:p>
            </p:txBody>
          </p:sp>
          <p:sp>
            <p:nvSpPr>
              <p:cNvPr id="51" name="Freeform 42"/>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2700" strike="noStrike" noProof="1"/>
              </a:p>
            </p:txBody>
          </p:sp>
        </p:grpSp>
      </p:grpSp>
      <p:grpSp>
        <p:nvGrpSpPr>
          <p:cNvPr id="54365" name="组合 77"/>
          <p:cNvGrpSpPr/>
          <p:nvPr/>
        </p:nvGrpSpPr>
        <p:grpSpPr>
          <a:xfrm>
            <a:off x="5521325" y="4997450"/>
            <a:ext cx="3421063" cy="790575"/>
            <a:chOff x="7872361" y="2830021"/>
            <a:chExt cx="3651157" cy="956320"/>
          </a:xfrm>
        </p:grpSpPr>
        <p:grpSp>
          <p:nvGrpSpPr>
            <p:cNvPr id="54366" name="组合 78"/>
            <p:cNvGrpSpPr/>
            <p:nvPr/>
          </p:nvGrpSpPr>
          <p:grpSpPr>
            <a:xfrm>
              <a:off x="7872361" y="2868159"/>
              <a:ext cx="3651157" cy="918182"/>
              <a:chOff x="5947699" y="1701342"/>
              <a:chExt cx="3651157" cy="918182"/>
            </a:xfrm>
          </p:grpSpPr>
          <p:grpSp>
            <p:nvGrpSpPr>
              <p:cNvPr id="54367" name="组合 80"/>
              <p:cNvGrpSpPr/>
              <p:nvPr/>
            </p:nvGrpSpPr>
            <p:grpSpPr>
              <a:xfrm flipV="1">
                <a:off x="5947699" y="2058752"/>
                <a:ext cx="3501992" cy="181879"/>
                <a:chOff x="5272248" y="4036828"/>
                <a:chExt cx="3501992" cy="181879"/>
              </a:xfrm>
            </p:grpSpPr>
            <p:sp>
              <p:nvSpPr>
                <p:cNvPr id="55" name="椭圆 54"/>
                <p:cNvSpPr/>
                <p:nvPr/>
              </p:nvSpPr>
              <p:spPr>
                <a:xfrm>
                  <a:off x="5272248" y="403682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任意多边形 103"/>
                <p:cNvSpPr/>
                <p:nvPr/>
              </p:nvSpPr>
              <p:spPr>
                <a:xfrm>
                  <a:off x="5353270" y="4116122"/>
                  <a:ext cx="3420970" cy="102585"/>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700" strike="noStrike"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4370" name="文本框 81"/>
              <p:cNvSpPr txBox="1"/>
              <p:nvPr/>
            </p:nvSpPr>
            <p:spPr>
              <a:xfrm>
                <a:off x="6852147" y="1701342"/>
                <a:ext cx="2746709" cy="386872"/>
              </a:xfrm>
              <a:prstGeom prst="rect">
                <a:avLst/>
              </a:prstGeom>
              <a:noFill/>
              <a:ln w="9525">
                <a:noFill/>
              </a:ln>
            </p:spPr>
            <p:txBody>
              <a:bodyPr wrap="square" anchor="t">
                <a:spAutoFit/>
              </a:bodyPr>
              <a:lstStyle/>
              <a:p>
                <a:pPr algn="ctr"/>
                <a:r>
                  <a:rPr lang="zh-CN" altLang="en-US" sz="1500" dirty="0">
                    <a:latin typeface="宋体" panose="02010600030101010101" pitchFamily="2" charset="-122"/>
                    <a:ea typeface="宋体" panose="02010600030101010101" pitchFamily="2" charset="-122"/>
                  </a:rPr>
                  <a:t>知识产权补助资金专项</a:t>
                </a:r>
                <a:endParaRPr lang="zh-CN" altLang="en-US" sz="1500" b="1" dirty="0">
                  <a:solidFill>
                    <a:srgbClr val="FFB850"/>
                  </a:solidFill>
                  <a:latin typeface="时尚中黑简体" pitchFamily="2" charset="-122"/>
                  <a:ea typeface="时尚中黑简体" pitchFamily="2" charset="-122"/>
                </a:endParaRPr>
              </a:p>
            </p:txBody>
          </p:sp>
          <p:sp>
            <p:nvSpPr>
              <p:cNvPr id="54371" name="文本框 82"/>
              <p:cNvSpPr txBox="1"/>
              <p:nvPr/>
            </p:nvSpPr>
            <p:spPr>
              <a:xfrm>
                <a:off x="6299573" y="2201948"/>
                <a:ext cx="3072415" cy="417576"/>
              </a:xfrm>
              <a:prstGeom prst="rect">
                <a:avLst/>
              </a:prstGeom>
              <a:noFill/>
              <a:ln w="9525">
                <a:noFill/>
              </a:ln>
            </p:spPr>
            <p:txBody>
              <a:bodyPr wrap="square" anchor="t">
                <a:spAutoFit/>
              </a:bodyPr>
              <a:lstStyle/>
              <a:p>
                <a:pPr>
                  <a:lnSpc>
                    <a:spcPts val="2000"/>
                  </a:lnSpc>
                </a:pPr>
                <a:endParaRPr lang="zh-CN" altLang="en-US" sz="900" b="1" dirty="0">
                  <a:solidFill>
                    <a:srgbClr val="808080"/>
                  </a:solidFill>
                  <a:latin typeface="微软雅黑" panose="020B0503020204020204" pitchFamily="34" charset="-122"/>
                  <a:ea typeface="微软雅黑" panose="020B0503020204020204" pitchFamily="34" charset="-122"/>
                </a:endParaRPr>
              </a:p>
            </p:txBody>
          </p:sp>
        </p:grpSp>
        <p:sp>
          <p:nvSpPr>
            <p:cNvPr id="54372" name="Freeform 57"/>
            <p:cNvSpPr>
              <a:spLocks noEditPoints="1"/>
            </p:cNvSpPr>
            <p:nvPr/>
          </p:nvSpPr>
          <p:spPr>
            <a:xfrm>
              <a:off x="8341660" y="2830021"/>
              <a:ext cx="394477" cy="395236"/>
            </a:xfrm>
            <a:custGeom>
              <a:avLst/>
              <a:gdLst/>
              <a:ahLst/>
              <a:cxnLst>
                <a:cxn ang="0">
                  <a:pos x="130890" y="107627"/>
                </a:cxn>
                <a:cxn ang="0">
                  <a:pos x="113739" y="143804"/>
                </a:cxn>
                <a:cxn ang="0">
                  <a:pos x="177830" y="214349"/>
                </a:cxn>
                <a:cxn ang="0">
                  <a:pos x="193176" y="221585"/>
                </a:cxn>
                <a:cxn ang="0">
                  <a:pos x="249143" y="221585"/>
                </a:cxn>
                <a:cxn ang="0">
                  <a:pos x="249143" y="177268"/>
                </a:cxn>
                <a:cxn ang="0">
                  <a:pos x="203106" y="177268"/>
                </a:cxn>
                <a:cxn ang="0">
                  <a:pos x="145333" y="113958"/>
                </a:cxn>
                <a:cxn ang="0">
                  <a:pos x="130890" y="107627"/>
                </a:cxn>
                <a:cxn ang="0">
                  <a:pos x="197689" y="350918"/>
                </a:cxn>
                <a:cxn ang="0">
                  <a:pos x="43329" y="197165"/>
                </a:cxn>
                <a:cxn ang="0">
                  <a:pos x="197689" y="43412"/>
                </a:cxn>
                <a:cxn ang="0">
                  <a:pos x="350245" y="197165"/>
                </a:cxn>
                <a:cxn ang="0">
                  <a:pos x="197689" y="350918"/>
                </a:cxn>
                <a:cxn ang="0">
                  <a:pos x="197689" y="0"/>
                </a:cxn>
                <a:cxn ang="0">
                  <a:pos x="0" y="197165"/>
                </a:cxn>
                <a:cxn ang="0">
                  <a:pos x="197689" y="395236"/>
                </a:cxn>
                <a:cxn ang="0">
                  <a:pos x="394477" y="197165"/>
                </a:cxn>
                <a:cxn ang="0">
                  <a:pos x="197689" y="0"/>
                </a:cxn>
              </a:cxnLst>
              <a:rect l="0" t="0" r="0" b="0"/>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rgbClr val="808080">
                <a:alpha val="39998"/>
              </a:srgbClr>
            </a:solidFill>
            <a:ln w="9525">
              <a:noFill/>
            </a:ln>
          </p:spPr>
          <p:txBody>
            <a:bodyPr/>
            <a:lstStyle/>
            <a:p>
              <a:endParaRPr lang="zh-CN" altLang="en-US"/>
            </a:p>
          </p:txBody>
        </p:sp>
      </p:grpSp>
    </p:spTree>
  </p:cSld>
  <p:clrMapOvr>
    <a:masterClrMapping/>
  </p:clrMapOvr>
  <p:transition>
    <p:wheel spokes="3"/>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文本框 4"/>
          <p:cNvSpPr/>
          <p:nvPr/>
        </p:nvSpPr>
        <p:spPr>
          <a:xfrm>
            <a:off x="551974" y="1379735"/>
            <a:ext cx="5387579" cy="697230"/>
          </a:xfrm>
          <a:prstGeom prst="rect">
            <a:avLst/>
          </a:prstGeom>
          <a:noFill/>
          <a:ln w="12700" cap="sq" cmpd="sng" algn="ctr">
            <a:noFill/>
            <a:prstDash val="solid"/>
            <a:bevel/>
          </a:ln>
          <a:effectLst/>
        </p:spPr>
        <p:txBody>
          <a:bodyPr lIns="324000" tIns="0" rIns="108000" bIns="144000" anchor="b">
            <a:noAutofit/>
          </a:bodyPr>
          <a:lstStyle/>
          <a:p>
            <a:pPr marL="571500" lvl="0" indent="-571500" algn="l" fontAlgn="auto">
              <a:spcBef>
                <a:spcPts val="0"/>
              </a:spcBef>
              <a:spcAft>
                <a:spcPts val="0"/>
              </a:spcAft>
              <a:buClrTx/>
              <a:buSzTx/>
              <a:buFont typeface="Wingdings" panose="05000000000000000000" charset="0"/>
              <a:buChar char="Ø"/>
              <a:defRPr/>
            </a:pPr>
            <a:r>
              <a:rPr lang="zh-CN" altLang="en-US" sz="2800" b="1" kern="0">
                <a:ln>
                  <a:noFill/>
                </a:ln>
                <a:solidFill>
                  <a:schemeClr val="bg2">
                    <a:lumMod val="25000"/>
                  </a:schemeClr>
                </a:solidFill>
                <a:effectLst/>
                <a:uLnTx/>
                <a:uFillTx/>
                <a:latin typeface="+mn-ea"/>
                <a:ea typeface="+mn-ea"/>
                <a:cs typeface="+mn-ea"/>
                <a:sym typeface="+mn-ea"/>
              </a:rPr>
              <a:t>重点研发计划</a:t>
            </a:r>
            <a:endParaRPr lang="zh-CN" altLang="en-US" sz="2800" b="1" kern="0">
              <a:ln>
                <a:noFill/>
              </a:ln>
              <a:solidFill>
                <a:schemeClr val="bg2">
                  <a:lumMod val="25000"/>
                </a:schemeClr>
              </a:solidFill>
              <a:effectLst/>
              <a:uLnTx/>
              <a:uFillTx/>
              <a:latin typeface="+mn-ea"/>
              <a:ea typeface="+mn-ea"/>
              <a:cs typeface="+mn-ea"/>
              <a:sym typeface="+mn-ea"/>
            </a:endParaRPr>
          </a:p>
        </p:txBody>
      </p:sp>
      <p:grpSp>
        <p:nvGrpSpPr>
          <p:cNvPr id="18" name="组合 17"/>
          <p:cNvGrpSpPr/>
          <p:nvPr/>
        </p:nvGrpSpPr>
        <p:grpSpPr>
          <a:xfrm>
            <a:off x="3697923" y="2312432"/>
            <a:ext cx="1863329" cy="1764506"/>
            <a:chOff x="791728" y="1187400"/>
            <a:chExt cx="2016000" cy="2016000"/>
          </a:xfrm>
        </p:grpSpPr>
        <p:grpSp>
          <p:nvGrpSpPr>
            <p:cNvPr id="22536" name="组合 5"/>
            <p:cNvGrpSpPr/>
            <p:nvPr/>
          </p:nvGrpSpPr>
          <p:grpSpPr>
            <a:xfrm>
              <a:off x="791728" y="1187400"/>
              <a:ext cx="2016000" cy="2016000"/>
              <a:chOff x="987375" y="1577925"/>
              <a:chExt cx="2016000" cy="2016000"/>
            </a:xfrm>
          </p:grpSpPr>
          <p:sp>
            <p:nvSpPr>
              <p:cNvPr id="7" name="椭圆 6"/>
              <p:cNvSpPr/>
              <p:nvPr/>
            </p:nvSpPr>
            <p:spPr>
              <a:xfrm flipH="1">
                <a:off x="987375" y="1577925"/>
                <a:ext cx="2016000" cy="2016000"/>
              </a:xfrm>
              <a:prstGeom prst="ellipse">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675"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8" name="空心弧 7"/>
              <p:cNvSpPr/>
              <p:nvPr/>
            </p:nvSpPr>
            <p:spPr>
              <a:xfrm flipH="1">
                <a:off x="987375" y="1577925"/>
                <a:ext cx="2016000" cy="2016000"/>
              </a:xfrm>
              <a:prstGeom prst="blockArc">
                <a:avLst>
                  <a:gd name="adj1" fmla="val 21562826"/>
                  <a:gd name="adj2" fmla="val 16193527"/>
                  <a:gd name="adj3" fmla="val 1672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675"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sp>
          <p:nvSpPr>
            <p:cNvPr id="9" name="同心圆 8"/>
            <p:cNvSpPr/>
            <p:nvPr/>
          </p:nvSpPr>
          <p:spPr>
            <a:xfrm>
              <a:off x="899935" y="1294865"/>
              <a:ext cx="1799586" cy="1801069"/>
            </a:xfrm>
            <a:prstGeom prst="donut">
              <a:avLst>
                <a:gd name="adj" fmla="val 580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675"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11" name="文本框 10"/>
          <p:cNvSpPr txBox="1"/>
          <p:nvPr/>
        </p:nvSpPr>
        <p:spPr>
          <a:xfrm>
            <a:off x="1602423" y="4210289"/>
            <a:ext cx="6555581" cy="152971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30000"/>
              </a:lnSpc>
              <a:spcBef>
                <a:spcPct val="0"/>
              </a:spcBef>
              <a:buNone/>
            </a:pPr>
            <a:r>
              <a:rPr lang="zh-CN" altLang="en-US" sz="1800" b="1" dirty="0">
                <a:solidFill>
                  <a:schemeClr val="hlink"/>
                </a:solidFill>
                <a:sym typeface="宋体" panose="02010600030101010101" pitchFamily="2" charset="-122"/>
              </a:rPr>
              <a:t>重大专项</a:t>
            </a:r>
            <a:r>
              <a:rPr lang="zh-CN" altLang="en-US" sz="1800" b="1" dirty="0">
                <a:sym typeface="宋体" panose="02010600030101010101" pitchFamily="2" charset="-122"/>
              </a:rPr>
              <a:t>实行顶层设计与项目申报相结合的方式确定项目和课题目标内容，项目下设</a:t>
            </a:r>
            <a:r>
              <a:rPr lang="en-US" altLang="zh-CN" sz="1800" b="1" dirty="0">
                <a:sym typeface="宋体" panose="02010600030101010101" pitchFamily="2" charset="-122"/>
              </a:rPr>
              <a:t>3-5</a:t>
            </a:r>
            <a:r>
              <a:rPr lang="zh-CN" altLang="en-US" sz="1800" b="1" dirty="0">
                <a:sym typeface="宋体" panose="02010600030101010101" pitchFamily="2" charset="-122"/>
              </a:rPr>
              <a:t>个课题，实施年限为</a:t>
            </a:r>
            <a:r>
              <a:rPr lang="en-US" altLang="zh-CN" sz="1800" b="1" dirty="0">
                <a:sym typeface="宋体" panose="02010600030101010101" pitchFamily="2" charset="-122"/>
              </a:rPr>
              <a:t>3-5</a:t>
            </a:r>
            <a:r>
              <a:rPr lang="zh-CN" altLang="en-US" sz="1800" b="1" dirty="0">
                <a:sym typeface="宋体" panose="02010600030101010101" pitchFamily="2" charset="-122"/>
              </a:rPr>
              <a:t>年。通过竞争择优的方式确定项目牵头单位和课题承担单位，突出产学研结合的组织机制。</a:t>
            </a:r>
            <a:r>
              <a:rPr lang="zh-CN" altLang="en-US" sz="1800" b="1" dirty="0">
                <a:solidFill>
                  <a:schemeClr val="hlink"/>
                </a:solidFill>
                <a:sym typeface="宋体" panose="02010600030101010101" pitchFamily="2" charset="-122"/>
              </a:rPr>
              <a:t>申报经费一般在500万元以上</a:t>
            </a:r>
            <a:r>
              <a:rPr lang="zh-CN" altLang="en-US" sz="1800" b="1" dirty="0">
                <a:sym typeface="宋体" panose="02010600030101010101" pitchFamily="2" charset="-122"/>
              </a:rPr>
              <a:t>。</a:t>
            </a:r>
            <a:endParaRPr lang="zh-CN" altLang="en-US" sz="1800" b="1" dirty="0">
              <a:sym typeface="宋体" panose="02010600030101010101" pitchFamily="2" charset="-122"/>
            </a:endParaRPr>
          </a:p>
        </p:txBody>
      </p:sp>
      <p:sp>
        <p:nvSpPr>
          <p:cNvPr id="22535" name="文本框 11"/>
          <p:cNvSpPr txBox="1"/>
          <p:nvPr/>
        </p:nvSpPr>
        <p:spPr>
          <a:xfrm>
            <a:off x="4244420" y="2750582"/>
            <a:ext cx="952500" cy="92202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700" dirty="0">
                <a:latin typeface="微软雅黑" panose="020B0503020204020204" pitchFamily="34" charset="-122"/>
                <a:ea typeface="微软雅黑" panose="020B0503020204020204" pitchFamily="34" charset="-122"/>
              </a:rPr>
              <a:t>重大项目</a:t>
            </a:r>
            <a:endParaRPr lang="zh-CN" altLang="en-US" sz="2700" dirty="0">
              <a:latin typeface="微软雅黑" panose="020B0503020204020204" pitchFamily="34" charset="-122"/>
              <a:ea typeface="微软雅黑" panose="020B0503020204020204" pitchFamily="34" charset="-122"/>
            </a:endParaRPr>
          </a:p>
        </p:txBody>
      </p:sp>
      <p:pic>
        <p:nvPicPr>
          <p:cNvPr id="54340" name="图片 2" descr="2Q`F2~T~90[XTZ_B)X~}(2G"/>
          <p:cNvPicPr>
            <a:picLocks noChangeAspect="1"/>
          </p:cNvPicPr>
          <p:nvPr/>
        </p:nvPicPr>
        <p:blipFill>
          <a:blip r:embed="rId1"/>
          <a:stretch>
            <a:fillRect/>
          </a:stretch>
        </p:blipFill>
        <p:spPr>
          <a:xfrm>
            <a:off x="-1587" y="-19050"/>
            <a:ext cx="9148762" cy="1281113"/>
          </a:xfrm>
          <a:prstGeom prst="rect">
            <a:avLst/>
          </a:prstGeom>
          <a:noFill/>
          <a:ln w="12700" cap="sq" cmpd="sng" algn="ctr">
            <a:noFill/>
            <a:prstDash val="solid"/>
            <a:bevel/>
          </a:ln>
          <a:effectLst/>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100000">
                                          <p:val>
                                            <p:strVal val="#ppt_x"/>
                                          </p:val>
                                        </p:tav>
                                      </p:tavLst>
                                    </p:anim>
                                    <p:anim calcmode="lin" valueType="num">
                                      <p:cBhvr>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639491" y="2243296"/>
            <a:ext cx="1863328" cy="1684735"/>
            <a:chOff x="791728" y="1187400"/>
            <a:chExt cx="2016000" cy="2016000"/>
          </a:xfrm>
        </p:grpSpPr>
        <p:grpSp>
          <p:nvGrpSpPr>
            <p:cNvPr id="23567" name="组合 25"/>
            <p:cNvGrpSpPr/>
            <p:nvPr/>
          </p:nvGrpSpPr>
          <p:grpSpPr>
            <a:xfrm>
              <a:off x="791728" y="1187400"/>
              <a:ext cx="2016000" cy="2016000"/>
              <a:chOff x="987375" y="1577925"/>
              <a:chExt cx="2016000" cy="2016000"/>
            </a:xfrm>
          </p:grpSpPr>
          <p:sp>
            <p:nvSpPr>
              <p:cNvPr id="29" name="椭圆 28"/>
              <p:cNvSpPr/>
              <p:nvPr/>
            </p:nvSpPr>
            <p:spPr>
              <a:xfrm flipH="1">
                <a:off x="987375" y="1577925"/>
                <a:ext cx="2016000" cy="2016000"/>
              </a:xfrm>
              <a:prstGeom prst="ellipse">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675"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0" name="空心弧 29"/>
              <p:cNvSpPr/>
              <p:nvPr/>
            </p:nvSpPr>
            <p:spPr>
              <a:xfrm flipH="1">
                <a:off x="987375" y="1577925"/>
                <a:ext cx="2016000" cy="2016000"/>
              </a:xfrm>
              <a:prstGeom prst="blockArc">
                <a:avLst>
                  <a:gd name="adj1" fmla="val 5294727"/>
                  <a:gd name="adj2" fmla="val 16193527"/>
                  <a:gd name="adj3" fmla="val 1672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675"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sp>
          <p:nvSpPr>
            <p:cNvPr id="27" name="同心圆 26"/>
            <p:cNvSpPr/>
            <p:nvPr/>
          </p:nvSpPr>
          <p:spPr>
            <a:xfrm>
              <a:off x="899935" y="1295680"/>
              <a:ext cx="1799586" cy="1799440"/>
            </a:xfrm>
            <a:prstGeom prst="donut">
              <a:avLst>
                <a:gd name="adj" fmla="val 580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675"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23557" name="文本框 11"/>
          <p:cNvSpPr txBox="1"/>
          <p:nvPr/>
        </p:nvSpPr>
        <p:spPr>
          <a:xfrm>
            <a:off x="2214563" y="2635012"/>
            <a:ext cx="952500" cy="92202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700" dirty="0">
                <a:latin typeface="微软雅黑" panose="020B0503020204020204" pitchFamily="34" charset="-122"/>
                <a:ea typeface="微软雅黑" panose="020B0503020204020204" pitchFamily="34" charset="-122"/>
              </a:rPr>
              <a:t>重点项目</a:t>
            </a:r>
            <a:endParaRPr lang="zh-CN" altLang="en-US" sz="2700" dirty="0">
              <a:latin typeface="微软雅黑" panose="020B0503020204020204" pitchFamily="34" charset="-122"/>
              <a:ea typeface="微软雅黑" panose="020B0503020204020204" pitchFamily="34" charset="-122"/>
            </a:endParaRPr>
          </a:p>
        </p:txBody>
      </p:sp>
      <p:grpSp>
        <p:nvGrpSpPr>
          <p:cNvPr id="19" name="组合 18"/>
          <p:cNvGrpSpPr/>
          <p:nvPr/>
        </p:nvGrpSpPr>
        <p:grpSpPr>
          <a:xfrm>
            <a:off x="5081588" y="2243296"/>
            <a:ext cx="1872854" cy="1774031"/>
            <a:chOff x="791728" y="1187400"/>
            <a:chExt cx="2016000" cy="2016000"/>
          </a:xfrm>
        </p:grpSpPr>
        <p:grpSp>
          <p:nvGrpSpPr>
            <p:cNvPr id="23563" name="组合 19"/>
            <p:cNvGrpSpPr/>
            <p:nvPr/>
          </p:nvGrpSpPr>
          <p:grpSpPr>
            <a:xfrm>
              <a:off x="791728" y="1187400"/>
              <a:ext cx="2016000" cy="2016000"/>
              <a:chOff x="987375" y="1577925"/>
              <a:chExt cx="2016000" cy="2016000"/>
            </a:xfrm>
          </p:grpSpPr>
          <p:sp>
            <p:nvSpPr>
              <p:cNvPr id="23" name="椭圆 22"/>
              <p:cNvSpPr/>
              <p:nvPr/>
            </p:nvSpPr>
            <p:spPr>
              <a:xfrm flipH="1">
                <a:off x="987375" y="1577925"/>
                <a:ext cx="2016000" cy="2016000"/>
              </a:xfrm>
              <a:prstGeom prst="ellipse">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675"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4" name="空心弧 23"/>
              <p:cNvSpPr/>
              <p:nvPr/>
            </p:nvSpPr>
            <p:spPr>
              <a:xfrm flipH="1">
                <a:off x="987375" y="1577925"/>
                <a:ext cx="2016000" cy="2016000"/>
              </a:xfrm>
              <a:prstGeom prst="blockArc">
                <a:avLst>
                  <a:gd name="adj1" fmla="val 10931363"/>
                  <a:gd name="adj2" fmla="val 16193527"/>
                  <a:gd name="adj3" fmla="val 1672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675"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sp>
          <p:nvSpPr>
            <p:cNvPr id="21" name="同心圆 20"/>
            <p:cNvSpPr/>
            <p:nvPr/>
          </p:nvSpPr>
          <p:spPr>
            <a:xfrm>
              <a:off x="899385" y="1295642"/>
              <a:ext cx="1800687" cy="1799517"/>
            </a:xfrm>
            <a:prstGeom prst="donut">
              <a:avLst>
                <a:gd name="adj" fmla="val 580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675"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23559" name="文本框 2"/>
          <p:cNvSpPr txBox="1"/>
          <p:nvPr/>
        </p:nvSpPr>
        <p:spPr>
          <a:xfrm>
            <a:off x="5661422" y="2642156"/>
            <a:ext cx="952500" cy="92202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700" dirty="0">
                <a:latin typeface="微软雅黑" panose="020B0503020204020204" pitchFamily="34" charset="-122"/>
                <a:ea typeface="微软雅黑" panose="020B0503020204020204" pitchFamily="34" charset="-122"/>
              </a:rPr>
              <a:t>一般项目</a:t>
            </a:r>
            <a:endParaRPr lang="zh-CN" altLang="en-US" sz="27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827485" y="4017328"/>
            <a:ext cx="3407569" cy="14763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dirty="0">
                <a:solidFill>
                  <a:schemeClr val="hlink"/>
                </a:solidFill>
                <a:sym typeface="宋体" panose="02010600030101010101" pitchFamily="2" charset="-122"/>
              </a:rPr>
              <a:t>重点项目</a:t>
            </a:r>
            <a:r>
              <a:rPr lang="zh-CN" altLang="en-US" sz="1800" b="1" dirty="0">
                <a:sym typeface="宋体" panose="02010600030101010101" pitchFamily="2" charset="-122"/>
              </a:rPr>
              <a:t>围绕自治区民生科技需求，以攻克重点领域关键共性技术为重点，推动民生科技进步，优先支持东西合作项目。</a:t>
            </a:r>
            <a:r>
              <a:rPr lang="zh-CN" altLang="en-US" sz="1800" b="1" dirty="0">
                <a:solidFill>
                  <a:schemeClr val="hlink"/>
                </a:solidFill>
                <a:sym typeface="宋体" panose="02010600030101010101" pitchFamily="2" charset="-122"/>
              </a:rPr>
              <a:t>申报经费一般在100-500万元之间</a:t>
            </a:r>
            <a:r>
              <a:rPr lang="zh-CN" altLang="en-US" sz="1800" b="1" dirty="0">
                <a:sym typeface="宋体" panose="02010600030101010101" pitchFamily="2" charset="-122"/>
              </a:rPr>
              <a:t>。</a:t>
            </a:r>
            <a:endParaRPr lang="zh-CN" altLang="en-US" sz="1800" dirty="0"/>
          </a:p>
        </p:txBody>
      </p:sp>
      <p:sp>
        <p:nvSpPr>
          <p:cNvPr id="6" name="文本框 5"/>
          <p:cNvSpPr txBox="1"/>
          <p:nvPr/>
        </p:nvSpPr>
        <p:spPr>
          <a:xfrm>
            <a:off x="4494610" y="3988753"/>
            <a:ext cx="3286125" cy="175323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dirty="0">
                <a:solidFill>
                  <a:schemeClr val="hlink"/>
                </a:solidFill>
                <a:sym typeface="宋体" panose="02010600030101010101" pitchFamily="2" charset="-122"/>
              </a:rPr>
              <a:t>一般项目</a:t>
            </a:r>
            <a:r>
              <a:rPr lang="zh-CN" altLang="en-US" sz="1800" b="1" dirty="0">
                <a:sym typeface="宋体" panose="02010600030101010101" pitchFamily="2" charset="-122"/>
              </a:rPr>
              <a:t>以攻克单项关键、共性技术为重点，加强适用性技术开发与应用，加强创新人才培养，提高社会发展科技服务能力。</a:t>
            </a:r>
            <a:r>
              <a:rPr lang="zh-CN" altLang="en-US" sz="1800" b="1" dirty="0">
                <a:solidFill>
                  <a:schemeClr val="hlink"/>
                </a:solidFill>
                <a:sym typeface="宋体" panose="02010600030101010101" pitchFamily="2" charset="-122"/>
              </a:rPr>
              <a:t>申报经费一般在</a:t>
            </a:r>
            <a:r>
              <a:rPr lang="en-US" altLang="zh-CN" sz="1800" b="1" dirty="0">
                <a:solidFill>
                  <a:schemeClr val="hlink"/>
                </a:solidFill>
                <a:sym typeface="宋体" panose="02010600030101010101" pitchFamily="2" charset="-122"/>
              </a:rPr>
              <a:t>10-</a:t>
            </a:r>
            <a:r>
              <a:rPr lang="zh-CN" altLang="en-US" sz="1800" b="1" dirty="0">
                <a:solidFill>
                  <a:schemeClr val="hlink"/>
                </a:solidFill>
                <a:sym typeface="宋体" panose="02010600030101010101" pitchFamily="2" charset="-122"/>
              </a:rPr>
              <a:t>100万元之间</a:t>
            </a:r>
            <a:r>
              <a:rPr lang="zh-CN" altLang="en-US" sz="1800" b="1" dirty="0">
                <a:sym typeface="宋体" panose="02010600030101010101" pitchFamily="2" charset="-122"/>
              </a:rPr>
              <a:t>。</a:t>
            </a:r>
            <a:endParaRPr lang="zh-CN" altLang="en-US" sz="1800" b="1" dirty="0">
              <a:sym typeface="宋体" panose="02010600030101010101" pitchFamily="2" charset="-122"/>
            </a:endParaRPr>
          </a:p>
        </p:txBody>
      </p:sp>
      <p:sp>
        <p:nvSpPr>
          <p:cNvPr id="7" name="文本框 6"/>
          <p:cNvSpPr txBox="1"/>
          <p:nvPr/>
        </p:nvSpPr>
        <p:spPr>
          <a:xfrm>
            <a:off x="583406" y="5479415"/>
            <a:ext cx="7846219" cy="7556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20000"/>
              </a:lnSpc>
              <a:spcBef>
                <a:spcPct val="0"/>
              </a:spcBef>
              <a:buNone/>
            </a:pPr>
            <a:r>
              <a:rPr lang="zh-CN" altLang="en-US" sz="1800" b="1" dirty="0">
                <a:sym typeface="宋体" panose="02010600030101010101" pitchFamily="2" charset="-122"/>
              </a:rPr>
              <a:t>重点项目和一般项目采取发布项目申报指南，竞争择优立项的方式，实施年限为</a:t>
            </a:r>
            <a:r>
              <a:rPr lang="en-US" altLang="zh-CN" sz="1800" b="1" dirty="0">
                <a:sym typeface="宋体" panose="02010600030101010101" pitchFamily="2" charset="-122"/>
              </a:rPr>
              <a:t>2-3</a:t>
            </a:r>
            <a:r>
              <a:rPr lang="zh-CN" altLang="en-US" sz="1800" b="1" dirty="0">
                <a:sym typeface="宋体" panose="02010600030101010101" pitchFamily="2" charset="-122"/>
              </a:rPr>
              <a:t>年。对需长期开展研究的项目分阶段设定研究目标，给予持续支持。</a:t>
            </a:r>
            <a:endParaRPr lang="zh-CN" altLang="en-US" sz="1800" dirty="0"/>
          </a:p>
        </p:txBody>
      </p:sp>
      <p:sp>
        <p:nvSpPr>
          <p:cNvPr id="22" name="文本框 4"/>
          <p:cNvSpPr/>
          <p:nvPr/>
        </p:nvSpPr>
        <p:spPr>
          <a:xfrm>
            <a:off x="583724" y="1356875"/>
            <a:ext cx="5387579" cy="697230"/>
          </a:xfrm>
          <a:prstGeom prst="rect">
            <a:avLst/>
          </a:prstGeom>
          <a:noFill/>
          <a:ln w="12700" cap="sq" cmpd="sng" algn="ctr">
            <a:noFill/>
            <a:prstDash val="solid"/>
            <a:bevel/>
          </a:ln>
          <a:effectLst/>
        </p:spPr>
        <p:txBody>
          <a:bodyPr lIns="324000" tIns="0" rIns="108000" bIns="144000" anchor="b">
            <a:noAutofit/>
          </a:bodyPr>
          <a:lstStyle/>
          <a:p>
            <a:pPr marL="571500" lvl="0" indent="-571500" algn="l" fontAlgn="auto">
              <a:spcBef>
                <a:spcPts val="0"/>
              </a:spcBef>
              <a:spcAft>
                <a:spcPts val="0"/>
              </a:spcAft>
              <a:buClrTx/>
              <a:buSzTx/>
              <a:buFont typeface="Wingdings" panose="05000000000000000000" charset="0"/>
              <a:buChar char="Ø"/>
              <a:defRPr/>
            </a:pPr>
            <a:r>
              <a:rPr lang="zh-CN" altLang="en-US" sz="2800" b="1" kern="0">
                <a:ln>
                  <a:noFill/>
                </a:ln>
                <a:solidFill>
                  <a:schemeClr val="bg2">
                    <a:lumMod val="25000"/>
                  </a:schemeClr>
                </a:solidFill>
                <a:effectLst/>
                <a:uLnTx/>
                <a:uFillTx/>
                <a:latin typeface="+mn-ea"/>
                <a:ea typeface="+mn-ea"/>
                <a:cs typeface="+mn-ea"/>
                <a:sym typeface="+mn-ea"/>
              </a:rPr>
              <a:t>重点研发计划</a:t>
            </a:r>
            <a:endParaRPr lang="zh-CN" altLang="en-US" sz="2800" b="1" kern="0">
              <a:ln>
                <a:noFill/>
              </a:ln>
              <a:solidFill>
                <a:schemeClr val="bg2">
                  <a:lumMod val="25000"/>
                </a:schemeClr>
              </a:solidFill>
              <a:effectLst/>
              <a:uLnTx/>
              <a:uFillTx/>
              <a:latin typeface="+mn-ea"/>
              <a:ea typeface="+mn-ea"/>
              <a:cs typeface="+mn-ea"/>
              <a:sym typeface="+mn-ea"/>
            </a:endParaRPr>
          </a:p>
        </p:txBody>
      </p:sp>
      <p:pic>
        <p:nvPicPr>
          <p:cNvPr id="54340" name="图片 2" descr="2Q`F2~T~90[XTZ_B)X~}(2G"/>
          <p:cNvPicPr>
            <a:picLocks noChangeAspect="1"/>
          </p:cNvPicPr>
          <p:nvPr/>
        </p:nvPicPr>
        <p:blipFill>
          <a:blip r:embed="rId1"/>
          <a:stretch>
            <a:fillRect/>
          </a:stretch>
        </p:blipFill>
        <p:spPr>
          <a:xfrm>
            <a:off x="-1587" y="-19050"/>
            <a:ext cx="9148762" cy="1281113"/>
          </a:xfrm>
          <a:prstGeom prst="rect">
            <a:avLst/>
          </a:prstGeom>
          <a:noFill/>
          <a:ln w="12700" cap="sq" cmpd="sng" algn="ctr">
            <a:noFill/>
            <a:prstDash val="solid"/>
            <a:bevel/>
          </a:ln>
          <a:effectLst/>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100000">
                                          <p:val>
                                            <p:strVal val="#ppt_x"/>
                                          </p:val>
                                        </p:tav>
                                      </p:tavLst>
                                    </p:anim>
                                    <p:anim calcmode="lin" valueType="num">
                                      <p:cBhvr>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
                                          </p:val>
                                        </p:tav>
                                        <p:tav tm="100000">
                                          <p:val>
                                            <p:strVal val="#ppt_x"/>
                                          </p:val>
                                        </p:tav>
                                      </p:tavLst>
                                    </p:anim>
                                    <p:anim calcmode="lin" valueType="num">
                                      <p:cBhvr>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ox(i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7"/>
          <p:cNvSpPr/>
          <p:nvPr/>
        </p:nvSpPr>
        <p:spPr>
          <a:xfrm>
            <a:off x="170180" y="1273175"/>
            <a:ext cx="8589963" cy="76200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cmpd="sng" algn="ctr">
            <a:noFill/>
            <a:prstDash val="solid"/>
            <a:bevel/>
          </a:ln>
          <a:effectLst/>
        </p:spPr>
        <p:txBody>
          <a:bodyPr lIns="324000" tIns="0" rIns="108000" bIns="144000" anchor="b"/>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charset="0"/>
              <a:buChar char="Ø"/>
              <a:defRPr/>
            </a:pPr>
            <a:r>
              <a:rPr kumimoji="0" lang="zh-CN" altLang="en-US" sz="2800" b="1" i="0" u="none" strike="noStrike" kern="0" cap="none" spc="0" normalizeH="0" baseline="0" noProof="1">
                <a:ln>
                  <a:noFill/>
                </a:ln>
                <a:solidFill>
                  <a:schemeClr val="bg2">
                    <a:lumMod val="25000"/>
                  </a:schemeClr>
                </a:solidFill>
                <a:effectLst/>
                <a:uLnTx/>
                <a:uFillTx/>
                <a:latin typeface="+mn-ea"/>
                <a:ea typeface="+mn-ea"/>
                <a:cs typeface="+mn-ea"/>
                <a:sym typeface="+mn-ea"/>
              </a:rPr>
              <a:t>科技惠民计划专项</a:t>
            </a:r>
            <a:endParaRPr kumimoji="0" lang="zh-CN" altLang="en-US" sz="2800" b="1" i="0" u="none" strike="noStrike" kern="0" cap="none" spc="0" normalizeH="0" baseline="0" noProof="1">
              <a:ln>
                <a:noFill/>
              </a:ln>
              <a:solidFill>
                <a:schemeClr val="bg2">
                  <a:lumMod val="25000"/>
                </a:schemeClr>
              </a:solidFill>
              <a:effectLst/>
              <a:uLnTx/>
              <a:uFillTx/>
              <a:latin typeface="+mn-ea"/>
              <a:ea typeface="+mn-ea"/>
              <a:cs typeface="+mn-ea"/>
              <a:sym typeface="+mn-ea"/>
            </a:endParaRPr>
          </a:p>
        </p:txBody>
      </p:sp>
      <p:sp>
        <p:nvSpPr>
          <p:cNvPr id="19" name="矩形 7"/>
          <p:cNvSpPr/>
          <p:nvPr/>
        </p:nvSpPr>
        <p:spPr>
          <a:xfrm>
            <a:off x="3789045" y="2402205"/>
            <a:ext cx="4642485" cy="335661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cmpd="sng" algn="ctr">
            <a:noFill/>
            <a:prstDash val="solid"/>
            <a:bevel/>
          </a:ln>
          <a:effectLst/>
        </p:spPr>
        <p:txBody>
          <a:bodyPr lIns="324000" tIns="0" rIns="108000" bIns="144000" anchor="b"/>
          <a:lstStyle/>
          <a:p>
            <a:pPr algn="just">
              <a:lnSpc>
                <a:spcPct val="120000"/>
              </a:lnSpc>
              <a:buFont typeface="Arial" panose="020B0604020202020204" pitchFamily="34" charset="0"/>
            </a:pPr>
            <a:r>
              <a:rPr kumimoji="0" lang="en-US" altLang="zh-CN" sz="140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ea"/>
                <a:sym typeface="+mn-ea"/>
              </a:rPr>
              <a:t>    </a:t>
            </a:r>
            <a:r>
              <a:rPr lang="zh-CN" altLang="en-US" sz="1600" dirty="0">
                <a:solidFill>
                  <a:schemeClr val="tx1"/>
                </a:solidFill>
                <a:latin typeface="+mn-ea"/>
                <a:ea typeface="+mn-ea"/>
                <a:sym typeface="+mn-ea"/>
              </a:rPr>
              <a:t>为推动科技成果转化，促进科技创新发展成果共享，启动实施了自治区科技惠民计划，通过</a:t>
            </a:r>
            <a:r>
              <a:rPr lang="en-US" altLang="zh-CN" sz="1600" dirty="0">
                <a:solidFill>
                  <a:schemeClr val="tx1"/>
                </a:solidFill>
                <a:latin typeface="+mn-ea"/>
                <a:ea typeface="+mn-ea"/>
                <a:sym typeface="+mn-ea"/>
              </a:rPr>
              <a:t>“</a:t>
            </a:r>
            <a:r>
              <a:rPr lang="zh-CN" altLang="en-US" sz="1600" dirty="0">
                <a:solidFill>
                  <a:schemeClr val="tx1"/>
                </a:solidFill>
                <a:latin typeface="+mn-ea"/>
                <a:ea typeface="+mn-ea"/>
                <a:sym typeface="+mn-ea"/>
              </a:rPr>
              <a:t>政产学研用</a:t>
            </a:r>
            <a:r>
              <a:rPr lang="en-US" altLang="zh-CN" sz="1600" dirty="0">
                <a:solidFill>
                  <a:schemeClr val="tx1"/>
                </a:solidFill>
                <a:latin typeface="+mn-ea"/>
                <a:ea typeface="+mn-ea"/>
                <a:sym typeface="+mn-ea"/>
              </a:rPr>
              <a:t>”</a:t>
            </a:r>
            <a:r>
              <a:rPr lang="zh-CN" altLang="en-US" sz="1600" dirty="0">
                <a:solidFill>
                  <a:schemeClr val="tx1"/>
                </a:solidFill>
                <a:latin typeface="+mn-ea"/>
                <a:ea typeface="+mn-ea"/>
                <a:sym typeface="+mn-ea"/>
              </a:rPr>
              <a:t>联合机制，面向基层推广应用先进适用科技成果，解决基层最关心、最紧迫的科技需求。</a:t>
            </a:r>
            <a:endParaRPr lang="zh-CN" altLang="en-US" sz="1600" dirty="0">
              <a:solidFill>
                <a:schemeClr val="tx1"/>
              </a:solidFill>
              <a:latin typeface="+mn-ea"/>
              <a:ea typeface="+mn-ea"/>
            </a:endParaRPr>
          </a:p>
          <a:p>
            <a:pPr algn="just">
              <a:lnSpc>
                <a:spcPct val="120000"/>
              </a:lnSpc>
              <a:buFont typeface="Arial" panose="020B0604020202020204" pitchFamily="34" charset="0"/>
            </a:pPr>
            <a:r>
              <a:rPr lang="zh-CN" altLang="en-US" sz="1600" dirty="0">
                <a:solidFill>
                  <a:schemeClr val="tx1"/>
                </a:solidFill>
                <a:latin typeface="+mn-ea"/>
                <a:ea typeface="+mn-ea"/>
                <a:sym typeface="+mn-ea"/>
              </a:rPr>
              <a:t>    科技惠民计划实施不仅切实推动了科技成果在基层民生领域的转化应用，更为重要的是初步形成了社会发展科技领域上下级、部门间有效联动的长效工作机制，为科技惠及民生的可持续性提供了组织机制保障。</a:t>
            </a:r>
            <a:endParaRPr kumimoji="0" lang="zh-CN" altLang="en-US" sz="1600" i="0" u="none" strike="noStrike" kern="1200" cap="none" spc="0" normalizeH="0" baseline="0" noProof="1">
              <a:ln>
                <a:noFill/>
              </a:ln>
              <a:solidFill>
                <a:schemeClr val="tx1"/>
              </a:solidFill>
              <a:effectLst/>
              <a:uLnTx/>
              <a:uFillTx/>
              <a:latin typeface="+mn-ea"/>
              <a:ea typeface="+mn-ea"/>
              <a:cs typeface="+mn-ea"/>
              <a:sym typeface="+mn-ea"/>
            </a:endParaRPr>
          </a:p>
        </p:txBody>
      </p:sp>
      <p:pic>
        <p:nvPicPr>
          <p:cNvPr id="51203"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pic>
        <p:nvPicPr>
          <p:cNvPr id="60421" name="图片 9" descr="微信图片_20190116112409"/>
          <p:cNvPicPr>
            <a:picLocks noChangeAspect="1"/>
          </p:cNvPicPr>
          <p:nvPr/>
        </p:nvPicPr>
        <p:blipFill>
          <a:blip r:embed="rId2"/>
          <a:srcRect t="30241" b="8443"/>
          <a:stretch>
            <a:fillRect/>
          </a:stretch>
        </p:blipFill>
        <p:spPr>
          <a:xfrm>
            <a:off x="873760" y="2306955"/>
            <a:ext cx="2667000" cy="4362450"/>
          </a:xfrm>
          <a:prstGeom prst="rect">
            <a:avLst/>
          </a:prstGeom>
          <a:noFill/>
          <a:ln w="9525">
            <a:noFill/>
          </a:ln>
        </p:spPr>
      </p:pic>
      <p:sp>
        <p:nvSpPr>
          <p:cNvPr id="2" name="矩形 1"/>
          <p:cNvSpPr/>
          <p:nvPr/>
        </p:nvSpPr>
        <p:spPr>
          <a:xfrm>
            <a:off x="467360" y="4796790"/>
            <a:ext cx="935990" cy="1872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3"/>
    </p:custDataLst>
  </p:cSld>
  <p:clrMapOvr>
    <a:masterClrMapping/>
  </p:clrMapOvr>
  <p:transition>
    <p:wheel spokes="3"/>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文本框 4"/>
          <p:cNvSpPr txBox="1"/>
          <p:nvPr/>
        </p:nvSpPr>
        <p:spPr>
          <a:xfrm>
            <a:off x="635794" y="1471136"/>
            <a:ext cx="6000750" cy="506730"/>
          </a:xfrm>
          <a:prstGeom prst="rect">
            <a:avLst/>
          </a:prstGeom>
          <a:noFill/>
          <a:ln w="9525">
            <a:noFill/>
          </a:ln>
        </p:spPr>
        <p:txBody>
          <a:bodyPr anchor="t">
            <a:spAutoFit/>
          </a:bodyPr>
          <a:lstStyle/>
          <a:p>
            <a:pPr>
              <a:buFont typeface="Wingdings" panose="05000000000000000000" charset="0"/>
            </a:pPr>
            <a:r>
              <a:rPr lang="zh-CN" altLang="en-US" sz="2700" b="1" dirty="0">
                <a:solidFill>
                  <a:srgbClr val="160B11"/>
                </a:solidFill>
                <a:latin typeface="宋体" panose="02010600030101010101" pitchFamily="2" charset="-122"/>
                <a:ea typeface="宋体" panose="02010600030101010101" pitchFamily="2" charset="-122"/>
              </a:rPr>
              <a:t>科技惠民计划</a:t>
            </a:r>
            <a:r>
              <a:rPr lang="en-US" altLang="zh-CN" sz="2700" b="1" dirty="0">
                <a:solidFill>
                  <a:srgbClr val="160B11"/>
                </a:solidFill>
                <a:latin typeface="宋体" panose="02010600030101010101" pitchFamily="2" charset="-122"/>
                <a:ea typeface="宋体" panose="02010600030101010101" pitchFamily="2" charset="-122"/>
              </a:rPr>
              <a:t>-</a:t>
            </a:r>
            <a:r>
              <a:rPr lang="zh-CN" altLang="en-US" sz="2400" b="1" dirty="0">
                <a:solidFill>
                  <a:srgbClr val="160B11"/>
                </a:solidFill>
                <a:latin typeface="宋体" panose="02010600030101010101" pitchFamily="2" charset="-122"/>
                <a:ea typeface="宋体" panose="02010600030101010101" pitchFamily="2" charset="-122"/>
              </a:rPr>
              <a:t>优先资助领域</a:t>
            </a:r>
            <a:endParaRPr lang="zh-CN" altLang="en-US" sz="2400" b="1" dirty="0">
              <a:solidFill>
                <a:srgbClr val="160B11"/>
              </a:solidFill>
              <a:latin typeface="宋体" panose="02010600030101010101" pitchFamily="2" charset="-122"/>
              <a:ea typeface="宋体" panose="02010600030101010101" pitchFamily="2" charset="-122"/>
            </a:endParaRPr>
          </a:p>
        </p:txBody>
      </p:sp>
      <p:sp>
        <p:nvSpPr>
          <p:cNvPr id="3" name="矩形 2"/>
          <p:cNvSpPr/>
          <p:nvPr/>
        </p:nvSpPr>
        <p:spPr>
          <a:xfrm>
            <a:off x="769144" y="2327196"/>
            <a:ext cx="1802606" cy="88701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1">
                <a:ln>
                  <a:noFill/>
                </a:ln>
                <a:solidFill>
                  <a:srgbClr val="160B11"/>
                </a:solidFill>
                <a:effectLst/>
                <a:uLnTx/>
                <a:uFillTx/>
                <a:latin typeface="+mn-lt"/>
                <a:ea typeface="+mn-ea"/>
                <a:cs typeface="+mn-cs"/>
                <a:sym typeface="+mn-ea"/>
              </a:rPr>
              <a:t>人口健康</a:t>
            </a:r>
            <a:endParaRPr kumimoji="0" lang="zh-CN" altLang="en-US" sz="1800" b="1" i="0" u="none" strike="noStrike" kern="1200" cap="none" spc="0" normalizeH="0" baseline="0" noProof="1">
              <a:ln>
                <a:noFill/>
              </a:ln>
              <a:solidFill>
                <a:srgbClr val="160B11"/>
              </a:solidFill>
              <a:effectLst/>
              <a:uLnTx/>
              <a:uFillTx/>
              <a:latin typeface="+mn-lt"/>
              <a:ea typeface="+mn-ea"/>
              <a:cs typeface="+mn-cs"/>
              <a:sym typeface="+mn-ea"/>
            </a:endParaRPr>
          </a:p>
        </p:txBody>
      </p:sp>
      <p:sp>
        <p:nvSpPr>
          <p:cNvPr id="4" name="矩形 3"/>
          <p:cNvSpPr/>
          <p:nvPr/>
        </p:nvSpPr>
        <p:spPr>
          <a:xfrm>
            <a:off x="2571750" y="2327196"/>
            <a:ext cx="5779294" cy="875110"/>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1">
                <a:ln>
                  <a:noFill/>
                </a:ln>
                <a:solidFill>
                  <a:schemeClr val="bg1"/>
                </a:solidFill>
                <a:effectLst/>
                <a:uLnTx/>
                <a:uFillTx/>
                <a:latin typeface="+mn-lt"/>
                <a:ea typeface="+mn-ea"/>
                <a:cs typeface="+mn-cs"/>
                <a:sym typeface="+mn-ea"/>
              </a:rPr>
              <a:t>重大疾病防治，地方病、常见病、多发病、职业病防治技术集成示范，卫生适宜技术、中医药等技术的应用</a:t>
            </a: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 name="矩形 5"/>
          <p:cNvSpPr/>
          <p:nvPr/>
        </p:nvSpPr>
        <p:spPr>
          <a:xfrm>
            <a:off x="770335" y="3214211"/>
            <a:ext cx="1801416" cy="863204"/>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outerShdw blurRad="38100" dist="38100" dir="2700000" algn="tl">
                    <a:srgbClr val="000000"/>
                  </a:outerShdw>
                </a:effectLst>
                <a:uLnTx/>
                <a:uFillTx/>
                <a:latin typeface="+mn-lt"/>
                <a:ea typeface="+mn-ea"/>
                <a:cs typeface="+mn-cs"/>
                <a:sym typeface="+mn-ea"/>
              </a:rPr>
              <a:t>生态环境</a:t>
            </a: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 name="矩形 6"/>
          <p:cNvSpPr/>
          <p:nvPr/>
        </p:nvSpPr>
        <p:spPr>
          <a:xfrm>
            <a:off x="2571750" y="3214211"/>
            <a:ext cx="5779294" cy="86320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1">
                <a:ln>
                  <a:noFill/>
                </a:ln>
                <a:solidFill>
                  <a:srgbClr val="160B11"/>
                </a:solidFill>
                <a:effectLst/>
                <a:uLnTx/>
                <a:uFillTx/>
                <a:latin typeface="+mn-lt"/>
                <a:ea typeface="+mn-ea"/>
                <a:cs typeface="+mn-cs"/>
                <a:sym typeface="+mn-ea"/>
              </a:rPr>
              <a:t>生态恢复与保护、环境综合治理、节能环保建材等新技术、新产品的转化应用</a:t>
            </a:r>
            <a:endParaRPr kumimoji="0" lang="zh-CN" altLang="en-US" sz="1800" b="1" i="0" u="none" strike="noStrike" kern="1200" cap="none" spc="0" normalizeH="0" baseline="0" noProof="1">
              <a:ln>
                <a:noFill/>
              </a:ln>
              <a:solidFill>
                <a:srgbClr val="160B11"/>
              </a:solidFill>
              <a:effectLst/>
              <a:uLnTx/>
              <a:uFillTx/>
              <a:latin typeface="+mn-lt"/>
              <a:ea typeface="+mn-ea"/>
              <a:cs typeface="+mn-cs"/>
              <a:sym typeface="+mn-ea"/>
            </a:endParaRPr>
          </a:p>
        </p:txBody>
      </p:sp>
      <p:sp>
        <p:nvSpPr>
          <p:cNvPr id="8" name="矩形 7"/>
          <p:cNvSpPr/>
          <p:nvPr/>
        </p:nvSpPr>
        <p:spPr>
          <a:xfrm>
            <a:off x="770335" y="4077415"/>
            <a:ext cx="1801416" cy="86915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160B11"/>
                </a:solidFill>
                <a:effectLst/>
                <a:uLnTx/>
                <a:uFillTx/>
                <a:latin typeface="+mn-lt"/>
                <a:ea typeface="+mn-ea"/>
                <a:cs typeface="+mn-cs"/>
                <a:sym typeface="+mn-ea"/>
              </a:rPr>
              <a:t>公共安全</a:t>
            </a:r>
            <a:endParaRPr kumimoji="0" lang="zh-CN" altLang="en-US" sz="1800" b="1" i="0" u="none" strike="noStrike" kern="1200" cap="none" spc="0" normalizeH="0" baseline="0" noProof="0" dirty="0">
              <a:ln>
                <a:noFill/>
              </a:ln>
              <a:solidFill>
                <a:srgbClr val="160B11"/>
              </a:solidFill>
              <a:effectLst/>
              <a:uLnTx/>
              <a:uFillTx/>
              <a:latin typeface="+mn-lt"/>
              <a:ea typeface="+mn-ea"/>
              <a:cs typeface="+mn-cs"/>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160B11"/>
                </a:solidFill>
                <a:effectLst/>
                <a:uLnTx/>
                <a:uFillTx/>
                <a:latin typeface="+mn-lt"/>
                <a:ea typeface="+mn-ea"/>
                <a:cs typeface="+mn-cs"/>
                <a:sym typeface="+mn-ea"/>
              </a:rPr>
              <a:t>和社会管理</a:t>
            </a:r>
            <a:endParaRPr kumimoji="0" lang="zh-CN" altLang="en-US" sz="1800" b="1" i="0" u="none" strike="noStrike" kern="1200" cap="none" spc="0" normalizeH="0" baseline="0" noProof="0" dirty="0">
              <a:ln>
                <a:noFill/>
              </a:ln>
              <a:solidFill>
                <a:srgbClr val="160B11"/>
              </a:solidFill>
              <a:effectLst/>
              <a:uLnTx/>
              <a:uFillTx/>
              <a:latin typeface="+mn-lt"/>
              <a:ea typeface="+mn-ea"/>
              <a:cs typeface="+mn-cs"/>
              <a:sym typeface="+mn-ea"/>
            </a:endParaRPr>
          </a:p>
        </p:txBody>
      </p:sp>
      <p:sp>
        <p:nvSpPr>
          <p:cNvPr id="9" name="矩形 8"/>
          <p:cNvSpPr/>
          <p:nvPr/>
        </p:nvSpPr>
        <p:spPr>
          <a:xfrm>
            <a:off x="2571750" y="4077415"/>
            <a:ext cx="5779294" cy="869156"/>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1">
                <a:ln>
                  <a:noFill/>
                </a:ln>
                <a:solidFill>
                  <a:schemeClr val="bg1"/>
                </a:solidFill>
                <a:effectLst/>
                <a:uLnTx/>
                <a:uFillTx/>
                <a:latin typeface="+mn-lt"/>
                <a:ea typeface="+mn-ea"/>
                <a:cs typeface="+mn-cs"/>
                <a:sym typeface="+mn-ea"/>
              </a:rPr>
              <a:t>食品安全检测预警、重大生产事故预警、社会治安监控、现代刑事侦察、数字医疗、远程教育、电子商务、数字社区、文化旅游等方面技术的转化应用</a:t>
            </a:r>
            <a:endParaRPr kumimoji="0" lang="zh-CN" altLang="en-US" sz="1800" b="1" i="0" u="none" strike="noStrike" kern="1200" cap="none" spc="0" normalizeH="0" baseline="0" noProof="1">
              <a:ln>
                <a:noFill/>
              </a:ln>
              <a:solidFill>
                <a:schemeClr val="bg1"/>
              </a:solidFill>
              <a:effectLst/>
              <a:uLnTx/>
              <a:uFillTx/>
              <a:latin typeface="+mn-lt"/>
              <a:ea typeface="+mn-ea"/>
              <a:cs typeface="+mn-cs"/>
              <a:sym typeface="+mn-ea"/>
            </a:endParaRPr>
          </a:p>
        </p:txBody>
      </p:sp>
      <p:sp>
        <p:nvSpPr>
          <p:cNvPr id="10" name="矩形 9"/>
          <p:cNvSpPr/>
          <p:nvPr/>
        </p:nvSpPr>
        <p:spPr>
          <a:xfrm>
            <a:off x="770335" y="4952524"/>
            <a:ext cx="1801416" cy="976313"/>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outerShdw blurRad="38100" dist="38100" dir="2700000" algn="tl">
                    <a:srgbClr val="000000"/>
                  </a:outerShdw>
                </a:effectLst>
                <a:uLnTx/>
                <a:uFillTx/>
                <a:latin typeface="+mn-lt"/>
                <a:ea typeface="+mn-ea"/>
                <a:cs typeface="+mn-cs"/>
                <a:sym typeface="+mn-ea"/>
              </a:rPr>
              <a:t>防灾减灾</a:t>
            </a: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 name="矩形 10"/>
          <p:cNvSpPr/>
          <p:nvPr/>
        </p:nvSpPr>
        <p:spPr>
          <a:xfrm>
            <a:off x="2571750" y="4952524"/>
            <a:ext cx="5779294" cy="976313"/>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1">
                <a:ln>
                  <a:noFill/>
                </a:ln>
                <a:solidFill>
                  <a:srgbClr val="160B11"/>
                </a:solidFill>
                <a:effectLst/>
                <a:uLnTx/>
                <a:uFillTx/>
                <a:latin typeface="+mn-lt"/>
                <a:ea typeface="+mn-ea"/>
                <a:cs typeface="+mn-cs"/>
                <a:sym typeface="+mn-ea"/>
              </a:rPr>
              <a:t>极端天气灾害预测预警和控制、地震、环境地质灾害预测监测、应急救援、重大突发事件应急等技术的转化应用</a:t>
            </a:r>
            <a:endParaRPr kumimoji="0" lang="zh-CN" altLang="en-US" sz="1800" b="1" i="0" u="none" strike="noStrike" kern="1200" cap="none" spc="0" normalizeH="0" baseline="0" noProof="1">
              <a:ln>
                <a:noFill/>
              </a:ln>
              <a:solidFill>
                <a:srgbClr val="160B11"/>
              </a:solidFill>
              <a:effectLst/>
              <a:uLnTx/>
              <a:uFillTx/>
              <a:latin typeface="+mn-lt"/>
              <a:ea typeface="+mn-ea"/>
              <a:cs typeface="+mn-cs"/>
              <a:sym typeface="+mn-ea"/>
            </a:endParaRPr>
          </a:p>
        </p:txBody>
      </p:sp>
      <p:cxnSp>
        <p:nvCxnSpPr>
          <p:cNvPr id="12" name="直接连接符 11"/>
          <p:cNvCxnSpPr/>
          <p:nvPr/>
        </p:nvCxnSpPr>
        <p:spPr>
          <a:xfrm>
            <a:off x="185738" y="2028349"/>
            <a:ext cx="8093869" cy="0"/>
          </a:xfrm>
          <a:prstGeom prst="line">
            <a:avLst/>
          </a:prstGeom>
        </p:spPr>
        <p:style>
          <a:lnRef idx="3">
            <a:schemeClr val="accent1"/>
          </a:lnRef>
          <a:fillRef idx="0">
            <a:schemeClr val="accent1"/>
          </a:fillRef>
          <a:effectRef idx="2">
            <a:schemeClr val="accent1"/>
          </a:effectRef>
          <a:fontRef idx="minor">
            <a:schemeClr val="tx1"/>
          </a:fontRef>
        </p:style>
      </p:cxnSp>
      <p:pic>
        <p:nvPicPr>
          <p:cNvPr id="51203"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Tree>
  </p:cSld>
  <p:clrMapOvr>
    <a:masterClrMapping/>
  </p:clrMapOvr>
  <p:transition>
    <p:wheel spokes="3"/>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文本框 3"/>
          <p:cNvSpPr txBox="1"/>
          <p:nvPr/>
        </p:nvSpPr>
        <p:spPr>
          <a:xfrm>
            <a:off x="1221105" y="2576830"/>
            <a:ext cx="6701790" cy="875665"/>
          </a:xfrm>
          <a:prstGeom prst="rect">
            <a:avLst/>
          </a:prstGeom>
          <a:noFill/>
          <a:ln w="9525">
            <a:noFill/>
          </a:ln>
        </p:spPr>
        <p:txBody>
          <a:bodyPr wrap="square" anchor="t">
            <a:spAutoFit/>
          </a:bodyPr>
          <a:lstStyle/>
          <a:p>
            <a:pPr>
              <a:lnSpc>
                <a:spcPct val="120000"/>
              </a:lnSpc>
              <a:buFont typeface="Arial" panose="020B0604020202020204" pitchFamily="34" charset="0"/>
            </a:pPr>
            <a:r>
              <a:rPr lang="en-US" altLang="zh-CN" sz="2250" b="1" dirty="0">
                <a:solidFill>
                  <a:srgbClr val="0070C0"/>
                </a:solidFill>
                <a:latin typeface="楷体" panose="02010609060101010101" pitchFamily="49" charset="-122"/>
                <a:ea typeface="楷体" panose="02010609060101010101" pitchFamily="49" charset="-122"/>
                <a:sym typeface="宋体" panose="02010600030101010101" pitchFamily="2" charset="-122"/>
              </a:rPr>
              <a:t>    </a:t>
            </a:r>
            <a:r>
              <a:rPr lang="zh-CN" altLang="en-US" sz="2000" b="1" dirty="0">
                <a:solidFill>
                  <a:srgbClr val="160B11"/>
                </a:solidFill>
                <a:latin typeface="楷体" panose="02010609060101010101" pitchFamily="49" charset="-122"/>
                <a:ea typeface="楷体" panose="02010609060101010101" pitchFamily="49" charset="-122"/>
                <a:cs typeface="+mn-ea"/>
                <a:sym typeface="宋体" panose="02010600030101010101" pitchFamily="2" charset="-122"/>
              </a:rPr>
              <a:t>社会发展科技：是</a:t>
            </a:r>
            <a:r>
              <a:rPr lang="zh-CN" altLang="en-US" sz="2000" b="1" dirty="0">
                <a:solidFill>
                  <a:srgbClr val="160B11"/>
                </a:solidFill>
                <a:latin typeface="楷体" panose="02010609060101010101" pitchFamily="49" charset="-122"/>
                <a:ea typeface="楷体" panose="02010609060101010101" pitchFamily="49" charset="-122"/>
                <a:sym typeface="宋体" panose="02010600030101010101" pitchFamily="2" charset="-122"/>
              </a:rPr>
              <a:t>促进社会事业科技进步，推动经济与社会、人口、资源、环境协调发展的一项科技活动。</a:t>
            </a:r>
            <a:endParaRPr lang="zh-CN" altLang="en-US" sz="2000" dirty="0">
              <a:latin typeface="Calibri" panose="020F0502020204030204" pitchFamily="34" charset="0"/>
              <a:ea typeface="宋体" panose="02010600030101010101" pitchFamily="2" charset="-122"/>
            </a:endParaRPr>
          </a:p>
        </p:txBody>
      </p:sp>
      <p:sp>
        <p:nvSpPr>
          <p:cNvPr id="2" name="文本框 3"/>
          <p:cNvSpPr txBox="1"/>
          <p:nvPr/>
        </p:nvSpPr>
        <p:spPr>
          <a:xfrm>
            <a:off x="2407285" y="3538220"/>
            <a:ext cx="5386070" cy="755650"/>
          </a:xfrm>
          <a:prstGeom prst="rect">
            <a:avLst/>
          </a:prstGeom>
          <a:solidFill>
            <a:srgbClr val="00B0F0"/>
          </a:solidFill>
          <a:ln w="9525">
            <a:noFill/>
          </a:ln>
        </p:spPr>
        <p:txBody>
          <a:bodyPr wrap="square" anchor="t">
            <a:spAutoFit/>
          </a:bodyPr>
          <a:lstStyle/>
          <a:p>
            <a:pPr algn="l">
              <a:lnSpc>
                <a:spcPct val="120000"/>
              </a:lnSpc>
              <a:buFont typeface="Arial" panose="020B0604020202020204" pitchFamily="34" charset="0"/>
            </a:pPr>
            <a:r>
              <a:rPr lang="zh-CN" altLang="en-US" sz="1800" dirty="0">
                <a:solidFill>
                  <a:srgbClr val="160B11"/>
                </a:solidFill>
                <a:latin typeface="宋体" panose="02010600030101010101" pitchFamily="2" charset="-122"/>
                <a:cs typeface="+mn-ea"/>
                <a:sym typeface="宋体" panose="02010600030101010101" pitchFamily="2" charset="-122"/>
              </a:rPr>
              <a:t>不断提高人们的生活质量，改善生活环境，促进社      会和谐，实现可持续发展。</a:t>
            </a:r>
            <a:endParaRPr lang="zh-CN" altLang="en-US" sz="1800" dirty="0">
              <a:solidFill>
                <a:srgbClr val="160B11"/>
              </a:solidFill>
              <a:latin typeface="宋体" panose="02010600030101010101" pitchFamily="2" charset="-122"/>
              <a:ea typeface="宋体" panose="02010600030101010101" pitchFamily="2" charset="-122"/>
              <a:cs typeface="+mn-ea"/>
            </a:endParaRPr>
          </a:p>
        </p:txBody>
      </p:sp>
      <p:sp>
        <p:nvSpPr>
          <p:cNvPr id="3" name="文本框 3"/>
          <p:cNvSpPr txBox="1"/>
          <p:nvPr/>
        </p:nvSpPr>
        <p:spPr>
          <a:xfrm>
            <a:off x="2407285" y="4465320"/>
            <a:ext cx="5386070" cy="1087755"/>
          </a:xfrm>
          <a:prstGeom prst="rect">
            <a:avLst/>
          </a:prstGeom>
          <a:solidFill>
            <a:srgbClr val="00B0F0"/>
          </a:solidFill>
          <a:ln w="9525">
            <a:noFill/>
          </a:ln>
        </p:spPr>
        <p:txBody>
          <a:bodyPr wrap="square" anchor="t">
            <a:spAutoFit/>
          </a:bodyPr>
          <a:lstStyle/>
          <a:p>
            <a:pPr lvl="0" algn="l">
              <a:lnSpc>
                <a:spcPct val="120000"/>
              </a:lnSpc>
            </a:pPr>
            <a:r>
              <a:rPr lang="zh-CN" altLang="en-US" sz="1800" dirty="0">
                <a:solidFill>
                  <a:srgbClr val="160B11"/>
                </a:solidFill>
                <a:latin typeface="宋体" panose="02010600030101010101" pitchFamily="2" charset="-122"/>
                <a:cs typeface="+mn-ea"/>
                <a:sym typeface="宋体" panose="02010600030101010101" pitchFamily="2" charset="-122"/>
              </a:rPr>
              <a:t>群众最关心、最直接、最现实的社会发展重大需求开展科学研究、产品开发、成果转化和科技服务，是涉及民生改善的科学技术，即</a:t>
            </a:r>
            <a:r>
              <a:rPr lang="zh-CN" altLang="en-US" sz="1800" dirty="0">
                <a:solidFill>
                  <a:srgbClr val="160B11"/>
                </a:solidFill>
                <a:latin typeface="宋体" panose="02010600030101010101" pitchFamily="2" charset="-122"/>
                <a:cs typeface="+mn-ea"/>
                <a:sym typeface="宋体" panose="02010600030101010101" pitchFamily="2" charset="-122"/>
              </a:rPr>
              <a:t>民生科技</a:t>
            </a:r>
            <a:r>
              <a:rPr lang="zh-CN" altLang="en-US" sz="1800" dirty="0">
                <a:solidFill>
                  <a:srgbClr val="160B11"/>
                </a:solidFill>
                <a:latin typeface="宋体" panose="02010600030101010101" pitchFamily="2" charset="-122"/>
                <a:cs typeface="+mn-ea"/>
                <a:sym typeface="宋体" panose="02010600030101010101" pitchFamily="2" charset="-122"/>
              </a:rPr>
              <a:t>。</a:t>
            </a:r>
            <a:endParaRPr lang="zh-CN" altLang="en-US" sz="1800" dirty="0">
              <a:solidFill>
                <a:srgbClr val="160B11"/>
              </a:solidFill>
              <a:latin typeface="宋体" panose="02010600030101010101" pitchFamily="2" charset="-122"/>
              <a:cs typeface="+mn-ea"/>
              <a:sym typeface="宋体" panose="02010600030101010101" pitchFamily="2" charset="-122"/>
            </a:endParaRPr>
          </a:p>
        </p:txBody>
      </p:sp>
      <p:sp>
        <p:nvSpPr>
          <p:cNvPr id="4" name="文本框 3"/>
          <p:cNvSpPr txBox="1"/>
          <p:nvPr/>
        </p:nvSpPr>
        <p:spPr>
          <a:xfrm>
            <a:off x="1497330" y="3538220"/>
            <a:ext cx="684000" cy="756000"/>
          </a:xfrm>
          <a:prstGeom prst="rect">
            <a:avLst/>
          </a:prstGeom>
          <a:solidFill>
            <a:srgbClr val="00B0F0"/>
          </a:solidFill>
          <a:ln w="9525">
            <a:noFill/>
          </a:ln>
        </p:spPr>
        <p:txBody>
          <a:bodyPr wrap="square" anchor="ctr" anchorCtr="0">
            <a:spAutoFit/>
          </a:bodyPr>
          <a:lstStyle/>
          <a:p>
            <a:pPr lvl="0" algn="l">
              <a:lnSpc>
                <a:spcPct val="120000"/>
              </a:lnSpc>
            </a:pPr>
            <a:r>
              <a:rPr lang="zh-CN" altLang="en-US" sz="1800" dirty="0">
                <a:solidFill>
                  <a:srgbClr val="160B11"/>
                </a:solidFill>
                <a:latin typeface="宋体" panose="02010600030101010101" pitchFamily="2" charset="-122"/>
                <a:cs typeface="+mn-ea"/>
                <a:sym typeface="宋体" panose="02010600030101010101" pitchFamily="2" charset="-122"/>
              </a:rPr>
              <a:t>目标</a:t>
            </a:r>
            <a:endParaRPr lang="zh-CN" altLang="en-US" sz="1800" dirty="0">
              <a:solidFill>
                <a:srgbClr val="160B11"/>
              </a:solidFill>
              <a:latin typeface="宋体" panose="02010600030101010101" pitchFamily="2" charset="-122"/>
              <a:cs typeface="+mn-ea"/>
              <a:sym typeface="宋体" panose="02010600030101010101" pitchFamily="2" charset="-122"/>
            </a:endParaRPr>
          </a:p>
        </p:txBody>
      </p:sp>
      <p:sp>
        <p:nvSpPr>
          <p:cNvPr id="5" name="文本框 4"/>
          <p:cNvSpPr txBox="1"/>
          <p:nvPr/>
        </p:nvSpPr>
        <p:spPr>
          <a:xfrm>
            <a:off x="1497330" y="4465355"/>
            <a:ext cx="684000" cy="1080000"/>
          </a:xfrm>
          <a:prstGeom prst="rect">
            <a:avLst/>
          </a:prstGeom>
          <a:solidFill>
            <a:srgbClr val="00B0F0"/>
          </a:solidFill>
          <a:ln w="9525">
            <a:noFill/>
          </a:ln>
        </p:spPr>
        <p:txBody>
          <a:bodyPr wrap="square" anchor="ctr" anchorCtr="0">
            <a:spAutoFit/>
          </a:bodyPr>
          <a:lstStyle/>
          <a:p>
            <a:pPr lvl="0" algn="l">
              <a:lnSpc>
                <a:spcPct val="120000"/>
              </a:lnSpc>
            </a:pPr>
            <a:r>
              <a:rPr lang="zh-CN" altLang="en-US" sz="1800" dirty="0">
                <a:solidFill>
                  <a:srgbClr val="160B11"/>
                </a:solidFill>
                <a:latin typeface="宋体" panose="02010600030101010101" pitchFamily="2" charset="-122"/>
                <a:cs typeface="+mn-ea"/>
                <a:sym typeface="+mn-ea"/>
              </a:rPr>
              <a:t>特点</a:t>
            </a:r>
            <a:endParaRPr lang="zh-CN" altLang="en-US" sz="1800" dirty="0">
              <a:solidFill>
                <a:srgbClr val="160B11"/>
              </a:solidFill>
              <a:latin typeface="宋体" panose="02010600030101010101" pitchFamily="2" charset="-122"/>
              <a:cs typeface="+mn-ea"/>
              <a:sym typeface="+mn-ea"/>
            </a:endParaRPr>
          </a:p>
        </p:txBody>
      </p:sp>
      <p:sp>
        <p:nvSpPr>
          <p:cNvPr id="6" name="矩形 7"/>
          <p:cNvSpPr/>
          <p:nvPr/>
        </p:nvSpPr>
        <p:spPr>
          <a:xfrm>
            <a:off x="1062990" y="1374775"/>
            <a:ext cx="6482080" cy="76200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cmpd="sng" algn="ctr">
            <a:solidFill>
              <a:srgbClr val="DDDDDD"/>
            </a:solidFill>
            <a:prstDash val="solid"/>
            <a:bevel/>
          </a:ln>
          <a:effectLst/>
        </p:spPr>
        <p:txBody>
          <a:bodyPr lIns="324000" tIns="0" rIns="108000" bIns="144000" anchor="b"/>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ea"/>
                <a:sym typeface="+mn-ea"/>
              </a:rPr>
              <a:t>社会发展科技处主要职责</a:t>
            </a:r>
            <a:endParaRPr kumimoji="0" lang="zh-CN" altLang="en-US" sz="32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ea"/>
              <a:sym typeface="+mn-ea"/>
            </a:endParaRPr>
          </a:p>
        </p:txBody>
      </p:sp>
      <p:sp>
        <p:nvSpPr>
          <p:cNvPr id="7" name="任意多边形 6"/>
          <p:cNvSpPr/>
          <p:nvPr/>
        </p:nvSpPr>
        <p:spPr>
          <a:xfrm>
            <a:off x="513398" y="1587183"/>
            <a:ext cx="549275" cy="549275"/>
          </a:xfrm>
          <a:custGeom>
            <a:avLst/>
            <a:gdLst>
              <a:gd name="connsiteX0" fmla="*/ 0 w 696310"/>
              <a:gd name="connsiteY0" fmla="*/ 0 h 696310"/>
              <a:gd name="connsiteX1" fmla="*/ 459827 w 696310"/>
              <a:gd name="connsiteY1" fmla="*/ 0 h 696310"/>
              <a:gd name="connsiteX2" fmla="*/ 459827 w 696310"/>
              <a:gd name="connsiteY2" fmla="*/ 236483 h 696310"/>
              <a:gd name="connsiteX3" fmla="*/ 696310 w 696310"/>
              <a:gd name="connsiteY3" fmla="*/ 236483 h 696310"/>
              <a:gd name="connsiteX4" fmla="*/ 696310 w 696310"/>
              <a:gd name="connsiteY4" fmla="*/ 696310 h 696310"/>
              <a:gd name="connsiteX5" fmla="*/ 0 w 696310"/>
              <a:gd name="connsiteY5" fmla="*/ 696310 h 69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310" h="696310">
                <a:moveTo>
                  <a:pt x="0" y="0"/>
                </a:moveTo>
                <a:lnTo>
                  <a:pt x="459827" y="0"/>
                </a:lnTo>
                <a:lnTo>
                  <a:pt x="459827" y="236483"/>
                </a:lnTo>
                <a:lnTo>
                  <a:pt x="696310" y="236483"/>
                </a:lnTo>
                <a:lnTo>
                  <a:pt x="696310" y="696310"/>
                </a:lnTo>
                <a:lnTo>
                  <a:pt x="0" y="696310"/>
                </a:lnTo>
                <a:close/>
              </a:path>
            </a:pathLst>
          </a:custGeom>
          <a:solidFill>
            <a:srgbClr val="0070C0"/>
          </a:solidFill>
          <a:ln w="12700" cap="flat" cmpd="sng" algn="ctr">
            <a:noFill/>
            <a:prstDash val="solid"/>
            <a:miter lim="800000"/>
          </a:ln>
          <a:effectLst/>
        </p:spPr>
        <p:txBody>
          <a:bodyPr lIns="0" tIns="18000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8" name="矩形 7"/>
          <p:cNvSpPr/>
          <p:nvPr/>
        </p:nvSpPr>
        <p:spPr>
          <a:xfrm>
            <a:off x="899160" y="1587183"/>
            <a:ext cx="163513" cy="169863"/>
          </a:xfrm>
          <a:prstGeom prst="rect">
            <a:avLst/>
          </a:prstGeom>
          <a:solidFill>
            <a:srgbClr val="FFC91D">
              <a:lumMod val="40000"/>
              <a:lumOff val="60000"/>
            </a:srgbClr>
          </a:solidFill>
          <a:ln w="12700" cap="flat" cmpd="sng" algn="ctr">
            <a:noFill/>
            <a:prstDash val="solid"/>
            <a:miter lim="800000"/>
          </a:ln>
          <a:effectLst/>
        </p:spPr>
        <p:txBody>
          <a:bodyPr lIns="0" tIns="216000" rIns="18000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pic>
        <p:nvPicPr>
          <p:cNvPr id="56323"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Tree>
  </p:cSld>
  <p:clrMapOvr>
    <a:masterClrMapping/>
  </p:clrMapOvr>
  <p:transition>
    <p:wheel spokes="3"/>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
        <p:nvSpPr>
          <p:cNvPr id="20484" name="文本框 2"/>
          <p:cNvSpPr txBox="1"/>
          <p:nvPr/>
        </p:nvSpPr>
        <p:spPr>
          <a:xfrm>
            <a:off x="564039" y="1299051"/>
            <a:ext cx="7447360" cy="598805"/>
          </a:xfrm>
          <a:prstGeom prst="rect">
            <a:avLst/>
          </a:prstGeom>
          <a:noFill/>
          <a:ln w="9525">
            <a:noFill/>
          </a:ln>
        </p:spPr>
        <p:txBody>
          <a:bodyPr anchor="t">
            <a:spAutoFit/>
          </a:bodyPr>
          <a:lstStyle/>
          <a:p>
            <a:pPr>
              <a:buFont typeface="Arial" panose="020B0604020202020204" pitchFamily="34" charset="0"/>
            </a:pPr>
            <a:r>
              <a:rPr lang="zh-CN" altLang="en-US" sz="3300" dirty="0">
                <a:solidFill>
                  <a:srgbClr val="160B11"/>
                </a:solidFill>
                <a:latin typeface="黑体" panose="02010609060101010101" charset="-122"/>
                <a:ea typeface="黑体" panose="02010609060101010101" charset="-122"/>
              </a:rPr>
              <a:t>一、新时代我国科技创新的新发展</a:t>
            </a:r>
            <a:endParaRPr lang="zh-CN" altLang="en-US" sz="3300" dirty="0">
              <a:solidFill>
                <a:srgbClr val="160B11"/>
              </a:solidFill>
              <a:latin typeface="黑体" panose="02010609060101010101" charset="-122"/>
              <a:ea typeface="黑体" panose="02010609060101010101" charset="-122"/>
            </a:endParaRPr>
          </a:p>
        </p:txBody>
      </p:sp>
      <p:sp>
        <p:nvSpPr>
          <p:cNvPr id="3" name="文本框 3"/>
          <p:cNvSpPr txBox="1"/>
          <p:nvPr/>
        </p:nvSpPr>
        <p:spPr>
          <a:xfrm>
            <a:off x="636667" y="2121059"/>
            <a:ext cx="6582966" cy="53403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fontAlgn="base" hangingPunct="1">
              <a:lnSpc>
                <a:spcPct val="120000"/>
              </a:lnSpc>
              <a:spcBef>
                <a:spcPct val="0"/>
              </a:spcBef>
              <a:buNone/>
            </a:pPr>
            <a:r>
              <a:rPr lang="en-US" altLang="zh-CN" sz="2250" strike="noStrike" noProof="1">
                <a:solidFill>
                  <a:schemeClr val="accent3"/>
                </a:solidFill>
                <a:latin typeface="+mn-lt"/>
                <a:ea typeface="+mn-ea"/>
                <a:cs typeface="+mn-cs"/>
              </a:rPr>
              <a:t>         </a:t>
            </a:r>
            <a:r>
              <a:rPr lang="zh-CN" altLang="en-US" sz="2400" b="1" strike="noStrike" noProof="1">
                <a:solidFill>
                  <a:srgbClr val="160B11"/>
                </a:solidFill>
                <a:effectLst>
                  <a:outerShdw blurRad="38100" dist="19050" dir="2700000" algn="tl" rotWithShape="0">
                    <a:schemeClr val="dk1">
                      <a:alpha val="40000"/>
                    </a:schemeClr>
                  </a:outerShdw>
                </a:effectLst>
                <a:latin typeface="方正楷体_GBK" panose="03000509000000000000" charset="-122"/>
                <a:ea typeface="方正楷体_GBK" panose="03000509000000000000" charset="-122"/>
                <a:cs typeface="+mn-cs"/>
              </a:rPr>
              <a:t>创新是引领发展的第一动力</a:t>
            </a:r>
            <a:endParaRPr lang="zh-CN" altLang="en-US" sz="2400" b="1" strike="noStrike" noProof="1">
              <a:solidFill>
                <a:srgbClr val="160B11"/>
              </a:solidFill>
              <a:effectLst>
                <a:outerShdw blurRad="38100" dist="19050" dir="2700000" algn="tl" rotWithShape="0">
                  <a:schemeClr val="dk1">
                    <a:alpha val="40000"/>
                  </a:schemeClr>
                </a:outerShdw>
              </a:effectLst>
              <a:latin typeface="方正楷体_GBK" panose="03000509000000000000" charset="-122"/>
              <a:ea typeface="方正楷体_GBK" panose="03000509000000000000" charset="-122"/>
              <a:cs typeface="+mn-cs"/>
            </a:endParaRPr>
          </a:p>
        </p:txBody>
      </p:sp>
      <p:sp>
        <p:nvSpPr>
          <p:cNvPr id="20483" name="文本框 3"/>
          <p:cNvSpPr txBox="1"/>
          <p:nvPr/>
        </p:nvSpPr>
        <p:spPr>
          <a:xfrm>
            <a:off x="708660" y="2809875"/>
            <a:ext cx="4929505" cy="1751965"/>
          </a:xfrm>
          <a:prstGeom prst="rect">
            <a:avLst/>
          </a:prstGeom>
          <a:noFill/>
          <a:ln w="9525">
            <a:noFill/>
          </a:ln>
        </p:spPr>
        <p:txBody>
          <a:bodyPr wrap="square" anchor="t">
            <a:spAutoFit/>
          </a:bodyPr>
          <a:lstStyle/>
          <a:p>
            <a:pPr algn="just">
              <a:lnSpc>
                <a:spcPct val="120000"/>
              </a:lnSpc>
              <a:buFont typeface="Arial" panose="020B0604020202020204" pitchFamily="34" charset="0"/>
            </a:pPr>
            <a:r>
              <a:rPr lang="en-US" altLang="zh-CN" sz="1800" dirty="0">
                <a:solidFill>
                  <a:srgbClr val="000000"/>
                </a:solidFill>
                <a:latin typeface="Calibri" panose="020F0502020204030204" pitchFamily="34" charset="0"/>
                <a:ea typeface="宋体" panose="02010600030101010101" pitchFamily="2" charset="-122"/>
              </a:rPr>
              <a:t>         </a:t>
            </a:r>
            <a:r>
              <a:rPr lang="zh-CN" altLang="en-US" sz="1800" dirty="0">
                <a:solidFill>
                  <a:srgbClr val="160B11"/>
                </a:solidFill>
                <a:latin typeface="Calibri" panose="020F0502020204030204" pitchFamily="34" charset="0"/>
                <a:ea typeface="宋体" panose="02010600030101010101" pitchFamily="2" charset="-122"/>
              </a:rPr>
              <a:t>党的十八大以来，以习近平同志为核心的党中央，对科技创新进行了全局谋划和系统部署，重视程度之高、政策密度之大、推动力度之强前所未有，科技事业实现了历史性、整体性、格局性重大变化。</a:t>
            </a:r>
            <a:endParaRPr lang="zh-CN" altLang="en-US" sz="1800" dirty="0">
              <a:solidFill>
                <a:srgbClr val="160B11"/>
              </a:solidFill>
              <a:latin typeface="Calibri" panose="020F0502020204030204" pitchFamily="34" charset="0"/>
              <a:ea typeface="宋体" panose="02010600030101010101" pitchFamily="2" charset="-122"/>
            </a:endParaRPr>
          </a:p>
        </p:txBody>
      </p:sp>
      <p:pic>
        <p:nvPicPr>
          <p:cNvPr id="20486" name="图片 7"/>
          <p:cNvPicPr>
            <a:picLocks noChangeAspect="1"/>
          </p:cNvPicPr>
          <p:nvPr/>
        </p:nvPicPr>
        <p:blipFill>
          <a:blip r:embed="rId2"/>
          <a:stretch>
            <a:fillRect/>
          </a:stretch>
        </p:blipFill>
        <p:spPr>
          <a:xfrm>
            <a:off x="6005195" y="2025015"/>
            <a:ext cx="2940685" cy="2713990"/>
          </a:xfrm>
          <a:prstGeom prst="rect">
            <a:avLst/>
          </a:prstGeom>
          <a:noFill/>
          <a:ln w="9525">
            <a:noFill/>
          </a:ln>
        </p:spPr>
      </p:pic>
      <p:sp>
        <p:nvSpPr>
          <p:cNvPr id="20487" name="文本框 3"/>
          <p:cNvSpPr txBox="1"/>
          <p:nvPr/>
        </p:nvSpPr>
        <p:spPr>
          <a:xfrm>
            <a:off x="774065" y="4866005"/>
            <a:ext cx="7999095" cy="822960"/>
          </a:xfrm>
          <a:prstGeom prst="rect">
            <a:avLst/>
          </a:prstGeom>
          <a:noFill/>
          <a:ln w="9525">
            <a:noFill/>
          </a:ln>
        </p:spPr>
        <p:txBody>
          <a:bodyPr wrap="square" anchor="t">
            <a:spAutoFit/>
          </a:bodyPr>
          <a:lstStyle/>
          <a:p>
            <a:pPr indent="-228600">
              <a:lnSpc>
                <a:spcPct val="120000"/>
              </a:lnSpc>
              <a:spcBef>
                <a:spcPts val="1000"/>
              </a:spcBef>
              <a:buFont typeface="Arial" panose="020B0604020202020204" pitchFamily="34" charset="0"/>
            </a:pPr>
            <a:r>
              <a:rPr lang="en-US" altLang="zh-CN" sz="1800" dirty="0">
                <a:solidFill>
                  <a:srgbClr val="000000"/>
                </a:solidFill>
                <a:latin typeface="Calibri" panose="020F0502020204030204" pitchFamily="34" charset="0"/>
                <a:ea typeface="宋体" panose="02010600030101010101" pitchFamily="2" charset="-122"/>
                <a:sym typeface="宋体" panose="02010600030101010101" pitchFamily="2" charset="-122"/>
              </a:rPr>
              <a:t>          </a:t>
            </a:r>
            <a:r>
              <a:rPr lang="zh-CN" altLang="en-US" sz="2000" b="1" dirty="0">
                <a:solidFill>
                  <a:srgbClr val="160B11"/>
                </a:solidFill>
                <a:latin typeface="Calibri" panose="020F0502020204030204" pitchFamily="34" charset="0"/>
                <a:ea typeface="宋体" panose="02010600030101010101" pitchFamily="2" charset="-122"/>
                <a:sym typeface="宋体" panose="02010600030101010101" pitchFamily="2" charset="-122"/>
              </a:rPr>
              <a:t>党的十九大召开，确立了习近平新时代中国特色社会主义思想的历史地位，为科技工作进一步指明了方向。</a:t>
            </a:r>
            <a:endParaRPr lang="zh-CN" altLang="en-US" sz="2000" b="1" dirty="0">
              <a:solidFill>
                <a:srgbClr val="160B11"/>
              </a:solidFill>
              <a:latin typeface="Calibri" panose="020F0502020204030204" pitchFamily="34" charset="0"/>
              <a:ea typeface="宋体" panose="02010600030101010101" pitchFamily="2" charset="-122"/>
              <a:sym typeface="宋体" panose="02010600030101010101" pitchFamily="2" charset="-122"/>
            </a:endParaRPr>
          </a:p>
        </p:txBody>
      </p:sp>
    </p:spTree>
  </p:cSld>
  <p:clrMapOvr>
    <a:masterClrMapping/>
  </p:clrMapOvr>
  <p:transition>
    <p:wheel spokes="3"/>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353955" y="2600643"/>
            <a:ext cx="1184911" cy="1029892"/>
            <a:chOff x="2856410" y="1314993"/>
            <a:chExt cx="1152000" cy="1152000"/>
          </a:xfrm>
          <a:solidFill>
            <a:schemeClr val="accent1"/>
          </a:solidFill>
        </p:grpSpPr>
        <p:sp>
          <p:nvSpPr>
            <p:cNvPr id="4" name="矩形 3"/>
            <p:cNvSpPr/>
            <p:nvPr/>
          </p:nvSpPr>
          <p:spPr>
            <a:xfrm>
              <a:off x="2856410" y="1314993"/>
              <a:ext cx="1152000" cy="11520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675"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nvSpPr>
          <p:spPr>
            <a:xfrm>
              <a:off x="2946410" y="1404993"/>
              <a:ext cx="972000" cy="9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675"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2898391" y="1405200"/>
              <a:ext cx="787138" cy="794102"/>
            </a:xfrm>
            <a:prstGeom prst="rect">
              <a:avLst/>
            </a:prstGeom>
            <a:grp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25" b="1" i="0" u="none" strike="noStrike" kern="1200" cap="none" spc="0" normalizeH="0" baseline="0" noProof="1">
                  <a:ln>
                    <a:noFill/>
                  </a:ln>
                  <a:solidFill>
                    <a:schemeClr val="bg1"/>
                  </a:solidFill>
                  <a:effectLst/>
                  <a:uLnTx/>
                  <a:uFillTx/>
                  <a:latin typeface="黑体" panose="02010609060101010101" charset="-122"/>
                  <a:ea typeface="黑体" panose="02010609060101010101" charset="-122"/>
                  <a:cs typeface="+mn-cs"/>
                </a:rPr>
                <a:t>人口健康</a:t>
              </a:r>
              <a:endParaRPr kumimoji="0" lang="zh-CN" altLang="en-US" sz="2025" b="1" i="0" u="none" strike="noStrike" kern="1200" cap="none" spc="0" normalizeH="0" baseline="0" noProof="1">
                <a:ln>
                  <a:noFill/>
                </a:ln>
                <a:solidFill>
                  <a:schemeClr val="bg1"/>
                </a:solidFill>
                <a:effectLst/>
                <a:uLnTx/>
                <a:uFillTx/>
                <a:latin typeface="黑体" panose="02010609060101010101" charset="-122"/>
                <a:ea typeface="黑体" panose="02010609060101010101" charset="-122"/>
                <a:cs typeface="+mn-cs"/>
              </a:endParaRPr>
            </a:p>
          </p:txBody>
        </p:sp>
      </p:grpSp>
      <p:grpSp>
        <p:nvGrpSpPr>
          <p:cNvPr id="7" name="组合 6"/>
          <p:cNvGrpSpPr/>
          <p:nvPr/>
        </p:nvGrpSpPr>
        <p:grpSpPr>
          <a:xfrm>
            <a:off x="4807268" y="2593499"/>
            <a:ext cx="1211579" cy="1120140"/>
            <a:chOff x="4254136" y="1314993"/>
            <a:chExt cx="1152000" cy="1152000"/>
          </a:xfrm>
          <a:solidFill>
            <a:srgbClr val="00B0F0"/>
          </a:solidFill>
        </p:grpSpPr>
        <p:sp>
          <p:nvSpPr>
            <p:cNvPr id="8" name="矩形 7"/>
            <p:cNvSpPr/>
            <p:nvPr/>
          </p:nvSpPr>
          <p:spPr>
            <a:xfrm>
              <a:off x="4254136" y="1314993"/>
              <a:ext cx="1152000" cy="11520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675"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4344136" y="1404993"/>
              <a:ext cx="972000" cy="9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675"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0" name="文本框 9"/>
            <p:cNvSpPr txBox="1"/>
            <p:nvPr/>
          </p:nvSpPr>
          <p:spPr>
            <a:xfrm>
              <a:off x="4616627" y="1405115"/>
              <a:ext cx="764151" cy="736000"/>
            </a:xfrm>
            <a:prstGeom prst="rect">
              <a:avLst/>
            </a:prstGeom>
            <a:grpFill/>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25" b="1" i="0" u="none" strike="noStrike" kern="1200" cap="none" spc="0" normalizeH="0" baseline="0" noProof="1">
                  <a:ln>
                    <a:noFill/>
                  </a:ln>
                  <a:solidFill>
                    <a:schemeClr val="bg1"/>
                  </a:solidFill>
                  <a:effectLst/>
                  <a:uLnTx/>
                  <a:uFillTx/>
                  <a:latin typeface="黑体" panose="02010609060101010101" charset="-122"/>
                  <a:ea typeface="黑体" panose="02010609060101010101" charset="-122"/>
                  <a:cs typeface="+mn-cs"/>
                </a:rPr>
                <a:t>生态环保</a:t>
              </a:r>
              <a:endParaRPr kumimoji="0" lang="zh-CN" altLang="en-US" sz="2025" b="1" i="0" u="none" strike="noStrike" kern="1200" cap="none" spc="0" normalizeH="0" baseline="0" noProof="1">
                <a:ln>
                  <a:noFill/>
                </a:ln>
                <a:solidFill>
                  <a:schemeClr val="bg1"/>
                </a:solidFill>
                <a:effectLst/>
                <a:uLnTx/>
                <a:uFillTx/>
                <a:latin typeface="黑体" panose="02010609060101010101" charset="-122"/>
                <a:ea typeface="黑体" panose="02010609060101010101" charset="-122"/>
                <a:cs typeface="+mn-cs"/>
              </a:endParaRPr>
            </a:p>
          </p:txBody>
        </p:sp>
      </p:grpSp>
      <p:grpSp>
        <p:nvGrpSpPr>
          <p:cNvPr id="11" name="组合 10"/>
          <p:cNvGrpSpPr/>
          <p:nvPr/>
        </p:nvGrpSpPr>
        <p:grpSpPr>
          <a:xfrm>
            <a:off x="3353955" y="3983435"/>
            <a:ext cx="1186850" cy="1110139"/>
            <a:chOff x="2856410" y="2712719"/>
            <a:chExt cx="1152000" cy="1152000"/>
          </a:xfrm>
          <a:solidFill>
            <a:srgbClr val="00B0F0"/>
          </a:solidFill>
        </p:grpSpPr>
        <p:sp>
          <p:nvSpPr>
            <p:cNvPr id="12" name="矩形 11"/>
            <p:cNvSpPr/>
            <p:nvPr/>
          </p:nvSpPr>
          <p:spPr>
            <a:xfrm>
              <a:off x="2856410" y="2712719"/>
              <a:ext cx="1152000" cy="11520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675"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3" name="矩形 12"/>
            <p:cNvSpPr/>
            <p:nvPr/>
          </p:nvSpPr>
          <p:spPr>
            <a:xfrm>
              <a:off x="2946410" y="2802719"/>
              <a:ext cx="972000" cy="9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675"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4" name="文本框 13"/>
            <p:cNvSpPr txBox="1"/>
            <p:nvPr/>
          </p:nvSpPr>
          <p:spPr>
            <a:xfrm>
              <a:off x="2941501" y="3043837"/>
              <a:ext cx="707266" cy="742631"/>
            </a:xfrm>
            <a:prstGeom prst="rect">
              <a:avLst/>
            </a:prstGeom>
            <a:grpFill/>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25" b="1" i="0" u="none" strike="noStrike" kern="1200" cap="none" spc="0" normalizeH="0" baseline="0" noProof="1">
                  <a:ln>
                    <a:noFill/>
                  </a:ln>
                  <a:solidFill>
                    <a:schemeClr val="bg1"/>
                  </a:solidFill>
                  <a:effectLst/>
                  <a:uLnTx/>
                  <a:uFillTx/>
                  <a:latin typeface="黑体" panose="02010609060101010101" charset="-122"/>
                  <a:ea typeface="黑体" panose="02010609060101010101" charset="-122"/>
                  <a:cs typeface="+mn-cs"/>
                </a:rPr>
                <a:t>公共安全</a:t>
              </a:r>
              <a:endParaRPr kumimoji="0" lang="zh-CN" altLang="en-US" sz="2025" b="1" i="0" u="none" strike="noStrike" kern="1200" cap="none" spc="0" normalizeH="0" baseline="0" noProof="1">
                <a:ln>
                  <a:noFill/>
                </a:ln>
                <a:solidFill>
                  <a:schemeClr val="bg1"/>
                </a:solidFill>
                <a:effectLst/>
                <a:uLnTx/>
                <a:uFillTx/>
                <a:latin typeface="黑体" panose="02010609060101010101" charset="-122"/>
                <a:ea typeface="黑体" panose="02010609060101010101" charset="-122"/>
                <a:cs typeface="+mn-cs"/>
              </a:endParaRPr>
            </a:p>
          </p:txBody>
        </p:sp>
      </p:grpSp>
      <p:grpSp>
        <p:nvGrpSpPr>
          <p:cNvPr id="15" name="组合 14"/>
          <p:cNvGrpSpPr/>
          <p:nvPr/>
        </p:nvGrpSpPr>
        <p:grpSpPr>
          <a:xfrm>
            <a:off x="4807744" y="3983911"/>
            <a:ext cx="1210866" cy="1109663"/>
            <a:chOff x="4254136" y="2712719"/>
            <a:chExt cx="1152000" cy="1152000"/>
          </a:xfrm>
        </p:grpSpPr>
        <p:sp>
          <p:nvSpPr>
            <p:cNvPr id="16" name="矩形 15"/>
            <p:cNvSpPr/>
            <p:nvPr/>
          </p:nvSpPr>
          <p:spPr>
            <a:xfrm>
              <a:off x="4254136" y="2712719"/>
              <a:ext cx="1152000" cy="1152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675" b="0" i="0" u="none" strike="noStrike" kern="1200" cap="none" spc="0" normalizeH="0" baseline="0" noProof="1">
                <a:ln w="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sp>
          <p:nvSpPr>
            <p:cNvPr id="17" name="矩形 16"/>
            <p:cNvSpPr/>
            <p:nvPr/>
          </p:nvSpPr>
          <p:spPr>
            <a:xfrm>
              <a:off x="4343623" y="2802950"/>
              <a:ext cx="973026" cy="971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675"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1210" name="文本框 17"/>
            <p:cNvSpPr txBox="1"/>
            <p:nvPr/>
          </p:nvSpPr>
          <p:spPr>
            <a:xfrm>
              <a:off x="4606734" y="3041685"/>
              <a:ext cx="772001" cy="742949"/>
            </a:xfrm>
            <a:prstGeom prst="rect">
              <a:avLst/>
            </a:prstGeom>
            <a:noFill/>
            <a:ln w="9525">
              <a:noFill/>
            </a:ln>
          </p:spPr>
          <p:txBody>
            <a:bodyPr anchor="t">
              <a:spAutoFit/>
            </a:bodyPr>
            <a:lstStyle/>
            <a:p>
              <a:pPr algn="ctr">
                <a:buFont typeface="Arial" panose="020B0604020202020204" pitchFamily="34" charset="0"/>
              </a:pPr>
              <a:r>
                <a:rPr lang="zh-CN" altLang="en-US" sz="2025" b="1" dirty="0">
                  <a:solidFill>
                    <a:schemeClr val="bg1"/>
                  </a:solidFill>
                  <a:latin typeface="黑体" panose="02010609060101010101" charset="-122"/>
                  <a:ea typeface="黑体" panose="02010609060101010101" charset="-122"/>
                </a:rPr>
                <a:t>社会管理</a:t>
              </a:r>
              <a:endParaRPr lang="zh-CN" altLang="en-US" sz="2025" b="1" dirty="0">
                <a:solidFill>
                  <a:schemeClr val="bg1"/>
                </a:solidFill>
                <a:latin typeface="黑体" panose="02010609060101010101" charset="-122"/>
                <a:ea typeface="黑体" panose="02010609060101010101" charset="-122"/>
              </a:endParaRPr>
            </a:p>
          </p:txBody>
        </p:sp>
      </p:grpSp>
      <p:sp>
        <p:nvSpPr>
          <p:cNvPr id="20" name="椭圆 19"/>
          <p:cNvSpPr/>
          <p:nvPr/>
        </p:nvSpPr>
        <p:spPr>
          <a:xfrm>
            <a:off x="4013597" y="3210005"/>
            <a:ext cx="1328738" cy="1278731"/>
          </a:xfrm>
          <a:prstGeom prst="ellipse">
            <a:avLst/>
          </a:prstGeom>
          <a:solidFill>
            <a:schemeClr val="bg1">
              <a:lumMod val="85000"/>
            </a:schemeClr>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40000"/>
              </a:lnSpc>
              <a:spcBef>
                <a:spcPct val="0"/>
              </a:spcBef>
              <a:spcAft>
                <a:spcPct val="0"/>
              </a:spcAft>
              <a:buClrTx/>
              <a:buSzTx/>
              <a:buFontTx/>
              <a:buNone/>
              <a:defRPr/>
            </a:pPr>
            <a:r>
              <a:rPr kumimoji="0" lang="zh-CN" altLang="en-US" sz="2250" b="1" i="0" u="none" strike="noStrike" kern="1200" cap="none" spc="0" normalizeH="0" baseline="0" noProof="1" smtClean="0">
                <a:ln>
                  <a:noFill/>
                </a:ln>
                <a:solidFill>
                  <a:schemeClr val="tx1">
                    <a:lumMod val="75000"/>
                    <a:lumOff val="25000"/>
                  </a:schemeClr>
                </a:solidFill>
                <a:effectLst/>
                <a:uLnTx/>
                <a:uFillTx/>
                <a:latin typeface="黑体" panose="02010609060101010101" charset="-122"/>
                <a:ea typeface="黑体" panose="02010609060101010101" charset="-122"/>
                <a:cs typeface="+mn-cs"/>
                <a:sym typeface="+mn-ea"/>
              </a:rPr>
              <a:t>四 </a:t>
            </a:r>
            <a:r>
              <a:rPr kumimoji="0" lang="zh-CN" altLang="en-US" sz="2250" b="1" i="0" u="none" strike="noStrike" kern="1200" cap="none" spc="0" normalizeH="0" baseline="0" noProof="1">
                <a:ln>
                  <a:noFill/>
                </a:ln>
                <a:solidFill>
                  <a:schemeClr val="tx1">
                    <a:lumMod val="75000"/>
                    <a:lumOff val="25000"/>
                  </a:schemeClr>
                </a:solidFill>
                <a:effectLst/>
                <a:uLnTx/>
                <a:uFillTx/>
                <a:latin typeface="黑体" panose="02010609060101010101" charset="-122"/>
                <a:ea typeface="黑体" panose="02010609060101010101" charset="-122"/>
                <a:cs typeface="+mn-cs"/>
                <a:sym typeface="+mn-ea"/>
              </a:rPr>
              <a:t>大</a:t>
            </a:r>
            <a:endParaRPr kumimoji="0" lang="zh-CN" altLang="en-US" sz="2250" b="1" i="0" u="none" strike="noStrike" kern="1200" cap="none" spc="0" normalizeH="0" baseline="0" noProof="1">
              <a:ln>
                <a:noFill/>
              </a:ln>
              <a:solidFill>
                <a:schemeClr val="tx1">
                  <a:lumMod val="75000"/>
                  <a:lumOff val="25000"/>
                </a:schemeClr>
              </a:solidFill>
              <a:effectLst/>
              <a:uLnTx/>
              <a:uFillTx/>
              <a:latin typeface="黑体" panose="02010609060101010101" charset="-122"/>
              <a:ea typeface="黑体" panose="02010609060101010101" charset="-122"/>
              <a:cs typeface="+mn-cs"/>
              <a:sym typeface="+mn-ea"/>
            </a:endParaRPr>
          </a:p>
          <a:p>
            <a:pPr marL="0" marR="0" lvl="0" indent="0" algn="ctr" defTabSz="914400" rtl="0" eaLnBrk="1" fontAlgn="auto" latinLnBrk="0" hangingPunct="1">
              <a:lnSpc>
                <a:spcPct val="140000"/>
              </a:lnSpc>
              <a:spcBef>
                <a:spcPct val="0"/>
              </a:spcBef>
              <a:spcAft>
                <a:spcPct val="0"/>
              </a:spcAft>
              <a:buClrTx/>
              <a:buSzTx/>
              <a:buFontTx/>
              <a:buNone/>
              <a:defRPr/>
            </a:pPr>
            <a:r>
              <a:rPr kumimoji="0" lang="zh-CN" altLang="en-US" sz="2250" b="1" i="0" u="none" strike="noStrike" kern="1200" cap="none" spc="0" normalizeH="0" baseline="0" noProof="1" smtClean="0">
                <a:ln>
                  <a:noFill/>
                </a:ln>
                <a:solidFill>
                  <a:schemeClr val="tx1">
                    <a:lumMod val="75000"/>
                    <a:lumOff val="25000"/>
                  </a:schemeClr>
                </a:solidFill>
                <a:effectLst/>
                <a:uLnTx/>
                <a:uFillTx/>
                <a:latin typeface="黑体" panose="02010609060101010101" charset="-122"/>
                <a:ea typeface="黑体" panose="02010609060101010101" charset="-122"/>
                <a:cs typeface="+mn-cs"/>
                <a:sym typeface="+mn-ea"/>
              </a:rPr>
              <a:t>领 </a:t>
            </a:r>
            <a:r>
              <a:rPr kumimoji="0" lang="zh-CN" altLang="en-US" sz="2250" b="1" i="0" u="none" strike="noStrike" kern="1200" cap="none" spc="0" normalizeH="0" baseline="0" noProof="1">
                <a:ln>
                  <a:noFill/>
                </a:ln>
                <a:solidFill>
                  <a:schemeClr val="tx1">
                    <a:lumMod val="75000"/>
                    <a:lumOff val="25000"/>
                  </a:schemeClr>
                </a:solidFill>
                <a:effectLst/>
                <a:uLnTx/>
                <a:uFillTx/>
                <a:latin typeface="黑体" panose="02010609060101010101" charset="-122"/>
                <a:ea typeface="黑体" panose="02010609060101010101" charset="-122"/>
                <a:cs typeface="+mn-cs"/>
                <a:sym typeface="+mn-ea"/>
              </a:rPr>
              <a:t>域</a:t>
            </a:r>
            <a:endParaRPr kumimoji="0" lang="zh-CN" altLang="en-US" sz="2250" b="1" i="0" u="none" strike="noStrike" kern="1200" cap="none" spc="0" normalizeH="0" baseline="0" noProof="1">
              <a:ln>
                <a:noFill/>
              </a:ln>
              <a:solidFill>
                <a:schemeClr val="tx1">
                  <a:lumMod val="75000"/>
                  <a:lumOff val="25000"/>
                </a:schemeClr>
              </a:solidFill>
              <a:effectLst/>
              <a:uLnTx/>
              <a:uFillTx/>
              <a:latin typeface="黑体" panose="02010609060101010101" charset="-122"/>
              <a:ea typeface="黑体" panose="02010609060101010101" charset="-122"/>
              <a:cs typeface="+mn-cs"/>
              <a:sym typeface="+mn-ea"/>
            </a:endParaRPr>
          </a:p>
        </p:txBody>
      </p:sp>
      <p:sp>
        <p:nvSpPr>
          <p:cNvPr id="22" name="文本框 21"/>
          <p:cNvSpPr txBox="1"/>
          <p:nvPr/>
        </p:nvSpPr>
        <p:spPr>
          <a:xfrm>
            <a:off x="666750" y="1962230"/>
            <a:ext cx="2599135" cy="2192020"/>
          </a:xfrm>
          <a:prstGeom prst="rect">
            <a:avLst/>
          </a:prstGeom>
          <a:noFill/>
        </p:spPr>
        <p:txBody>
          <a:bodyPr>
            <a:spAutoFit/>
          </a:bodyPr>
          <a:lstStyle/>
          <a:p>
            <a:pPr marL="285750" marR="0" indent="-285750" defTabSz="914400" rtl="0" fontAlgn="auto">
              <a:buClrTx/>
              <a:buSzTx/>
              <a:buFont typeface="Wingdings" panose="05000000000000000000" charset="0"/>
              <a:buChar char="n"/>
              <a:defRPr/>
            </a:pPr>
            <a:r>
              <a:rPr kumimoji="0" lang="zh-CN" altLang="en-US" sz="1650" b="1" kern="1200" cap="none" spc="0" normalizeH="0" baseline="0" noProof="1">
                <a:solidFill>
                  <a:srgbClr val="0070C0"/>
                </a:solidFill>
                <a:latin typeface="新宋体" panose="02010609030101010101" pitchFamily="49" charset="-122"/>
                <a:ea typeface="新宋体" panose="02010609030101010101" pitchFamily="49" charset="-122"/>
                <a:cs typeface="+mn-cs"/>
              </a:rPr>
              <a:t>人口健康</a:t>
            </a:r>
            <a:endParaRPr kumimoji="0" lang="zh-CN" altLang="en-US" sz="1650" b="1" kern="1200" cap="none" spc="0" normalizeH="0" baseline="0" noProof="1">
              <a:solidFill>
                <a:srgbClr val="0070C0"/>
              </a:solidFill>
              <a:latin typeface="新宋体" panose="02010609030101010101" pitchFamily="49" charset="-122"/>
              <a:ea typeface="新宋体" panose="02010609030101010101" pitchFamily="49" charset="-122"/>
              <a:cs typeface="+mn-cs"/>
            </a:endParaRPr>
          </a:p>
          <a:p>
            <a:pPr marR="0" defTabSz="914400" rtl="0" fontAlgn="auto">
              <a:buClrTx/>
              <a:buSzTx/>
              <a:buFont typeface="Wingdings" panose="05000000000000000000" charset="0"/>
              <a:buNone/>
              <a:defRPr/>
            </a:pPr>
            <a:r>
              <a:rPr kumimoji="0" lang="zh-CN" altLang="en-US" sz="1200" kern="1200" cap="none" spc="0" normalizeH="0" baseline="0" noProof="1">
                <a:latin typeface="微软雅黑" panose="020B0503020204020204" pitchFamily="34" charset="-122"/>
                <a:ea typeface="微软雅黑" panose="020B0503020204020204" pitchFamily="34" charset="-122"/>
                <a:cs typeface="+mn-cs"/>
                <a:sym typeface="+mn-ea"/>
              </a:rPr>
              <a:t>      </a:t>
            </a:r>
            <a:endParaRPr kumimoji="0" lang="en-US" altLang="zh-CN" sz="1200" kern="1200" cap="none" spc="0" normalizeH="0" baseline="0" noProof="1" smtClean="0">
              <a:latin typeface="微软雅黑" panose="020B0503020204020204" pitchFamily="34" charset="-122"/>
              <a:ea typeface="微软雅黑" panose="020B0503020204020204" pitchFamily="34" charset="-122"/>
              <a:cs typeface="+mn-cs"/>
              <a:sym typeface="+mn-ea"/>
            </a:endParaRPr>
          </a:p>
          <a:p>
            <a:pPr marR="0" defTabSz="914400" rtl="0" fontAlgn="auto">
              <a:buClrTx/>
              <a:buSzTx/>
              <a:buFont typeface="Wingdings" panose="05000000000000000000" charset="0"/>
              <a:buNone/>
              <a:defRPr/>
            </a:pPr>
            <a:r>
              <a:rPr kumimoji="0" lang="zh-CN" altLang="en-US" sz="1200" kern="1200" cap="none" spc="0" normalizeH="0" baseline="0" noProof="1" smtClean="0">
                <a:latin typeface="微软雅黑" panose="020B0503020204020204" pitchFamily="34" charset="-122"/>
                <a:ea typeface="微软雅黑" panose="020B0503020204020204" pitchFamily="34" charset="-122"/>
                <a:cs typeface="+mn-cs"/>
                <a:sym typeface="+mn-ea"/>
              </a:rPr>
              <a:t>加快</a:t>
            </a:r>
            <a:r>
              <a:rPr kumimoji="0" lang="zh-CN" altLang="en-US" sz="1200" kern="1200" cap="none" spc="0" normalizeH="0" baseline="0" noProof="1">
                <a:latin typeface="微软雅黑" panose="020B0503020204020204" pitchFamily="34" charset="-122"/>
                <a:ea typeface="微软雅黑" panose="020B0503020204020204" pitchFamily="34" charset="-122"/>
                <a:cs typeface="+mn-cs"/>
                <a:sym typeface="+mn-ea"/>
              </a:rPr>
              <a:t>医疗健康科技发展，重视防病、治病先进技术和方法的拓展，突破公共卫生防疫、重大疾病防治等关键核心技术，加强科技成果转化应用。发展高附加值生物医药产品，加快发展中医药产业，丰富和完善中医药产业发展体系。加强体育科学和应对老龄化科学研究，提高全民健康水平。 </a:t>
            </a:r>
            <a:endParaRPr kumimoji="0" lang="zh-CN" altLang="en-US" sz="1200" kern="1200" cap="none" spc="0" normalizeH="0" baseline="0" noProof="1">
              <a:cs typeface="+mn-cs"/>
            </a:endParaRPr>
          </a:p>
        </p:txBody>
      </p:sp>
      <p:sp>
        <p:nvSpPr>
          <p:cNvPr id="23" name="文本框 22"/>
          <p:cNvSpPr txBox="1"/>
          <p:nvPr/>
        </p:nvSpPr>
        <p:spPr>
          <a:xfrm>
            <a:off x="6084094" y="1962230"/>
            <a:ext cx="2561035" cy="2007235"/>
          </a:xfrm>
          <a:prstGeom prst="rect">
            <a:avLst/>
          </a:prstGeom>
          <a:noFill/>
        </p:spPr>
        <p:txBody>
          <a:bodyPr>
            <a:spAutoFit/>
          </a:bodyPr>
          <a:lstStyle/>
          <a:p>
            <a:pPr marL="285750" marR="0" indent="-285750" defTabSz="914400" rtl="0" fontAlgn="auto">
              <a:buClrTx/>
              <a:buSzTx/>
              <a:buFont typeface="Wingdings" panose="05000000000000000000" charset="0"/>
              <a:buChar char="n"/>
              <a:defRPr/>
            </a:pPr>
            <a:r>
              <a:rPr kumimoji="0" lang="zh-CN" altLang="en-US" sz="1650" b="1" kern="1200" cap="none" spc="0" normalizeH="0" baseline="0" noProof="1">
                <a:solidFill>
                  <a:srgbClr val="00B0F0"/>
                </a:solidFill>
                <a:latin typeface="+mn-ea"/>
                <a:ea typeface="+mn-ea"/>
                <a:cs typeface="+mn-cs"/>
                <a:sym typeface="+mn-ea"/>
              </a:rPr>
              <a:t>生态环保</a:t>
            </a:r>
            <a:endParaRPr kumimoji="0" lang="zh-CN" altLang="en-US" sz="1650" b="1" kern="1200" cap="none" spc="0" normalizeH="0" baseline="0" noProof="1">
              <a:solidFill>
                <a:srgbClr val="00B0F0"/>
              </a:solidFill>
              <a:latin typeface="+mn-ea"/>
              <a:ea typeface="新宋体" panose="02010609030101010101" pitchFamily="49" charset="-122"/>
              <a:cs typeface="+mn-cs"/>
              <a:sym typeface="+mn-ea"/>
            </a:endParaRPr>
          </a:p>
          <a:p>
            <a:pPr marR="0" defTabSz="914400" rtl="0" fontAlgn="auto">
              <a:buClrTx/>
              <a:buSzTx/>
              <a:buFont typeface="Wingdings" panose="05000000000000000000" charset="0"/>
              <a:buNone/>
              <a:defRPr/>
            </a:pPr>
            <a:r>
              <a:rPr kumimoji="0" lang="zh-CN" altLang="en-US" sz="1200" kern="1200" cap="none" spc="0" normalizeH="0" baseline="0" noProof="1">
                <a:latin typeface="微软雅黑" panose="020B0503020204020204" pitchFamily="34" charset="-122"/>
                <a:ea typeface="微软雅黑" panose="020B0503020204020204" pitchFamily="34" charset="-122"/>
                <a:cs typeface="+mn-cs"/>
                <a:sym typeface="+mn-ea"/>
              </a:rPr>
              <a:t>      </a:t>
            </a:r>
            <a:endParaRPr kumimoji="0" lang="en-US" altLang="zh-CN" sz="1200" kern="1200" cap="none" spc="0" normalizeH="0" baseline="0" noProof="1" smtClean="0">
              <a:latin typeface="微软雅黑" panose="020B0503020204020204" pitchFamily="34" charset="-122"/>
              <a:ea typeface="微软雅黑" panose="020B0503020204020204" pitchFamily="34" charset="-122"/>
              <a:cs typeface="+mn-cs"/>
              <a:sym typeface="+mn-ea"/>
            </a:endParaRPr>
          </a:p>
          <a:p>
            <a:pPr marR="0" defTabSz="914400" rtl="0" fontAlgn="auto">
              <a:buClrTx/>
              <a:buSzTx/>
              <a:buFont typeface="Wingdings" panose="05000000000000000000" charset="0"/>
              <a:buNone/>
              <a:defRPr/>
            </a:pPr>
            <a:r>
              <a:rPr kumimoji="0" lang="zh-CN" altLang="en-US" sz="1200" kern="1200" cap="none" spc="0" normalizeH="0" baseline="0" noProof="1" smtClean="0">
                <a:latin typeface="微软雅黑" panose="020B0503020204020204" pitchFamily="34" charset="-122"/>
                <a:ea typeface="微软雅黑" panose="020B0503020204020204" pitchFamily="34" charset="-122"/>
                <a:cs typeface="+mn-cs"/>
                <a:sym typeface="+mn-ea"/>
              </a:rPr>
              <a:t>围绕</a:t>
            </a:r>
            <a:r>
              <a:rPr kumimoji="0" lang="zh-CN" altLang="en-US" sz="1200" kern="1200" cap="none" spc="0" normalizeH="0" baseline="0" noProof="1">
                <a:latin typeface="微软雅黑" panose="020B0503020204020204" pitchFamily="34" charset="-122"/>
                <a:ea typeface="微软雅黑" panose="020B0503020204020204" pitchFamily="34" charset="-122"/>
                <a:cs typeface="+mn-cs"/>
                <a:sym typeface="+mn-ea"/>
              </a:rPr>
              <a:t>生态保护和环境改善，支持生态恢复与保护、水资源高效开发利用、城镇建设与城市园林、湿地保护、大气污染控制、饮用水保障、污水处理、垃圾处理、环境综合治理等新技术、新产品的研发与转化应用。研发推广节能减排新技术、新产品，推动发展循环经济。 </a:t>
            </a:r>
            <a:endParaRPr kumimoji="0" lang="zh-CN" altLang="en-US" sz="1200" kern="1200" cap="none" spc="0" normalizeH="0" baseline="0" noProof="1">
              <a:latin typeface="微软雅黑" panose="020B0503020204020204" pitchFamily="34" charset="-122"/>
              <a:ea typeface="微软雅黑" panose="020B0503020204020204" pitchFamily="34" charset="-122"/>
              <a:cs typeface="+mn-cs"/>
              <a:sym typeface="+mn-ea"/>
            </a:endParaRPr>
          </a:p>
        </p:txBody>
      </p:sp>
      <p:sp>
        <p:nvSpPr>
          <p:cNvPr id="24" name="文本框 23"/>
          <p:cNvSpPr txBox="1"/>
          <p:nvPr/>
        </p:nvSpPr>
        <p:spPr>
          <a:xfrm>
            <a:off x="635794" y="4488736"/>
            <a:ext cx="2744391" cy="1706880"/>
          </a:xfrm>
          <a:prstGeom prst="rect">
            <a:avLst/>
          </a:prstGeom>
          <a:noFill/>
        </p:spPr>
        <p:txBody>
          <a:bodyPr>
            <a:spAutoFit/>
          </a:bodyPr>
          <a:lstStyle/>
          <a:p>
            <a:pPr marL="285750" marR="0" indent="-285750" defTabSz="914400" rtl="0" fontAlgn="auto">
              <a:buClrTx/>
              <a:buSzTx/>
              <a:buFont typeface="Wingdings" panose="05000000000000000000" charset="0"/>
              <a:buChar char="n"/>
              <a:defRPr/>
            </a:pPr>
            <a:r>
              <a:rPr kumimoji="0" lang="zh-CN" altLang="en-US" sz="1650" b="1" kern="1200" cap="none" spc="0" normalizeH="0" baseline="0" noProof="1">
                <a:solidFill>
                  <a:srgbClr val="00B0F0"/>
                </a:solidFill>
                <a:latin typeface="+mn-ea"/>
                <a:ea typeface="+mn-ea"/>
                <a:cs typeface="+mn-cs"/>
                <a:sym typeface="+mn-ea"/>
              </a:rPr>
              <a:t>公共安全领域</a:t>
            </a:r>
            <a:endParaRPr kumimoji="0" lang="zh-CN" altLang="en-US" sz="1650" b="1" kern="1200" cap="none" spc="0" normalizeH="0" baseline="0" noProof="1">
              <a:solidFill>
                <a:srgbClr val="00B0F0"/>
              </a:solidFill>
              <a:latin typeface="+mn-ea"/>
              <a:ea typeface="新宋体" panose="02010609030101010101" pitchFamily="49" charset="-122"/>
              <a:cs typeface="+mn-cs"/>
              <a:sym typeface="+mn-ea"/>
            </a:endParaRPr>
          </a:p>
          <a:p>
            <a:pPr marR="0" defTabSz="914400" rtl="0" fontAlgn="auto">
              <a:buClrTx/>
              <a:buSzTx/>
              <a:buFont typeface="Wingdings" panose="05000000000000000000" charset="0"/>
              <a:buNone/>
              <a:defRPr/>
            </a:pPr>
            <a:r>
              <a:rPr kumimoji="0" lang="zh-CN" altLang="en-US" sz="1200" kern="1200" cap="none" spc="0" normalizeH="0" baseline="0" noProof="1">
                <a:latin typeface="微软雅黑" panose="020B0503020204020204" pitchFamily="34" charset="-122"/>
                <a:ea typeface="微软雅黑" panose="020B0503020204020204" pitchFamily="34" charset="-122"/>
                <a:cs typeface="+mn-cs"/>
                <a:sym typeface="+mn-ea"/>
              </a:rPr>
              <a:t>       </a:t>
            </a:r>
            <a:endParaRPr kumimoji="0" lang="en-US" altLang="zh-CN" sz="1200" kern="1200" cap="none" spc="0" normalizeH="0" baseline="0" noProof="1" smtClean="0">
              <a:latin typeface="微软雅黑" panose="020B0503020204020204" pitchFamily="34" charset="-122"/>
              <a:ea typeface="微软雅黑" panose="020B0503020204020204" pitchFamily="34" charset="-122"/>
              <a:cs typeface="+mn-cs"/>
              <a:sym typeface="+mn-ea"/>
            </a:endParaRPr>
          </a:p>
          <a:p>
            <a:pPr marR="0" defTabSz="914400" rtl="0" fontAlgn="auto">
              <a:buClrTx/>
              <a:buSzTx/>
              <a:buFont typeface="Wingdings" panose="05000000000000000000" charset="0"/>
              <a:buNone/>
              <a:defRPr/>
            </a:pPr>
            <a:r>
              <a:rPr kumimoji="0" lang="zh-CN" altLang="en-US" sz="1200" kern="1200" cap="none" spc="0" normalizeH="0" baseline="0" noProof="1" smtClean="0">
                <a:latin typeface="微软雅黑" panose="020B0503020204020204" pitchFamily="34" charset="-122"/>
                <a:ea typeface="微软雅黑" panose="020B0503020204020204" pitchFamily="34" charset="-122"/>
                <a:cs typeface="+mn-cs"/>
                <a:sym typeface="+mn-ea"/>
              </a:rPr>
              <a:t>围绕</a:t>
            </a:r>
            <a:r>
              <a:rPr kumimoji="0" lang="zh-CN" altLang="en-US" sz="1200" kern="1200" cap="none" spc="0" normalizeH="0" baseline="0" noProof="1">
                <a:latin typeface="微软雅黑" panose="020B0503020204020204" pitchFamily="34" charset="-122"/>
                <a:ea typeface="微软雅黑" panose="020B0503020204020204" pitchFamily="34" charset="-122"/>
                <a:cs typeface="+mn-cs"/>
                <a:sym typeface="+mn-ea"/>
              </a:rPr>
              <a:t>预警、处置重大自然灾害，保障安全生产、社会稳定、食品安全、公众生命财产的安全等社会需求，开展新技术、新工艺、新产品研发与转化应用。</a:t>
            </a:r>
            <a:endParaRPr kumimoji="0" lang="zh-CN" altLang="en-US" sz="1200" kern="1200" cap="none" spc="0" normalizeH="0" baseline="0" noProof="1">
              <a:solidFill>
                <a:schemeClr val="tx1">
                  <a:lumMod val="65000"/>
                  <a:lumOff val="35000"/>
                </a:schemeClr>
              </a:solidFill>
              <a:latin typeface="微软雅黑" panose="020B0503020204020204" pitchFamily="34" charset="-122"/>
              <a:ea typeface="微软雅黑" panose="020B0503020204020204" pitchFamily="34" charset="-122"/>
              <a:cs typeface="+mn-cs"/>
              <a:sym typeface="+mn-ea"/>
            </a:endParaRPr>
          </a:p>
          <a:p>
            <a:pPr marR="0" defTabSz="914400" rtl="0" fontAlgn="auto">
              <a:buClrTx/>
              <a:buSzTx/>
              <a:buFont typeface="Wingdings" panose="05000000000000000000" charset="0"/>
              <a:buNone/>
              <a:defRPr/>
            </a:pPr>
            <a:endParaRPr kumimoji="0" lang="zh-CN" altLang="en-US" sz="1650" kern="1200" cap="none" spc="0" normalizeH="0" baseline="0" noProof="1">
              <a:latin typeface="Calibri" panose="020F0502020204030204" pitchFamily="34" charset="0"/>
              <a:ea typeface="宋体" panose="02010600030101010101" pitchFamily="2" charset="-122"/>
              <a:cs typeface="+mn-cs"/>
            </a:endParaRPr>
          </a:p>
        </p:txBody>
      </p:sp>
      <p:sp>
        <p:nvSpPr>
          <p:cNvPr id="25" name="文本框 24"/>
          <p:cNvSpPr txBox="1"/>
          <p:nvPr/>
        </p:nvSpPr>
        <p:spPr>
          <a:xfrm>
            <a:off x="6084094" y="4260136"/>
            <a:ext cx="2645569" cy="1822450"/>
          </a:xfrm>
          <a:prstGeom prst="rect">
            <a:avLst/>
          </a:prstGeom>
          <a:noFill/>
        </p:spPr>
        <p:txBody>
          <a:bodyPr>
            <a:spAutoFit/>
          </a:bodyPr>
          <a:lstStyle/>
          <a:p>
            <a:pPr marL="285750" marR="0" indent="-285750" defTabSz="914400" rtl="0" fontAlgn="auto">
              <a:buClrTx/>
              <a:buSzTx/>
              <a:buFont typeface="Wingdings" panose="05000000000000000000" charset="0"/>
              <a:buChar char="n"/>
              <a:defRPr/>
            </a:pPr>
            <a:r>
              <a:rPr kumimoji="0" lang="zh-CN" altLang="en-US" sz="1650" b="1" kern="1200" cap="none" spc="0" normalizeH="0" baseline="0" noProof="1">
                <a:solidFill>
                  <a:srgbClr val="0070C0"/>
                </a:solidFill>
                <a:latin typeface="新宋体" panose="02010609030101010101" pitchFamily="49" charset="-122"/>
                <a:ea typeface="新宋体" panose="02010609030101010101" pitchFamily="49" charset="-122"/>
                <a:cs typeface="+mn-cs"/>
                <a:sym typeface="+mn-ea"/>
              </a:rPr>
              <a:t>社会管理</a:t>
            </a:r>
            <a:endParaRPr kumimoji="0" lang="zh-CN" altLang="en-US" sz="1650" b="1" kern="1200" cap="none" spc="0" normalizeH="0" baseline="0" noProof="1">
              <a:solidFill>
                <a:srgbClr val="3651D6"/>
              </a:solidFill>
              <a:latin typeface="+mn-ea"/>
              <a:ea typeface="新宋体" panose="02010609030101010101" pitchFamily="49" charset="-122"/>
              <a:cs typeface="+mn-cs"/>
              <a:sym typeface="+mn-ea"/>
            </a:endParaRPr>
          </a:p>
          <a:p>
            <a:pPr marR="0" defTabSz="914400" rtl="0" fontAlgn="auto">
              <a:buClrTx/>
              <a:buSzTx/>
              <a:buFont typeface="Wingdings" panose="05000000000000000000" charset="0"/>
              <a:buNone/>
              <a:defRPr/>
            </a:pPr>
            <a:r>
              <a:rPr kumimoji="0" lang="zh-CN" altLang="en-US" sz="1200" kern="1200" cap="none" spc="0" normalizeH="0" baseline="0" noProof="1" smtClean="0">
                <a:latin typeface="微软雅黑" panose="020B0503020204020204" pitchFamily="34" charset="-122"/>
                <a:ea typeface="微软雅黑" panose="020B0503020204020204" pitchFamily="34" charset="-122"/>
                <a:cs typeface="+mn-cs"/>
                <a:sym typeface="+mn-ea"/>
              </a:rPr>
              <a:t>围绕</a:t>
            </a:r>
            <a:r>
              <a:rPr kumimoji="0" lang="zh-CN" altLang="en-US" sz="1200" kern="1200" cap="none" spc="0" normalizeH="0" baseline="0" noProof="1">
                <a:latin typeface="微软雅黑" panose="020B0503020204020204" pitchFamily="34" charset="-122"/>
                <a:ea typeface="微软雅黑" panose="020B0503020204020204" pitchFamily="34" charset="-122"/>
                <a:cs typeface="+mn-cs"/>
                <a:sym typeface="+mn-ea"/>
              </a:rPr>
              <a:t>城镇化进程的加速推进，立足资源节约型、环境友好型社会和低碳生态城市的建设，加快节能建材、智能交通</a:t>
            </a:r>
            <a:r>
              <a:rPr kumimoji="0" lang="zh-CN" altLang="en-US" sz="1200" kern="1200" cap="none" spc="0" normalizeH="0" baseline="0" noProof="1" smtClean="0">
                <a:latin typeface="微软雅黑" panose="020B0503020204020204" pitchFamily="34" charset="-122"/>
                <a:ea typeface="微软雅黑" panose="020B0503020204020204" pitchFamily="34" charset="-122"/>
                <a:cs typeface="+mn-cs"/>
                <a:sym typeface="+mn-ea"/>
              </a:rPr>
              <a:t>、文化旅游</a:t>
            </a:r>
            <a:r>
              <a:rPr kumimoji="0" lang="zh-CN" altLang="en-US" sz="1200" kern="1200" cap="none" spc="0" normalizeH="0" baseline="0" noProof="1">
                <a:latin typeface="微软雅黑" panose="020B0503020204020204" pitchFamily="34" charset="-122"/>
                <a:ea typeface="微软雅黑" panose="020B0503020204020204" pitchFamily="34" charset="-122"/>
                <a:cs typeface="+mn-cs"/>
                <a:sym typeface="+mn-ea"/>
              </a:rPr>
              <a:t>产业开发、社会管理等关键技术的研发，注重成熟技术的集成推广应用，有效改善城乡人居环境，提高城市资源和能源利用效率，提升城市发展动力。 </a:t>
            </a:r>
            <a:endParaRPr kumimoji="0" lang="zh-CN" altLang="en-US" sz="1200" kern="1200" cap="none" spc="0" normalizeH="0" baseline="0" noProof="1">
              <a:latin typeface="微软雅黑" panose="020B0503020204020204" pitchFamily="34" charset="-122"/>
              <a:ea typeface="微软雅黑" panose="020B0503020204020204" pitchFamily="34" charset="-122"/>
              <a:cs typeface="+mn-cs"/>
              <a:sym typeface="+mn-ea"/>
            </a:endParaRPr>
          </a:p>
        </p:txBody>
      </p:sp>
      <p:pic>
        <p:nvPicPr>
          <p:cNvPr id="56323"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100000">
                                          <p:val>
                                            <p:strVal val="#ppt_x"/>
                                          </p:val>
                                        </p:tav>
                                      </p:tavLst>
                                    </p:anim>
                                    <p:anim calcmode="lin" valueType="num">
                                      <p:cBhvr>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100000">
                                          <p:val>
                                            <p:strVal val="#ppt_x"/>
                                          </p:val>
                                        </p:tav>
                                      </p:tavLst>
                                    </p:anim>
                                    <p:anim calcmode="lin" valueType="num">
                                      <p:cBhvr>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ppt_x</p:attrName>
                                        </p:attrNameLst>
                                      </p:cBhvr>
                                      <p:tavLst>
                                        <p:tav tm="0">
                                          <p:val>
                                            <p:strVal val="#ppt_x"/>
                                          </p:val>
                                        </p:tav>
                                        <p:tav tm="100000">
                                          <p:val>
                                            <p:strVal val="#ppt_x"/>
                                          </p:val>
                                        </p:tav>
                                      </p:tavLst>
                                    </p:anim>
                                    <p:anim calcmode="lin" valueType="num">
                                      <p:cBhvr>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ppt_x</p:attrName>
                                        </p:attrNameLst>
                                      </p:cBhvr>
                                      <p:tavLst>
                                        <p:tav tm="0">
                                          <p:val>
                                            <p:strVal val="#ppt_x"/>
                                          </p:val>
                                        </p:tav>
                                        <p:tav tm="100000">
                                          <p:val>
                                            <p:strVal val="#ppt_x"/>
                                          </p:val>
                                        </p:tav>
                                      </p:tavLst>
                                    </p:anim>
                                    <p:anim calcmode="lin" valueType="num">
                                      <p:cBhvr>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ppt_x</p:attrName>
                                        </p:attrNameLst>
                                      </p:cBhvr>
                                      <p:tavLst>
                                        <p:tav tm="0">
                                          <p:val>
                                            <p:strVal val="#ppt_x"/>
                                          </p:val>
                                        </p:tav>
                                        <p:tav tm="100000">
                                          <p:val>
                                            <p:strVal val="#ppt_x"/>
                                          </p:val>
                                        </p:tav>
                                      </p:tavLst>
                                    </p:anim>
                                    <p:anim calcmode="lin" valueType="num">
                                      <p:cBhvr>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8" name="组合 19"/>
          <p:cNvGrpSpPr/>
          <p:nvPr/>
        </p:nvGrpSpPr>
        <p:grpSpPr>
          <a:xfrm>
            <a:off x="211931" y="2003901"/>
            <a:ext cx="8791575" cy="3669506"/>
            <a:chOff x="395195" y="1299549"/>
            <a:chExt cx="8630003" cy="3580154"/>
          </a:xfrm>
        </p:grpSpPr>
        <p:sp>
          <p:nvSpPr>
            <p:cNvPr id="21" name="同心圆 9"/>
            <p:cNvSpPr/>
            <p:nvPr/>
          </p:nvSpPr>
          <p:spPr>
            <a:xfrm>
              <a:off x="3562490" y="1984913"/>
              <a:ext cx="2019589" cy="2016596"/>
            </a:xfrm>
            <a:prstGeom prst="donut">
              <a:avLst>
                <a:gd name="adj" fmla="val 1902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rgbClr val="160B11"/>
                </a:solidFill>
                <a:effectLst/>
                <a:uLnTx/>
                <a:uFillTx/>
                <a:latin typeface="Times New Roman" panose="02020603050405020304" pitchFamily="18" charset="0"/>
                <a:ea typeface="+mn-ea"/>
                <a:cs typeface="Times New Roman" panose="02020603050405020304" pitchFamily="18" charset="0"/>
              </a:endParaRPr>
            </a:p>
          </p:txBody>
        </p:sp>
        <p:sp>
          <p:nvSpPr>
            <p:cNvPr id="52230" name="未知"/>
            <p:cNvSpPr/>
            <p:nvPr/>
          </p:nvSpPr>
          <p:spPr>
            <a:xfrm flipH="1" flipV="1">
              <a:off x="5292725" y="3640138"/>
              <a:ext cx="1150938" cy="504825"/>
            </a:xfrm>
            <a:custGeom>
              <a:avLst/>
              <a:gdLst/>
              <a:ahLst/>
              <a:cxnLst>
                <a:cxn ang="0">
                  <a:pos x="61326772" y="11798532"/>
                </a:cxn>
                <a:cxn ang="0">
                  <a:pos x="52922740" y="0"/>
                </a:cxn>
                <a:cxn ang="0">
                  <a:pos x="0" y="0"/>
                </a:cxn>
              </a:cxnLst>
              <a:rect l="0" t="0" r="0" b="0"/>
              <a:pathLst>
                <a:path w="21600" h="21600">
                  <a:moveTo>
                    <a:pt x="21600" y="21600"/>
                  </a:moveTo>
                  <a:lnTo>
                    <a:pt x="18640" y="0"/>
                  </a:lnTo>
                  <a:lnTo>
                    <a:pt x="0" y="0"/>
                  </a:lnTo>
                </a:path>
              </a:pathLst>
            </a:custGeom>
            <a:noFill/>
            <a:ln w="69850" cap="flat" cmpd="sng">
              <a:solidFill>
                <a:srgbClr val="A6A6A6"/>
              </a:solidFill>
              <a:prstDash val="solid"/>
              <a:round/>
              <a:headEnd type="oval" w="med" len="med"/>
              <a:tailEnd type="oval" w="med" len="med"/>
            </a:ln>
          </p:spPr>
          <p:txBody>
            <a:bodyPr/>
            <a:lstStyle/>
            <a:p>
              <a:endParaRPr lang="zh-CN" altLang="en-US" sz="2700">
                <a:solidFill>
                  <a:srgbClr val="160B11"/>
                </a:solidFill>
              </a:endParaRPr>
            </a:p>
          </p:txBody>
        </p:sp>
        <p:sp>
          <p:nvSpPr>
            <p:cNvPr id="52231" name="未知"/>
            <p:cNvSpPr/>
            <p:nvPr/>
          </p:nvSpPr>
          <p:spPr>
            <a:xfrm flipH="1">
              <a:off x="5292725" y="1839913"/>
              <a:ext cx="1150938" cy="504825"/>
            </a:xfrm>
            <a:custGeom>
              <a:avLst/>
              <a:gdLst/>
              <a:ahLst/>
              <a:cxnLst>
                <a:cxn ang="0">
                  <a:pos x="61326772" y="11798532"/>
                </a:cxn>
                <a:cxn ang="0">
                  <a:pos x="52922740" y="0"/>
                </a:cxn>
                <a:cxn ang="0">
                  <a:pos x="0" y="0"/>
                </a:cxn>
              </a:cxnLst>
              <a:rect l="0" t="0" r="0" b="0"/>
              <a:pathLst>
                <a:path w="21600" h="21600">
                  <a:moveTo>
                    <a:pt x="21600" y="21600"/>
                  </a:moveTo>
                  <a:lnTo>
                    <a:pt x="18640" y="0"/>
                  </a:lnTo>
                  <a:lnTo>
                    <a:pt x="0" y="0"/>
                  </a:lnTo>
                </a:path>
              </a:pathLst>
            </a:custGeom>
            <a:noFill/>
            <a:ln w="69850" cap="flat" cmpd="sng">
              <a:solidFill>
                <a:srgbClr val="A6A6A6"/>
              </a:solidFill>
              <a:prstDash val="solid"/>
              <a:round/>
              <a:headEnd type="oval" w="med" len="med"/>
              <a:tailEnd type="oval" w="med" len="med"/>
            </a:ln>
          </p:spPr>
          <p:txBody>
            <a:bodyPr/>
            <a:lstStyle/>
            <a:p>
              <a:endParaRPr lang="zh-CN" altLang="en-US" sz="2700">
                <a:solidFill>
                  <a:srgbClr val="160B11"/>
                </a:solidFill>
              </a:endParaRPr>
            </a:p>
          </p:txBody>
        </p:sp>
        <p:cxnSp>
          <p:nvCxnSpPr>
            <p:cNvPr id="24" name="直接连接符 23"/>
            <p:cNvCxnSpPr/>
            <p:nvPr/>
          </p:nvCxnSpPr>
          <p:spPr>
            <a:xfrm>
              <a:off x="5292231" y="3025736"/>
              <a:ext cx="1151213" cy="0"/>
            </a:xfrm>
            <a:prstGeom prst="line">
              <a:avLst/>
            </a:prstGeom>
            <a:ln w="69850" cap="rnd">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2233" name="未知"/>
            <p:cNvSpPr/>
            <p:nvPr/>
          </p:nvSpPr>
          <p:spPr>
            <a:xfrm flipV="1">
              <a:off x="2700338" y="3640138"/>
              <a:ext cx="1150937" cy="504825"/>
            </a:xfrm>
            <a:custGeom>
              <a:avLst/>
              <a:gdLst/>
              <a:ahLst/>
              <a:cxnLst>
                <a:cxn ang="0">
                  <a:pos x="61326666" y="11798532"/>
                </a:cxn>
                <a:cxn ang="0">
                  <a:pos x="52922641" y="0"/>
                </a:cxn>
                <a:cxn ang="0">
                  <a:pos x="0" y="0"/>
                </a:cxn>
              </a:cxnLst>
              <a:rect l="0" t="0" r="0" b="0"/>
              <a:pathLst>
                <a:path w="21600" h="21600">
                  <a:moveTo>
                    <a:pt x="21600" y="21600"/>
                  </a:moveTo>
                  <a:lnTo>
                    <a:pt x="18640" y="0"/>
                  </a:lnTo>
                  <a:lnTo>
                    <a:pt x="0" y="0"/>
                  </a:lnTo>
                </a:path>
              </a:pathLst>
            </a:custGeom>
            <a:noFill/>
            <a:ln w="69850" cap="flat" cmpd="sng">
              <a:solidFill>
                <a:srgbClr val="A6A6A6"/>
              </a:solidFill>
              <a:prstDash val="solid"/>
              <a:round/>
              <a:headEnd type="oval" w="med" len="med"/>
              <a:tailEnd type="oval" w="med" len="med"/>
            </a:ln>
          </p:spPr>
          <p:txBody>
            <a:bodyPr/>
            <a:lstStyle/>
            <a:p>
              <a:endParaRPr lang="zh-CN" altLang="en-US" sz="2700">
                <a:solidFill>
                  <a:srgbClr val="160B11"/>
                </a:solidFill>
              </a:endParaRPr>
            </a:p>
          </p:txBody>
        </p:sp>
        <p:sp>
          <p:nvSpPr>
            <p:cNvPr id="52234" name="未知"/>
            <p:cNvSpPr/>
            <p:nvPr/>
          </p:nvSpPr>
          <p:spPr>
            <a:xfrm>
              <a:off x="2700338" y="1839913"/>
              <a:ext cx="1150937" cy="504825"/>
            </a:xfrm>
            <a:custGeom>
              <a:avLst/>
              <a:gdLst/>
              <a:ahLst/>
              <a:cxnLst>
                <a:cxn ang="0">
                  <a:pos x="61326666" y="11798532"/>
                </a:cxn>
                <a:cxn ang="0">
                  <a:pos x="52922641" y="0"/>
                </a:cxn>
                <a:cxn ang="0">
                  <a:pos x="0" y="0"/>
                </a:cxn>
              </a:cxnLst>
              <a:rect l="0" t="0" r="0" b="0"/>
              <a:pathLst>
                <a:path w="21600" h="21600">
                  <a:moveTo>
                    <a:pt x="21600" y="21600"/>
                  </a:moveTo>
                  <a:lnTo>
                    <a:pt x="18640" y="0"/>
                  </a:lnTo>
                  <a:lnTo>
                    <a:pt x="0" y="0"/>
                  </a:lnTo>
                </a:path>
              </a:pathLst>
            </a:custGeom>
            <a:noFill/>
            <a:ln w="73025" cap="flat" cmpd="sng">
              <a:solidFill>
                <a:srgbClr val="A6A6A6"/>
              </a:solidFill>
              <a:prstDash val="solid"/>
              <a:round/>
              <a:headEnd type="oval" w="med" len="med"/>
              <a:tailEnd type="oval" w="med" len="med"/>
            </a:ln>
          </p:spPr>
          <p:txBody>
            <a:bodyPr/>
            <a:lstStyle/>
            <a:p>
              <a:endParaRPr lang="zh-CN" altLang="en-US" sz="2700">
                <a:solidFill>
                  <a:srgbClr val="160B11"/>
                </a:solidFill>
              </a:endParaRPr>
            </a:p>
          </p:txBody>
        </p:sp>
        <p:cxnSp>
          <p:nvCxnSpPr>
            <p:cNvPr id="27" name="直接连接符 26"/>
            <p:cNvCxnSpPr/>
            <p:nvPr/>
          </p:nvCxnSpPr>
          <p:spPr>
            <a:xfrm flipH="1">
              <a:off x="2699957" y="3025736"/>
              <a:ext cx="1151213" cy="0"/>
            </a:xfrm>
            <a:prstGeom prst="line">
              <a:avLst/>
            </a:prstGeom>
            <a:ln w="69850" cap="rnd">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2236" name="矩形 27"/>
            <p:cNvSpPr/>
            <p:nvPr/>
          </p:nvSpPr>
          <p:spPr>
            <a:xfrm>
              <a:off x="3933825" y="2824163"/>
              <a:ext cx="1284286" cy="393406"/>
            </a:xfrm>
            <a:prstGeom prst="rect">
              <a:avLst/>
            </a:prstGeom>
            <a:noFill/>
            <a:ln w="9525">
              <a:noFill/>
            </a:ln>
          </p:spPr>
          <p:txBody>
            <a:bodyPr anchor="t">
              <a:spAutoFit/>
            </a:bodyPr>
            <a:lstStyle/>
            <a:p>
              <a:pPr algn="ctr">
                <a:buFont typeface="Arial" panose="020B0604020202020204" pitchFamily="34" charset="0"/>
              </a:pPr>
              <a:r>
                <a:rPr lang="zh-CN" altLang="en-US" sz="2025" b="1" dirty="0">
                  <a:solidFill>
                    <a:srgbClr val="160B11"/>
                  </a:solidFill>
                  <a:latin typeface="黑体" panose="02010609060101010101" charset="-122"/>
                  <a:ea typeface="黑体" panose="02010609060101010101" charset="-122"/>
                </a:rPr>
                <a:t>人口健康</a:t>
              </a:r>
              <a:endParaRPr lang="zh-CN" altLang="en-US" sz="2025" b="1" dirty="0">
                <a:solidFill>
                  <a:srgbClr val="160B11"/>
                </a:solidFill>
                <a:latin typeface="黑体" panose="02010609060101010101" charset="-122"/>
                <a:ea typeface="黑体" panose="02010609060101010101" charset="-122"/>
              </a:endParaRPr>
            </a:p>
          </p:txBody>
        </p:sp>
        <p:sp>
          <p:nvSpPr>
            <p:cNvPr id="52237" name="文本框 7"/>
            <p:cNvSpPr txBox="1"/>
            <p:nvPr/>
          </p:nvSpPr>
          <p:spPr>
            <a:xfrm>
              <a:off x="395195" y="1299549"/>
              <a:ext cx="2276475" cy="879475"/>
            </a:xfrm>
            <a:prstGeom prst="rect">
              <a:avLst/>
            </a:prstGeom>
            <a:noFill/>
            <a:ln w="9525">
              <a:noFill/>
            </a:ln>
          </p:spPr>
          <p:txBody>
            <a:bodyPr anchor="ctr"/>
            <a:lstStyle/>
            <a:p>
              <a:pPr algn="ctr">
                <a:lnSpc>
                  <a:spcPct val="110000"/>
                </a:lnSpc>
                <a:buFont typeface="Arial" panose="020B0604020202020204" pitchFamily="34" charset="0"/>
              </a:pPr>
              <a:r>
                <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rPr>
                <a:t>农村和社区卫生适宜技术研究与示范</a:t>
              </a:r>
              <a:endPar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endParaRPr>
            </a:p>
          </p:txBody>
        </p:sp>
        <p:sp>
          <p:nvSpPr>
            <p:cNvPr id="52238" name="文本框 7"/>
            <p:cNvSpPr txBox="1"/>
            <p:nvPr/>
          </p:nvSpPr>
          <p:spPr>
            <a:xfrm>
              <a:off x="395195" y="2588600"/>
              <a:ext cx="2295525" cy="879475"/>
            </a:xfrm>
            <a:prstGeom prst="rect">
              <a:avLst/>
            </a:prstGeom>
            <a:noFill/>
            <a:ln w="9525">
              <a:noFill/>
            </a:ln>
          </p:spPr>
          <p:txBody>
            <a:bodyPr anchor="ctr"/>
            <a:lstStyle/>
            <a:p>
              <a:pPr algn="ctr">
                <a:lnSpc>
                  <a:spcPct val="110000"/>
                </a:lnSpc>
                <a:buFont typeface="Arial" panose="020B0604020202020204" pitchFamily="34" charset="0"/>
              </a:pPr>
              <a:r>
                <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rPr>
                <a:t>重大疾病临床规范化综合诊治技术应用研究与转化</a:t>
              </a:r>
              <a:endPar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endParaRPr>
            </a:p>
          </p:txBody>
        </p:sp>
        <p:sp>
          <p:nvSpPr>
            <p:cNvPr id="52239" name="文本框 7"/>
            <p:cNvSpPr txBox="1"/>
            <p:nvPr/>
          </p:nvSpPr>
          <p:spPr>
            <a:xfrm>
              <a:off x="395195" y="3737949"/>
              <a:ext cx="2295525" cy="879475"/>
            </a:xfrm>
            <a:prstGeom prst="rect">
              <a:avLst/>
            </a:prstGeom>
            <a:noFill/>
            <a:ln w="9525">
              <a:noFill/>
            </a:ln>
          </p:spPr>
          <p:txBody>
            <a:bodyPr anchor="ctr"/>
            <a:lstStyle/>
            <a:p>
              <a:pPr algn="ctr" defTabSz="260350" eaLnBrk="0" hangingPunct="0">
                <a:lnSpc>
                  <a:spcPct val="120000"/>
                </a:lnSpc>
                <a:buFont typeface="Arial" panose="020B0604020202020204" pitchFamily="34" charset="0"/>
              </a:pPr>
              <a:r>
                <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rPr>
                <a:t>公共卫生突发事件防范技术研究与示范</a:t>
              </a:r>
              <a:endPar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endParaRPr>
            </a:p>
          </p:txBody>
        </p:sp>
        <p:sp>
          <p:nvSpPr>
            <p:cNvPr id="52240" name="文本框 7"/>
            <p:cNvSpPr txBox="1"/>
            <p:nvPr/>
          </p:nvSpPr>
          <p:spPr>
            <a:xfrm>
              <a:off x="6460712" y="1556397"/>
              <a:ext cx="2346325" cy="879475"/>
            </a:xfrm>
            <a:prstGeom prst="rect">
              <a:avLst/>
            </a:prstGeom>
            <a:noFill/>
            <a:ln w="9525">
              <a:noFill/>
            </a:ln>
          </p:spPr>
          <p:txBody>
            <a:bodyPr anchor="ctr"/>
            <a:lstStyle/>
            <a:p>
              <a:pPr algn="ctr">
                <a:lnSpc>
                  <a:spcPct val="110000"/>
                </a:lnSpc>
                <a:buFont typeface="Arial" panose="020B0604020202020204" pitchFamily="34" charset="0"/>
              </a:pPr>
              <a:r>
                <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rPr>
                <a:t>优势特色中药材产业化开发关键技术研究与示范 </a:t>
              </a:r>
              <a:endPar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endParaRPr>
            </a:p>
            <a:p>
              <a:pPr algn="ctr">
                <a:lnSpc>
                  <a:spcPct val="110000"/>
                </a:lnSpc>
                <a:buFont typeface="Arial" panose="020B0604020202020204" pitchFamily="34" charset="0"/>
              </a:pPr>
              <a:endPar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endParaRPr>
            </a:p>
          </p:txBody>
        </p:sp>
        <p:sp>
          <p:nvSpPr>
            <p:cNvPr id="52241" name="文本框 7"/>
            <p:cNvSpPr txBox="1"/>
            <p:nvPr/>
          </p:nvSpPr>
          <p:spPr>
            <a:xfrm>
              <a:off x="6445129" y="2490281"/>
              <a:ext cx="2492375" cy="879475"/>
            </a:xfrm>
            <a:prstGeom prst="rect">
              <a:avLst/>
            </a:prstGeom>
            <a:noFill/>
            <a:ln w="9525">
              <a:noFill/>
            </a:ln>
          </p:spPr>
          <p:txBody>
            <a:bodyPr anchor="ctr"/>
            <a:lstStyle/>
            <a:p>
              <a:pPr algn="ctr" defTabSz="260350" eaLnBrk="0" hangingPunct="0">
                <a:lnSpc>
                  <a:spcPct val="120000"/>
                </a:lnSpc>
                <a:buFont typeface="Arial" panose="020B0604020202020204" pitchFamily="34" charset="0"/>
              </a:pPr>
              <a:r>
                <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rPr>
                <a:t>中医药理论研究与新药开发 </a:t>
              </a:r>
              <a:endPar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endParaRPr>
            </a:p>
          </p:txBody>
        </p:sp>
        <p:sp>
          <p:nvSpPr>
            <p:cNvPr id="52242" name="文本框 7"/>
            <p:cNvSpPr txBox="1"/>
            <p:nvPr/>
          </p:nvSpPr>
          <p:spPr>
            <a:xfrm>
              <a:off x="6532824" y="3640188"/>
              <a:ext cx="2492374" cy="1239515"/>
            </a:xfrm>
            <a:prstGeom prst="rect">
              <a:avLst/>
            </a:prstGeom>
            <a:noFill/>
            <a:ln w="9525">
              <a:noFill/>
            </a:ln>
          </p:spPr>
          <p:txBody>
            <a:bodyPr anchor="ctr"/>
            <a:lstStyle/>
            <a:p>
              <a:pPr algn="ctr">
                <a:lnSpc>
                  <a:spcPct val="110000"/>
                </a:lnSpc>
                <a:buFont typeface="Arial" panose="020B0604020202020204" pitchFamily="34" charset="0"/>
              </a:pPr>
              <a:r>
                <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rPr>
                <a:t>生物制药技术研发与转化应用</a:t>
              </a:r>
              <a:r>
                <a:rPr lang="zh-CN" altLang="en-US" sz="1800" b="1" dirty="0">
                  <a:solidFill>
                    <a:srgbClr val="160B11"/>
                  </a:solidFill>
                  <a:latin typeface="Arial" panose="020B0604020202020204" pitchFamily="34" charset="0"/>
                  <a:ea typeface="方正书宋_GBK" panose="03000509000000000000" pitchFamily="65" charset="-122"/>
                  <a:sym typeface="宋体" panose="02010600030101010101" pitchFamily="2" charset="-122"/>
                </a:rPr>
                <a:t>  </a:t>
              </a:r>
              <a:endParaRPr lang="zh-CN" altLang="en-US" sz="1800" b="1" dirty="0">
                <a:solidFill>
                  <a:srgbClr val="160B11"/>
                </a:solidFill>
                <a:latin typeface="Arial" panose="020B0604020202020204" pitchFamily="34" charset="0"/>
                <a:ea typeface="方正书宋_GBK" panose="03000509000000000000" pitchFamily="65" charset="-122"/>
                <a:sym typeface="宋体" panose="02010600030101010101" pitchFamily="2" charset="-122"/>
              </a:endParaRPr>
            </a:p>
            <a:p>
              <a:pPr algn="ctr">
                <a:lnSpc>
                  <a:spcPct val="110000"/>
                </a:lnSpc>
                <a:buFont typeface="Arial" panose="020B0604020202020204" pitchFamily="34" charset="0"/>
              </a:pPr>
              <a:endParaRPr lang="zh-CN" altLang="en-US" sz="1800" b="1" dirty="0">
                <a:solidFill>
                  <a:srgbClr val="160B11"/>
                </a:solidFill>
                <a:latin typeface="Arial" panose="020B0604020202020204" pitchFamily="34" charset="0"/>
                <a:ea typeface="方正书宋_GBK" panose="03000509000000000000" pitchFamily="65" charset="-122"/>
                <a:sym typeface="宋体" panose="02010600030101010101" pitchFamily="2" charset="-122"/>
              </a:endParaRPr>
            </a:p>
          </p:txBody>
        </p:sp>
      </p:grpSp>
      <p:cxnSp>
        <p:nvCxnSpPr>
          <p:cNvPr id="2" name="直接连接符 1"/>
          <p:cNvCxnSpPr/>
          <p:nvPr/>
        </p:nvCxnSpPr>
        <p:spPr>
          <a:xfrm>
            <a:off x="4466035" y="4242276"/>
            <a:ext cx="3572" cy="832247"/>
          </a:xfrm>
          <a:prstGeom prst="line">
            <a:avLst/>
          </a:prstGeom>
          <a:ln w="63500" cap="rnd">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2244" name="文本框 2"/>
          <p:cNvSpPr txBox="1"/>
          <p:nvPr/>
        </p:nvSpPr>
        <p:spPr>
          <a:xfrm>
            <a:off x="2796421" y="5257880"/>
            <a:ext cx="3516630" cy="366395"/>
          </a:xfrm>
          <a:prstGeom prst="rect">
            <a:avLst/>
          </a:prstGeom>
          <a:noFill/>
          <a:ln w="9525">
            <a:noFill/>
          </a:ln>
        </p:spPr>
        <p:txBody>
          <a:bodyPr wrap="none" lIns="34290" tIns="17145" rIns="34290" bIns="17145" anchor="t">
            <a:spAutoFit/>
          </a:bodyPr>
          <a:lstStyle/>
          <a:p>
            <a:pPr algn="ctr" defTabSz="260350" eaLnBrk="0" hangingPunct="0">
              <a:lnSpc>
                <a:spcPct val="120000"/>
              </a:lnSpc>
              <a:buFont typeface="Arial" panose="020B0604020202020204" pitchFamily="34" charset="0"/>
            </a:pPr>
            <a:r>
              <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rPr>
              <a:t>大众体育和竞技体育技术应用研究</a:t>
            </a:r>
            <a:endPar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endParaRPr>
          </a:p>
        </p:txBody>
      </p:sp>
      <p:pic>
        <p:nvPicPr>
          <p:cNvPr id="56323"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Tree>
  </p:cSld>
  <p:clrMapOvr>
    <a:masterClrMapping/>
  </p:clrMapOvr>
  <p:transition>
    <p:wheel spokes="3"/>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2" name="组合 19"/>
          <p:cNvGrpSpPr/>
          <p:nvPr/>
        </p:nvGrpSpPr>
        <p:grpSpPr>
          <a:xfrm>
            <a:off x="191691" y="2083674"/>
            <a:ext cx="8811815" cy="3098006"/>
            <a:chOff x="385222" y="1595068"/>
            <a:chExt cx="8649949" cy="3022572"/>
          </a:xfrm>
        </p:grpSpPr>
        <p:sp>
          <p:nvSpPr>
            <p:cNvPr id="21" name="同心圆 9"/>
            <p:cNvSpPr/>
            <p:nvPr/>
          </p:nvSpPr>
          <p:spPr>
            <a:xfrm>
              <a:off x="3561896" y="1984216"/>
              <a:ext cx="2019607" cy="2017758"/>
            </a:xfrm>
            <a:prstGeom prst="donut">
              <a:avLst>
                <a:gd name="adj" fmla="val 1902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rgbClr val="160B11"/>
                </a:solidFill>
                <a:effectLst/>
                <a:uLnTx/>
                <a:uFillTx/>
                <a:latin typeface="Times New Roman" panose="02020603050405020304" pitchFamily="18" charset="0"/>
                <a:ea typeface="+mn-ea"/>
                <a:cs typeface="Times New Roman" panose="02020603050405020304" pitchFamily="18" charset="0"/>
              </a:endParaRPr>
            </a:p>
          </p:txBody>
        </p:sp>
        <p:sp>
          <p:nvSpPr>
            <p:cNvPr id="53254" name="未知"/>
            <p:cNvSpPr/>
            <p:nvPr/>
          </p:nvSpPr>
          <p:spPr>
            <a:xfrm flipH="1" flipV="1">
              <a:off x="5309555" y="3366923"/>
              <a:ext cx="1150938" cy="504825"/>
            </a:xfrm>
            <a:custGeom>
              <a:avLst/>
              <a:gdLst/>
              <a:ahLst/>
              <a:cxnLst>
                <a:cxn ang="0">
                  <a:pos x="61326772" y="11798532"/>
                </a:cxn>
                <a:cxn ang="0">
                  <a:pos x="52922740" y="0"/>
                </a:cxn>
                <a:cxn ang="0">
                  <a:pos x="0" y="0"/>
                </a:cxn>
              </a:cxnLst>
              <a:rect l="0" t="0" r="0" b="0"/>
              <a:pathLst>
                <a:path w="21600" h="21600">
                  <a:moveTo>
                    <a:pt x="21600" y="21600"/>
                  </a:moveTo>
                  <a:lnTo>
                    <a:pt x="18640" y="0"/>
                  </a:lnTo>
                  <a:lnTo>
                    <a:pt x="0" y="0"/>
                  </a:lnTo>
                </a:path>
              </a:pathLst>
            </a:custGeom>
            <a:noFill/>
            <a:ln w="76200" cap="flat" cmpd="sng">
              <a:solidFill>
                <a:srgbClr val="A6A6A6"/>
              </a:solidFill>
              <a:prstDash val="solid"/>
              <a:round/>
              <a:headEnd type="oval" w="med" len="med"/>
              <a:tailEnd type="oval" w="med" len="med"/>
            </a:ln>
          </p:spPr>
          <p:txBody>
            <a:bodyPr/>
            <a:lstStyle/>
            <a:p>
              <a:endParaRPr lang="zh-CN" altLang="en-US" sz="2700">
                <a:solidFill>
                  <a:srgbClr val="160B11"/>
                </a:solidFill>
              </a:endParaRPr>
            </a:p>
          </p:txBody>
        </p:sp>
        <p:sp>
          <p:nvSpPr>
            <p:cNvPr id="53255" name="未知"/>
            <p:cNvSpPr/>
            <p:nvPr/>
          </p:nvSpPr>
          <p:spPr>
            <a:xfrm flipH="1">
              <a:off x="5309555" y="2084010"/>
              <a:ext cx="1150938" cy="504825"/>
            </a:xfrm>
            <a:custGeom>
              <a:avLst/>
              <a:gdLst/>
              <a:ahLst/>
              <a:cxnLst>
                <a:cxn ang="0">
                  <a:pos x="61326772" y="11798532"/>
                </a:cxn>
                <a:cxn ang="0">
                  <a:pos x="52922740" y="0"/>
                </a:cxn>
                <a:cxn ang="0">
                  <a:pos x="0" y="0"/>
                </a:cxn>
              </a:cxnLst>
              <a:rect l="0" t="0" r="0" b="0"/>
              <a:pathLst>
                <a:path w="21600" h="21600">
                  <a:moveTo>
                    <a:pt x="21600" y="21600"/>
                  </a:moveTo>
                  <a:lnTo>
                    <a:pt x="18640" y="0"/>
                  </a:lnTo>
                  <a:lnTo>
                    <a:pt x="0" y="0"/>
                  </a:lnTo>
                </a:path>
              </a:pathLst>
            </a:custGeom>
            <a:noFill/>
            <a:ln w="60325" cap="flat" cmpd="sng">
              <a:solidFill>
                <a:srgbClr val="A6A6A6"/>
              </a:solidFill>
              <a:prstDash val="solid"/>
              <a:round/>
              <a:headEnd type="oval" w="med" len="med"/>
              <a:tailEnd type="oval" w="med" len="med"/>
            </a:ln>
          </p:spPr>
          <p:txBody>
            <a:bodyPr/>
            <a:lstStyle/>
            <a:p>
              <a:endParaRPr lang="zh-CN" altLang="en-US" sz="2700">
                <a:solidFill>
                  <a:srgbClr val="160B11"/>
                </a:solidFill>
              </a:endParaRPr>
            </a:p>
          </p:txBody>
        </p:sp>
        <p:sp>
          <p:nvSpPr>
            <p:cNvPr id="53256" name="未知"/>
            <p:cNvSpPr/>
            <p:nvPr/>
          </p:nvSpPr>
          <p:spPr>
            <a:xfrm flipV="1">
              <a:off x="2671665" y="3378075"/>
              <a:ext cx="1150937" cy="504825"/>
            </a:xfrm>
            <a:custGeom>
              <a:avLst/>
              <a:gdLst/>
              <a:ahLst/>
              <a:cxnLst>
                <a:cxn ang="0">
                  <a:pos x="61326666" y="11798532"/>
                </a:cxn>
                <a:cxn ang="0">
                  <a:pos x="52922641" y="0"/>
                </a:cxn>
                <a:cxn ang="0">
                  <a:pos x="0" y="0"/>
                </a:cxn>
              </a:cxnLst>
              <a:rect l="0" t="0" r="0" b="0"/>
              <a:pathLst>
                <a:path w="21600" h="21600">
                  <a:moveTo>
                    <a:pt x="21600" y="21600"/>
                  </a:moveTo>
                  <a:lnTo>
                    <a:pt x="18640" y="0"/>
                  </a:lnTo>
                  <a:lnTo>
                    <a:pt x="0" y="0"/>
                  </a:lnTo>
                </a:path>
              </a:pathLst>
            </a:custGeom>
            <a:noFill/>
            <a:ln w="66675" cap="flat" cmpd="sng">
              <a:solidFill>
                <a:srgbClr val="A6A6A6"/>
              </a:solidFill>
              <a:prstDash val="solid"/>
              <a:round/>
              <a:headEnd type="oval" w="med" len="med"/>
              <a:tailEnd type="oval" w="med" len="med"/>
            </a:ln>
          </p:spPr>
          <p:txBody>
            <a:bodyPr/>
            <a:lstStyle/>
            <a:p>
              <a:endParaRPr lang="zh-CN" altLang="en-US" sz="2700">
                <a:solidFill>
                  <a:srgbClr val="160B11"/>
                </a:solidFill>
              </a:endParaRPr>
            </a:p>
          </p:txBody>
        </p:sp>
        <p:sp>
          <p:nvSpPr>
            <p:cNvPr id="53257" name="未知"/>
            <p:cNvSpPr/>
            <p:nvPr/>
          </p:nvSpPr>
          <p:spPr>
            <a:xfrm>
              <a:off x="2690988" y="2084010"/>
              <a:ext cx="1150937" cy="504825"/>
            </a:xfrm>
            <a:custGeom>
              <a:avLst/>
              <a:gdLst/>
              <a:ahLst/>
              <a:cxnLst>
                <a:cxn ang="0">
                  <a:pos x="61326666" y="11798532"/>
                </a:cxn>
                <a:cxn ang="0">
                  <a:pos x="52922641" y="0"/>
                </a:cxn>
                <a:cxn ang="0">
                  <a:pos x="0" y="0"/>
                </a:cxn>
              </a:cxnLst>
              <a:rect l="0" t="0" r="0" b="0"/>
              <a:pathLst>
                <a:path w="21600" h="21600">
                  <a:moveTo>
                    <a:pt x="21600" y="21600"/>
                  </a:moveTo>
                  <a:lnTo>
                    <a:pt x="18640" y="0"/>
                  </a:lnTo>
                  <a:lnTo>
                    <a:pt x="0" y="0"/>
                  </a:lnTo>
                </a:path>
              </a:pathLst>
            </a:custGeom>
            <a:noFill/>
            <a:ln w="63500" cap="flat" cmpd="sng">
              <a:solidFill>
                <a:srgbClr val="A6A6A6"/>
              </a:solidFill>
              <a:prstDash val="solid"/>
              <a:round/>
              <a:headEnd type="oval" w="med" len="med"/>
              <a:tailEnd type="oval" w="med" len="med"/>
            </a:ln>
          </p:spPr>
          <p:txBody>
            <a:bodyPr/>
            <a:lstStyle/>
            <a:p>
              <a:endParaRPr lang="zh-CN" altLang="en-US" sz="2700">
                <a:solidFill>
                  <a:srgbClr val="160B11"/>
                </a:solidFill>
              </a:endParaRPr>
            </a:p>
          </p:txBody>
        </p:sp>
        <p:sp>
          <p:nvSpPr>
            <p:cNvPr id="53258" name="矩形 27"/>
            <p:cNvSpPr/>
            <p:nvPr/>
          </p:nvSpPr>
          <p:spPr>
            <a:xfrm>
              <a:off x="3933825" y="2824163"/>
              <a:ext cx="1284286" cy="393407"/>
            </a:xfrm>
            <a:prstGeom prst="rect">
              <a:avLst/>
            </a:prstGeom>
            <a:noFill/>
            <a:ln w="9525">
              <a:noFill/>
            </a:ln>
          </p:spPr>
          <p:txBody>
            <a:bodyPr anchor="t">
              <a:spAutoFit/>
            </a:bodyPr>
            <a:lstStyle/>
            <a:p>
              <a:pPr algn="ctr">
                <a:buFont typeface="Arial" panose="020B0604020202020204" pitchFamily="34" charset="0"/>
              </a:pPr>
              <a:r>
                <a:rPr lang="zh-CN" altLang="en-US" sz="2025" b="1" dirty="0">
                  <a:solidFill>
                    <a:srgbClr val="160B11"/>
                  </a:solidFill>
                  <a:latin typeface="黑体" panose="02010609060101010101" charset="-122"/>
                  <a:ea typeface="黑体" panose="02010609060101010101" charset="-122"/>
                  <a:sym typeface="宋体" panose="02010600030101010101" pitchFamily="2" charset="-122"/>
                </a:rPr>
                <a:t>生态环保</a:t>
              </a:r>
              <a:endParaRPr lang="zh-CN" altLang="en-US" sz="2025" b="1" dirty="0">
                <a:solidFill>
                  <a:srgbClr val="160B11"/>
                </a:solidFill>
                <a:latin typeface="黑体" panose="02010609060101010101" charset="-122"/>
                <a:ea typeface="黑体" panose="02010609060101010101" charset="-122"/>
                <a:sym typeface="宋体" panose="02010600030101010101" pitchFamily="2" charset="-122"/>
              </a:endParaRPr>
            </a:p>
          </p:txBody>
        </p:sp>
        <p:sp>
          <p:nvSpPr>
            <p:cNvPr id="53259" name="文本框 7"/>
            <p:cNvSpPr txBox="1"/>
            <p:nvPr/>
          </p:nvSpPr>
          <p:spPr>
            <a:xfrm>
              <a:off x="414518" y="1595068"/>
              <a:ext cx="2276475" cy="879475"/>
            </a:xfrm>
            <a:prstGeom prst="rect">
              <a:avLst/>
            </a:prstGeom>
            <a:noFill/>
            <a:ln w="9525">
              <a:noFill/>
            </a:ln>
          </p:spPr>
          <p:txBody>
            <a:bodyPr anchor="ctr"/>
            <a:lstStyle/>
            <a:p>
              <a:pPr algn="ctr">
                <a:lnSpc>
                  <a:spcPct val="110000"/>
                </a:lnSpc>
                <a:buFont typeface="Arial" panose="020B0604020202020204" pitchFamily="34" charset="0"/>
              </a:pPr>
              <a:r>
                <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rPr>
                <a:t>生态保护与恢复重建技术研究与示范</a:t>
              </a:r>
              <a:endPar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endParaRPr>
            </a:p>
          </p:txBody>
        </p:sp>
        <p:sp>
          <p:nvSpPr>
            <p:cNvPr id="53260" name="文本框 7"/>
            <p:cNvSpPr txBox="1"/>
            <p:nvPr/>
          </p:nvSpPr>
          <p:spPr>
            <a:xfrm>
              <a:off x="395195" y="2588600"/>
              <a:ext cx="2295525" cy="879475"/>
            </a:xfrm>
            <a:prstGeom prst="rect">
              <a:avLst/>
            </a:prstGeom>
            <a:noFill/>
            <a:ln w="9525">
              <a:noFill/>
            </a:ln>
          </p:spPr>
          <p:txBody>
            <a:bodyPr anchor="ctr"/>
            <a:lstStyle/>
            <a:p>
              <a:pPr algn="ctr" defTabSz="260350" eaLnBrk="0" hangingPunct="0">
                <a:lnSpc>
                  <a:spcPct val="120000"/>
                </a:lnSpc>
                <a:buFont typeface="Arial" panose="020B0604020202020204" pitchFamily="34" charset="0"/>
              </a:pPr>
              <a:r>
                <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rPr>
                <a:t> </a:t>
              </a:r>
              <a:endPar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endParaRPr>
            </a:p>
          </p:txBody>
        </p:sp>
        <p:sp>
          <p:nvSpPr>
            <p:cNvPr id="53261" name="文本框 7"/>
            <p:cNvSpPr txBox="1"/>
            <p:nvPr/>
          </p:nvSpPr>
          <p:spPr>
            <a:xfrm>
              <a:off x="385222" y="3468451"/>
              <a:ext cx="2295525" cy="879475"/>
            </a:xfrm>
            <a:prstGeom prst="rect">
              <a:avLst/>
            </a:prstGeom>
            <a:noFill/>
            <a:ln w="9525">
              <a:noFill/>
            </a:ln>
          </p:spPr>
          <p:txBody>
            <a:bodyPr anchor="ctr"/>
            <a:lstStyle/>
            <a:p>
              <a:pPr algn="ctr" defTabSz="260350" eaLnBrk="0" hangingPunct="0">
                <a:lnSpc>
                  <a:spcPct val="120000"/>
                </a:lnSpc>
                <a:buFont typeface="Arial" panose="020B0604020202020204" pitchFamily="34" charset="0"/>
              </a:pPr>
              <a:r>
                <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rPr>
                <a:t>湿地生态保护技术研究与示范</a:t>
              </a:r>
              <a:endPar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endParaRPr>
            </a:p>
          </p:txBody>
        </p:sp>
        <p:sp>
          <p:nvSpPr>
            <p:cNvPr id="53262" name="文本框 7"/>
            <p:cNvSpPr txBox="1"/>
            <p:nvPr/>
          </p:nvSpPr>
          <p:spPr>
            <a:xfrm>
              <a:off x="6460712" y="1709422"/>
              <a:ext cx="2346325" cy="879475"/>
            </a:xfrm>
            <a:prstGeom prst="rect">
              <a:avLst/>
            </a:prstGeom>
            <a:noFill/>
            <a:ln w="9525">
              <a:noFill/>
            </a:ln>
          </p:spPr>
          <p:txBody>
            <a:bodyPr anchor="ctr"/>
            <a:lstStyle/>
            <a:p>
              <a:pPr algn="ctr">
                <a:lnSpc>
                  <a:spcPct val="110000"/>
                </a:lnSpc>
                <a:buFont typeface="Arial" panose="020B0604020202020204" pitchFamily="34" charset="0"/>
              </a:pPr>
              <a:r>
                <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rPr>
                <a:t>环境污染治理技术研究与转化推广</a:t>
              </a:r>
              <a:endPar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endParaRPr>
            </a:p>
            <a:p>
              <a:pPr algn="ctr">
                <a:lnSpc>
                  <a:spcPct val="110000"/>
                </a:lnSpc>
                <a:buFont typeface="Arial" panose="020B0604020202020204" pitchFamily="34" charset="0"/>
              </a:pPr>
              <a:endParaRPr lang="zh-CN" altLang="en-US" sz="1800" b="1" dirty="0">
                <a:latin typeface="Calibri" panose="020F0502020204030204" pitchFamily="34" charset="0"/>
                <a:ea typeface="Times New Roman" panose="02020603050405020304" pitchFamily="18" charset="0"/>
                <a:sym typeface="宋体" panose="02010600030101010101" pitchFamily="2" charset="-122"/>
              </a:endParaRPr>
            </a:p>
          </p:txBody>
        </p:sp>
        <p:sp>
          <p:nvSpPr>
            <p:cNvPr id="53263" name="文本框 7"/>
            <p:cNvSpPr txBox="1"/>
            <p:nvPr/>
          </p:nvSpPr>
          <p:spPr>
            <a:xfrm>
              <a:off x="6542797" y="3378125"/>
              <a:ext cx="2492374" cy="1239515"/>
            </a:xfrm>
            <a:prstGeom prst="rect">
              <a:avLst/>
            </a:prstGeom>
            <a:noFill/>
            <a:ln w="9525">
              <a:noFill/>
            </a:ln>
          </p:spPr>
          <p:txBody>
            <a:bodyPr anchor="ctr"/>
            <a:lstStyle/>
            <a:p>
              <a:pPr algn="ctr">
                <a:lnSpc>
                  <a:spcPct val="110000"/>
                </a:lnSpc>
                <a:buFont typeface="Arial" panose="020B0604020202020204" pitchFamily="34" charset="0"/>
              </a:pPr>
              <a:r>
                <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rPr>
                <a:t>城镇生态环境防御体系建设研究与示范</a:t>
              </a:r>
              <a:endPar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endParaRPr>
            </a:p>
            <a:p>
              <a:pPr algn="ctr">
                <a:lnSpc>
                  <a:spcPct val="110000"/>
                </a:lnSpc>
                <a:buFont typeface="Arial" panose="020B0604020202020204" pitchFamily="34" charset="0"/>
              </a:pPr>
              <a:endPar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endParaRPr>
            </a:p>
          </p:txBody>
        </p:sp>
      </p:grpSp>
      <p:cxnSp>
        <p:nvCxnSpPr>
          <p:cNvPr id="2" name="直接连接符 1"/>
          <p:cNvCxnSpPr/>
          <p:nvPr/>
        </p:nvCxnSpPr>
        <p:spPr>
          <a:xfrm>
            <a:off x="4466035" y="4242276"/>
            <a:ext cx="0" cy="645319"/>
          </a:xfrm>
          <a:prstGeom prst="line">
            <a:avLst/>
          </a:prstGeom>
          <a:ln w="63500" cap="rnd">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3265" name="文本框 2"/>
          <p:cNvSpPr txBox="1"/>
          <p:nvPr/>
        </p:nvSpPr>
        <p:spPr>
          <a:xfrm>
            <a:off x="2442567" y="4913789"/>
            <a:ext cx="4257675" cy="698500"/>
          </a:xfrm>
          <a:prstGeom prst="rect">
            <a:avLst/>
          </a:prstGeom>
          <a:noFill/>
          <a:ln w="9525">
            <a:noFill/>
          </a:ln>
        </p:spPr>
        <p:txBody>
          <a:bodyPr wrap="none" lIns="34290" tIns="17145" rIns="34290" bIns="17145" anchor="t">
            <a:spAutoFit/>
          </a:bodyPr>
          <a:lstStyle/>
          <a:p>
            <a:pPr algn="ctr" defTabSz="260350" eaLnBrk="0" hangingPunct="0">
              <a:lnSpc>
                <a:spcPct val="120000"/>
              </a:lnSpc>
              <a:buFont typeface="Arial" panose="020B0604020202020204" pitchFamily="34" charset="0"/>
            </a:pPr>
            <a:r>
              <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rPr>
              <a:t>城镇生态环境防御体系建设研究与示范</a:t>
            </a:r>
            <a:endPar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endParaRPr>
          </a:p>
          <a:p>
            <a:pPr algn="ctr" defTabSz="260350" eaLnBrk="0" hangingPunct="0">
              <a:lnSpc>
                <a:spcPct val="120000"/>
              </a:lnSpc>
              <a:buFont typeface="Arial" panose="020B0604020202020204" pitchFamily="34" charset="0"/>
            </a:pPr>
            <a:r>
              <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rPr>
              <a:t>综合节水技术和污水资源化利用技术研究 </a:t>
            </a:r>
            <a:endPar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endParaRPr>
          </a:p>
        </p:txBody>
      </p:sp>
      <p:pic>
        <p:nvPicPr>
          <p:cNvPr id="56323"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Tree>
  </p:cSld>
  <p:clrMapOvr>
    <a:masterClrMapping/>
  </p:clrMapOvr>
  <p:transition>
    <p:wheel spokes="3"/>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6" name="组合 19"/>
          <p:cNvGrpSpPr/>
          <p:nvPr/>
        </p:nvGrpSpPr>
        <p:grpSpPr>
          <a:xfrm>
            <a:off x="176213" y="1995250"/>
            <a:ext cx="8791575" cy="3669506"/>
            <a:chOff x="395195" y="1299549"/>
            <a:chExt cx="8630003" cy="3580154"/>
          </a:xfrm>
        </p:grpSpPr>
        <p:sp>
          <p:nvSpPr>
            <p:cNvPr id="21" name="同心圆 9"/>
            <p:cNvSpPr/>
            <p:nvPr/>
          </p:nvSpPr>
          <p:spPr>
            <a:xfrm>
              <a:off x="3562490" y="1984913"/>
              <a:ext cx="2019589" cy="2016596"/>
            </a:xfrm>
            <a:prstGeom prst="donut">
              <a:avLst>
                <a:gd name="adj" fmla="val 1902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rgbClr val="160B11"/>
                </a:solidFill>
                <a:effectLst/>
                <a:uLnTx/>
                <a:uFillTx/>
                <a:latin typeface="Times New Roman" panose="02020603050405020304" pitchFamily="18" charset="0"/>
                <a:ea typeface="+mn-ea"/>
                <a:cs typeface="Times New Roman" panose="02020603050405020304" pitchFamily="18" charset="0"/>
              </a:endParaRPr>
            </a:p>
          </p:txBody>
        </p:sp>
        <p:sp>
          <p:nvSpPr>
            <p:cNvPr id="54278" name="未知"/>
            <p:cNvSpPr/>
            <p:nvPr/>
          </p:nvSpPr>
          <p:spPr>
            <a:xfrm flipH="1" flipV="1">
              <a:off x="5292725" y="3640138"/>
              <a:ext cx="1150938" cy="504825"/>
            </a:xfrm>
            <a:custGeom>
              <a:avLst/>
              <a:gdLst/>
              <a:ahLst/>
              <a:cxnLst>
                <a:cxn ang="0">
                  <a:pos x="61326772" y="11798532"/>
                </a:cxn>
                <a:cxn ang="0">
                  <a:pos x="52922740" y="0"/>
                </a:cxn>
                <a:cxn ang="0">
                  <a:pos x="0" y="0"/>
                </a:cxn>
              </a:cxnLst>
              <a:rect l="0" t="0" r="0" b="0"/>
              <a:pathLst>
                <a:path w="21600" h="21600">
                  <a:moveTo>
                    <a:pt x="21600" y="21600"/>
                  </a:moveTo>
                  <a:lnTo>
                    <a:pt x="18640" y="0"/>
                  </a:lnTo>
                  <a:lnTo>
                    <a:pt x="0" y="0"/>
                  </a:lnTo>
                </a:path>
              </a:pathLst>
            </a:custGeom>
            <a:noFill/>
            <a:ln w="76200" cap="flat" cmpd="sng">
              <a:solidFill>
                <a:srgbClr val="A6A6A6"/>
              </a:solidFill>
              <a:prstDash val="solid"/>
              <a:round/>
              <a:headEnd type="oval" w="med" len="med"/>
              <a:tailEnd type="oval" w="med" len="med"/>
            </a:ln>
          </p:spPr>
          <p:txBody>
            <a:bodyPr/>
            <a:lstStyle/>
            <a:p>
              <a:endParaRPr lang="zh-CN" altLang="en-US" sz="2700">
                <a:solidFill>
                  <a:srgbClr val="160B11"/>
                </a:solidFill>
              </a:endParaRPr>
            </a:p>
          </p:txBody>
        </p:sp>
        <p:sp>
          <p:nvSpPr>
            <p:cNvPr id="54279" name="未知"/>
            <p:cNvSpPr/>
            <p:nvPr/>
          </p:nvSpPr>
          <p:spPr>
            <a:xfrm flipH="1">
              <a:off x="5292725" y="1839913"/>
              <a:ext cx="1150938" cy="504825"/>
            </a:xfrm>
            <a:custGeom>
              <a:avLst/>
              <a:gdLst/>
              <a:ahLst/>
              <a:cxnLst>
                <a:cxn ang="0">
                  <a:pos x="61326772" y="11798532"/>
                </a:cxn>
                <a:cxn ang="0">
                  <a:pos x="52922740" y="0"/>
                </a:cxn>
                <a:cxn ang="0">
                  <a:pos x="0" y="0"/>
                </a:cxn>
              </a:cxnLst>
              <a:rect l="0" t="0" r="0" b="0"/>
              <a:pathLst>
                <a:path w="21600" h="21600">
                  <a:moveTo>
                    <a:pt x="21600" y="21600"/>
                  </a:moveTo>
                  <a:lnTo>
                    <a:pt x="18640" y="0"/>
                  </a:lnTo>
                  <a:lnTo>
                    <a:pt x="0" y="0"/>
                  </a:lnTo>
                </a:path>
              </a:pathLst>
            </a:custGeom>
            <a:noFill/>
            <a:ln w="63500" cap="flat" cmpd="sng">
              <a:solidFill>
                <a:srgbClr val="A6A6A6"/>
              </a:solidFill>
              <a:prstDash val="solid"/>
              <a:round/>
              <a:headEnd type="oval" w="med" len="med"/>
              <a:tailEnd type="oval" w="med" len="med"/>
            </a:ln>
          </p:spPr>
          <p:txBody>
            <a:bodyPr/>
            <a:lstStyle/>
            <a:p>
              <a:endParaRPr lang="zh-CN" altLang="en-US" sz="2700">
                <a:solidFill>
                  <a:srgbClr val="160B11"/>
                </a:solidFill>
              </a:endParaRPr>
            </a:p>
          </p:txBody>
        </p:sp>
        <p:cxnSp>
          <p:nvCxnSpPr>
            <p:cNvPr id="24" name="直接连接符 23"/>
            <p:cNvCxnSpPr/>
            <p:nvPr/>
          </p:nvCxnSpPr>
          <p:spPr>
            <a:xfrm>
              <a:off x="5292231" y="3025736"/>
              <a:ext cx="1151212" cy="0"/>
            </a:xfrm>
            <a:prstGeom prst="line">
              <a:avLst/>
            </a:prstGeom>
            <a:ln w="66675" cap="rnd">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4281" name="未知"/>
            <p:cNvSpPr/>
            <p:nvPr/>
          </p:nvSpPr>
          <p:spPr>
            <a:xfrm flipV="1">
              <a:off x="2700338" y="3640138"/>
              <a:ext cx="1150937" cy="504825"/>
            </a:xfrm>
            <a:custGeom>
              <a:avLst/>
              <a:gdLst/>
              <a:ahLst/>
              <a:cxnLst>
                <a:cxn ang="0">
                  <a:pos x="61326666" y="11798532"/>
                </a:cxn>
                <a:cxn ang="0">
                  <a:pos x="52922641" y="0"/>
                </a:cxn>
                <a:cxn ang="0">
                  <a:pos x="0" y="0"/>
                </a:cxn>
              </a:cxnLst>
              <a:rect l="0" t="0" r="0" b="0"/>
              <a:pathLst>
                <a:path w="21600" h="21600">
                  <a:moveTo>
                    <a:pt x="21600" y="21600"/>
                  </a:moveTo>
                  <a:lnTo>
                    <a:pt x="18640" y="0"/>
                  </a:lnTo>
                  <a:lnTo>
                    <a:pt x="0" y="0"/>
                  </a:lnTo>
                </a:path>
              </a:pathLst>
            </a:custGeom>
            <a:noFill/>
            <a:ln w="63500" cap="flat" cmpd="sng">
              <a:solidFill>
                <a:srgbClr val="A6A6A6"/>
              </a:solidFill>
              <a:prstDash val="solid"/>
              <a:round/>
              <a:headEnd type="oval" w="med" len="med"/>
              <a:tailEnd type="oval" w="med" len="med"/>
            </a:ln>
          </p:spPr>
          <p:txBody>
            <a:bodyPr/>
            <a:lstStyle/>
            <a:p>
              <a:endParaRPr lang="zh-CN" altLang="en-US" sz="2700">
                <a:solidFill>
                  <a:srgbClr val="160B11"/>
                </a:solidFill>
              </a:endParaRPr>
            </a:p>
          </p:txBody>
        </p:sp>
        <p:sp>
          <p:nvSpPr>
            <p:cNvPr id="54282" name="未知"/>
            <p:cNvSpPr/>
            <p:nvPr/>
          </p:nvSpPr>
          <p:spPr>
            <a:xfrm>
              <a:off x="2700338" y="1839913"/>
              <a:ext cx="1150937" cy="504825"/>
            </a:xfrm>
            <a:custGeom>
              <a:avLst/>
              <a:gdLst/>
              <a:ahLst/>
              <a:cxnLst>
                <a:cxn ang="0">
                  <a:pos x="61326666" y="11798532"/>
                </a:cxn>
                <a:cxn ang="0">
                  <a:pos x="52922641" y="0"/>
                </a:cxn>
                <a:cxn ang="0">
                  <a:pos x="0" y="0"/>
                </a:cxn>
              </a:cxnLst>
              <a:rect l="0" t="0" r="0" b="0"/>
              <a:pathLst>
                <a:path w="21600" h="21600">
                  <a:moveTo>
                    <a:pt x="21600" y="21600"/>
                  </a:moveTo>
                  <a:lnTo>
                    <a:pt x="18640" y="0"/>
                  </a:lnTo>
                  <a:lnTo>
                    <a:pt x="0" y="0"/>
                  </a:lnTo>
                </a:path>
              </a:pathLst>
            </a:custGeom>
            <a:noFill/>
            <a:ln w="63500" cap="flat" cmpd="sng">
              <a:solidFill>
                <a:srgbClr val="A6A6A6"/>
              </a:solidFill>
              <a:prstDash val="solid"/>
              <a:round/>
              <a:headEnd type="oval" w="med" len="med"/>
              <a:tailEnd type="oval" w="med" len="med"/>
            </a:ln>
          </p:spPr>
          <p:txBody>
            <a:bodyPr/>
            <a:lstStyle/>
            <a:p>
              <a:endParaRPr lang="zh-CN" altLang="en-US" sz="2700">
                <a:solidFill>
                  <a:srgbClr val="160B11"/>
                </a:solidFill>
              </a:endParaRPr>
            </a:p>
          </p:txBody>
        </p:sp>
        <p:cxnSp>
          <p:nvCxnSpPr>
            <p:cNvPr id="27" name="直接连接符 26"/>
            <p:cNvCxnSpPr/>
            <p:nvPr/>
          </p:nvCxnSpPr>
          <p:spPr>
            <a:xfrm flipH="1">
              <a:off x="2699957" y="3025736"/>
              <a:ext cx="1151212" cy="0"/>
            </a:xfrm>
            <a:prstGeom prst="line">
              <a:avLst/>
            </a:prstGeom>
            <a:ln w="69850" cap="rnd">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4284" name="矩形 27"/>
            <p:cNvSpPr/>
            <p:nvPr/>
          </p:nvSpPr>
          <p:spPr>
            <a:xfrm>
              <a:off x="3933825" y="2824163"/>
              <a:ext cx="1284286" cy="393406"/>
            </a:xfrm>
            <a:prstGeom prst="rect">
              <a:avLst/>
            </a:prstGeom>
            <a:noFill/>
            <a:ln w="9525">
              <a:noFill/>
            </a:ln>
          </p:spPr>
          <p:txBody>
            <a:bodyPr anchor="t">
              <a:spAutoFit/>
            </a:bodyPr>
            <a:lstStyle/>
            <a:p>
              <a:pPr algn="ctr">
                <a:buFont typeface="Arial" panose="020B0604020202020204" pitchFamily="34" charset="0"/>
              </a:pPr>
              <a:r>
                <a:rPr lang="zh-CN" altLang="en-US" sz="2025" b="1" dirty="0">
                  <a:solidFill>
                    <a:srgbClr val="160B11"/>
                  </a:solidFill>
                  <a:latin typeface="黑体" panose="02010609060101010101" charset="-122"/>
                  <a:ea typeface="黑体" panose="02010609060101010101" charset="-122"/>
                </a:rPr>
                <a:t>公共安全</a:t>
              </a:r>
              <a:endParaRPr lang="zh-CN" altLang="en-US" sz="2025" b="1" dirty="0">
                <a:solidFill>
                  <a:srgbClr val="160B11"/>
                </a:solidFill>
                <a:latin typeface="黑体" panose="02010609060101010101" charset="-122"/>
                <a:ea typeface="黑体" panose="02010609060101010101" charset="-122"/>
              </a:endParaRPr>
            </a:p>
          </p:txBody>
        </p:sp>
        <p:sp>
          <p:nvSpPr>
            <p:cNvPr id="54285" name="文本框 7"/>
            <p:cNvSpPr txBox="1"/>
            <p:nvPr/>
          </p:nvSpPr>
          <p:spPr>
            <a:xfrm>
              <a:off x="395195" y="1299549"/>
              <a:ext cx="2276475" cy="879475"/>
            </a:xfrm>
            <a:prstGeom prst="rect">
              <a:avLst/>
            </a:prstGeom>
            <a:noFill/>
            <a:ln w="9525">
              <a:noFill/>
            </a:ln>
          </p:spPr>
          <p:txBody>
            <a:bodyPr anchor="ctr"/>
            <a:lstStyle/>
            <a:p>
              <a:pPr algn="ctr">
                <a:lnSpc>
                  <a:spcPct val="110000"/>
                </a:lnSpc>
                <a:buFont typeface="Arial" panose="020B0604020202020204" pitchFamily="34" charset="0"/>
              </a:pPr>
              <a:r>
                <a:rPr lang="en-US" altLang="zh-CN" sz="1800" b="1" dirty="0">
                  <a:solidFill>
                    <a:srgbClr val="160B11"/>
                  </a:solidFill>
                  <a:latin typeface="Calibri" panose="020F0502020204030204" pitchFamily="34" charset="0"/>
                  <a:ea typeface="宋体" panose="02010600030101010101" pitchFamily="2" charset="-122"/>
                  <a:sym typeface="宋体" panose="02010600030101010101" pitchFamily="2" charset="-122"/>
                </a:rPr>
                <a:t> </a:t>
              </a:r>
              <a:r>
                <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rPr>
                <a:t>气象灾害防御技术</a:t>
              </a:r>
              <a:endPar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endParaRPr>
            </a:p>
            <a:p>
              <a:pPr algn="ctr">
                <a:lnSpc>
                  <a:spcPct val="110000"/>
                </a:lnSpc>
                <a:buFont typeface="Arial" panose="020B0604020202020204" pitchFamily="34" charset="0"/>
              </a:pPr>
              <a:r>
                <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rPr>
                <a:t>研究</a:t>
              </a:r>
              <a:endPar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endParaRPr>
            </a:p>
          </p:txBody>
        </p:sp>
        <p:sp>
          <p:nvSpPr>
            <p:cNvPr id="54286" name="文本框 7"/>
            <p:cNvSpPr txBox="1"/>
            <p:nvPr/>
          </p:nvSpPr>
          <p:spPr>
            <a:xfrm>
              <a:off x="395195" y="2588600"/>
              <a:ext cx="2295525" cy="879475"/>
            </a:xfrm>
            <a:prstGeom prst="rect">
              <a:avLst/>
            </a:prstGeom>
            <a:noFill/>
            <a:ln w="9525">
              <a:noFill/>
            </a:ln>
          </p:spPr>
          <p:txBody>
            <a:bodyPr anchor="ctr"/>
            <a:lstStyle/>
            <a:p>
              <a:pPr algn="ctr" defTabSz="260350" eaLnBrk="0" hangingPunct="0">
                <a:lnSpc>
                  <a:spcPct val="120000"/>
                </a:lnSpc>
                <a:buFont typeface="Arial" panose="020B0604020202020204" pitchFamily="34" charset="0"/>
              </a:pPr>
              <a:r>
                <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rPr>
                <a:t>地质、地震灾害防治技术研究 </a:t>
              </a:r>
              <a:endPar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endParaRPr>
            </a:p>
          </p:txBody>
        </p:sp>
        <p:sp>
          <p:nvSpPr>
            <p:cNvPr id="54287" name="文本框 7"/>
            <p:cNvSpPr txBox="1"/>
            <p:nvPr/>
          </p:nvSpPr>
          <p:spPr>
            <a:xfrm>
              <a:off x="395195" y="3737949"/>
              <a:ext cx="2295525" cy="879475"/>
            </a:xfrm>
            <a:prstGeom prst="rect">
              <a:avLst/>
            </a:prstGeom>
            <a:noFill/>
            <a:ln w="9525">
              <a:noFill/>
            </a:ln>
          </p:spPr>
          <p:txBody>
            <a:bodyPr anchor="ctr"/>
            <a:lstStyle/>
            <a:p>
              <a:pPr algn="ctr" defTabSz="260350" eaLnBrk="0" hangingPunct="0">
                <a:lnSpc>
                  <a:spcPct val="120000"/>
                </a:lnSpc>
                <a:buFont typeface="Arial" panose="020B0604020202020204" pitchFamily="34" charset="0"/>
              </a:pPr>
              <a:r>
                <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rPr>
                <a:t>城市和森林火灾消防技术研究  </a:t>
              </a:r>
              <a:endPar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endParaRPr>
            </a:p>
          </p:txBody>
        </p:sp>
        <p:sp>
          <p:nvSpPr>
            <p:cNvPr id="54288" name="文本框 7"/>
            <p:cNvSpPr txBox="1"/>
            <p:nvPr/>
          </p:nvSpPr>
          <p:spPr>
            <a:xfrm>
              <a:off x="6460712" y="1556397"/>
              <a:ext cx="2346325" cy="879475"/>
            </a:xfrm>
            <a:prstGeom prst="rect">
              <a:avLst/>
            </a:prstGeom>
            <a:noFill/>
            <a:ln w="9525">
              <a:noFill/>
            </a:ln>
          </p:spPr>
          <p:txBody>
            <a:bodyPr anchor="ctr"/>
            <a:lstStyle/>
            <a:p>
              <a:pPr algn="ctr">
                <a:lnSpc>
                  <a:spcPct val="110000"/>
                </a:lnSpc>
                <a:buFont typeface="Arial" panose="020B0604020202020204" pitchFamily="34" charset="0"/>
              </a:pPr>
              <a:r>
                <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rPr>
                <a:t>食品、药品安全关键技术研究转化</a:t>
              </a:r>
              <a:endPar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endParaRPr>
            </a:p>
            <a:p>
              <a:pPr algn="ctr">
                <a:lnSpc>
                  <a:spcPct val="110000"/>
                </a:lnSpc>
                <a:buFont typeface="Arial" panose="020B0604020202020204" pitchFamily="34" charset="0"/>
              </a:pPr>
              <a:endParaRPr lang="zh-CN" altLang="en-US" sz="1800" b="1" dirty="0">
                <a:latin typeface="Calibri" panose="020F0502020204030204" pitchFamily="34" charset="0"/>
                <a:ea typeface="Times New Roman" panose="02020603050405020304" pitchFamily="18" charset="0"/>
                <a:sym typeface="宋体" panose="02010600030101010101" pitchFamily="2" charset="-122"/>
              </a:endParaRPr>
            </a:p>
          </p:txBody>
        </p:sp>
        <p:sp>
          <p:nvSpPr>
            <p:cNvPr id="54289" name="文本框 7"/>
            <p:cNvSpPr txBox="1"/>
            <p:nvPr/>
          </p:nvSpPr>
          <p:spPr>
            <a:xfrm>
              <a:off x="6445129" y="2490281"/>
              <a:ext cx="2492375" cy="879475"/>
            </a:xfrm>
            <a:prstGeom prst="rect">
              <a:avLst/>
            </a:prstGeom>
            <a:noFill/>
            <a:ln w="9525">
              <a:noFill/>
            </a:ln>
          </p:spPr>
          <p:txBody>
            <a:bodyPr anchor="ctr"/>
            <a:lstStyle/>
            <a:p>
              <a:pPr algn="ctr" defTabSz="260350" eaLnBrk="0" hangingPunct="0">
                <a:lnSpc>
                  <a:spcPct val="120000"/>
                </a:lnSpc>
                <a:buFont typeface="Arial" panose="020B0604020202020204" pitchFamily="34" charset="0"/>
              </a:pPr>
              <a:r>
                <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rPr>
                <a:t>生产安全关键技术研究与示范</a:t>
              </a:r>
              <a:endPar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endParaRPr>
            </a:p>
          </p:txBody>
        </p:sp>
        <p:sp>
          <p:nvSpPr>
            <p:cNvPr id="54290" name="文本框 7"/>
            <p:cNvSpPr txBox="1"/>
            <p:nvPr/>
          </p:nvSpPr>
          <p:spPr>
            <a:xfrm>
              <a:off x="6532824" y="3640188"/>
              <a:ext cx="2492374" cy="1239515"/>
            </a:xfrm>
            <a:prstGeom prst="rect">
              <a:avLst/>
            </a:prstGeom>
            <a:noFill/>
            <a:ln w="9525">
              <a:noFill/>
            </a:ln>
          </p:spPr>
          <p:txBody>
            <a:bodyPr anchor="ctr"/>
            <a:lstStyle/>
            <a:p>
              <a:pPr algn="ctr">
                <a:lnSpc>
                  <a:spcPct val="110000"/>
                </a:lnSpc>
                <a:buFont typeface="Arial" panose="020B0604020202020204" pitchFamily="34" charset="0"/>
              </a:pPr>
              <a:r>
                <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rPr>
                <a:t>社会治安关键技术应用研究</a:t>
              </a:r>
              <a:endPar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endParaRPr>
            </a:p>
            <a:p>
              <a:pPr algn="ctr">
                <a:lnSpc>
                  <a:spcPct val="110000"/>
                </a:lnSpc>
                <a:buFont typeface="Arial" panose="020B0604020202020204" pitchFamily="34" charset="0"/>
              </a:pPr>
              <a:endParaRPr lang="zh-CN" altLang="en-US" sz="1050" b="1" dirty="0">
                <a:solidFill>
                  <a:srgbClr val="404040"/>
                </a:solidFill>
                <a:latin typeface="Times New Roman" panose="02020603050405020304" pitchFamily="18" charset="0"/>
                <a:ea typeface="Times New Roman" panose="02020603050405020304" pitchFamily="18" charset="0"/>
              </a:endParaRPr>
            </a:p>
          </p:txBody>
        </p:sp>
      </p:grpSp>
      <p:pic>
        <p:nvPicPr>
          <p:cNvPr id="56323"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Tree>
  </p:cSld>
  <p:clrMapOvr>
    <a:masterClrMapping/>
  </p:clrMapOvr>
  <p:transition>
    <p:wheel spokes="3"/>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300" name="组合 19"/>
          <p:cNvGrpSpPr/>
          <p:nvPr/>
        </p:nvGrpSpPr>
        <p:grpSpPr>
          <a:xfrm>
            <a:off x="317024" y="1991995"/>
            <a:ext cx="8702279" cy="3769519"/>
            <a:chOff x="395195" y="1299549"/>
            <a:chExt cx="8542309" cy="3678041"/>
          </a:xfrm>
        </p:grpSpPr>
        <p:sp>
          <p:nvSpPr>
            <p:cNvPr id="21" name="同心圆 9"/>
            <p:cNvSpPr/>
            <p:nvPr/>
          </p:nvSpPr>
          <p:spPr>
            <a:xfrm>
              <a:off x="3562476" y="1983808"/>
              <a:ext cx="2019580" cy="2017927"/>
            </a:xfrm>
            <a:prstGeom prst="donut">
              <a:avLst>
                <a:gd name="adj" fmla="val 1902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rgbClr val="160B11"/>
                </a:solidFill>
                <a:effectLst/>
                <a:uLnTx/>
                <a:uFillTx/>
                <a:latin typeface="Times New Roman" panose="02020603050405020304" pitchFamily="18" charset="0"/>
                <a:ea typeface="+mn-ea"/>
                <a:cs typeface="Times New Roman" panose="02020603050405020304" pitchFamily="18" charset="0"/>
              </a:endParaRPr>
            </a:p>
          </p:txBody>
        </p:sp>
        <p:sp>
          <p:nvSpPr>
            <p:cNvPr id="55302" name="未知"/>
            <p:cNvSpPr/>
            <p:nvPr/>
          </p:nvSpPr>
          <p:spPr>
            <a:xfrm flipH="1" flipV="1">
              <a:off x="5292725" y="3640138"/>
              <a:ext cx="1150938" cy="504825"/>
            </a:xfrm>
            <a:custGeom>
              <a:avLst/>
              <a:gdLst/>
              <a:ahLst/>
              <a:cxnLst>
                <a:cxn ang="0">
                  <a:pos x="61326772" y="11798532"/>
                </a:cxn>
                <a:cxn ang="0">
                  <a:pos x="52922740" y="0"/>
                </a:cxn>
                <a:cxn ang="0">
                  <a:pos x="0" y="0"/>
                </a:cxn>
              </a:cxnLst>
              <a:rect l="0" t="0" r="0" b="0"/>
              <a:pathLst>
                <a:path w="21600" h="21600">
                  <a:moveTo>
                    <a:pt x="21600" y="21600"/>
                  </a:moveTo>
                  <a:lnTo>
                    <a:pt x="18640" y="0"/>
                  </a:lnTo>
                  <a:lnTo>
                    <a:pt x="0" y="0"/>
                  </a:lnTo>
                </a:path>
              </a:pathLst>
            </a:custGeom>
            <a:noFill/>
            <a:ln w="66675" cap="flat" cmpd="sng">
              <a:solidFill>
                <a:srgbClr val="A6A6A6"/>
              </a:solidFill>
              <a:prstDash val="solid"/>
              <a:round/>
              <a:headEnd type="oval" w="med" len="med"/>
              <a:tailEnd type="oval" w="med" len="med"/>
            </a:ln>
          </p:spPr>
          <p:txBody>
            <a:bodyPr/>
            <a:lstStyle/>
            <a:p>
              <a:endParaRPr lang="zh-CN" altLang="en-US" sz="2700">
                <a:solidFill>
                  <a:srgbClr val="160B11"/>
                </a:solidFill>
              </a:endParaRPr>
            </a:p>
          </p:txBody>
        </p:sp>
        <p:sp>
          <p:nvSpPr>
            <p:cNvPr id="55303" name="未知"/>
            <p:cNvSpPr/>
            <p:nvPr/>
          </p:nvSpPr>
          <p:spPr>
            <a:xfrm flipH="1">
              <a:off x="5292725" y="1839913"/>
              <a:ext cx="1150938" cy="504825"/>
            </a:xfrm>
            <a:custGeom>
              <a:avLst/>
              <a:gdLst/>
              <a:ahLst/>
              <a:cxnLst>
                <a:cxn ang="0">
                  <a:pos x="61326772" y="11798532"/>
                </a:cxn>
                <a:cxn ang="0">
                  <a:pos x="52922740" y="0"/>
                </a:cxn>
                <a:cxn ang="0">
                  <a:pos x="0" y="0"/>
                </a:cxn>
              </a:cxnLst>
              <a:rect l="0" t="0" r="0" b="0"/>
              <a:pathLst>
                <a:path w="21600" h="21600">
                  <a:moveTo>
                    <a:pt x="21600" y="21600"/>
                  </a:moveTo>
                  <a:lnTo>
                    <a:pt x="18640" y="0"/>
                  </a:lnTo>
                  <a:lnTo>
                    <a:pt x="0" y="0"/>
                  </a:lnTo>
                </a:path>
              </a:pathLst>
            </a:custGeom>
            <a:noFill/>
            <a:ln w="63500" cap="flat" cmpd="sng">
              <a:solidFill>
                <a:srgbClr val="A6A6A6"/>
              </a:solidFill>
              <a:prstDash val="solid"/>
              <a:round/>
              <a:headEnd type="oval" w="med" len="med"/>
              <a:tailEnd type="oval" w="med" len="med"/>
            </a:ln>
          </p:spPr>
          <p:txBody>
            <a:bodyPr/>
            <a:lstStyle/>
            <a:p>
              <a:endParaRPr lang="zh-CN" altLang="en-US" sz="2700">
                <a:solidFill>
                  <a:srgbClr val="160B11"/>
                </a:solidFill>
              </a:endParaRPr>
            </a:p>
          </p:txBody>
        </p:sp>
        <p:sp>
          <p:nvSpPr>
            <p:cNvPr id="55304" name="未知"/>
            <p:cNvSpPr/>
            <p:nvPr/>
          </p:nvSpPr>
          <p:spPr>
            <a:xfrm flipV="1">
              <a:off x="2700338" y="3640138"/>
              <a:ext cx="1150937" cy="504825"/>
            </a:xfrm>
            <a:custGeom>
              <a:avLst/>
              <a:gdLst/>
              <a:ahLst/>
              <a:cxnLst>
                <a:cxn ang="0">
                  <a:pos x="61326666" y="11798532"/>
                </a:cxn>
                <a:cxn ang="0">
                  <a:pos x="52922641" y="0"/>
                </a:cxn>
                <a:cxn ang="0">
                  <a:pos x="0" y="0"/>
                </a:cxn>
              </a:cxnLst>
              <a:rect l="0" t="0" r="0" b="0"/>
              <a:pathLst>
                <a:path w="21600" h="21600">
                  <a:moveTo>
                    <a:pt x="21600" y="21600"/>
                  </a:moveTo>
                  <a:lnTo>
                    <a:pt x="18640" y="0"/>
                  </a:lnTo>
                  <a:lnTo>
                    <a:pt x="0" y="0"/>
                  </a:lnTo>
                </a:path>
              </a:pathLst>
            </a:custGeom>
            <a:noFill/>
            <a:ln w="66675" cap="flat" cmpd="sng">
              <a:solidFill>
                <a:srgbClr val="A6A6A6"/>
              </a:solidFill>
              <a:prstDash val="solid"/>
              <a:round/>
              <a:headEnd type="oval" w="med" len="med"/>
              <a:tailEnd type="oval" w="med" len="med"/>
            </a:ln>
          </p:spPr>
          <p:txBody>
            <a:bodyPr/>
            <a:lstStyle/>
            <a:p>
              <a:endParaRPr lang="zh-CN" altLang="en-US" sz="2700">
                <a:solidFill>
                  <a:srgbClr val="160B11"/>
                </a:solidFill>
              </a:endParaRPr>
            </a:p>
          </p:txBody>
        </p:sp>
        <p:sp>
          <p:nvSpPr>
            <p:cNvPr id="55305" name="未知"/>
            <p:cNvSpPr/>
            <p:nvPr/>
          </p:nvSpPr>
          <p:spPr>
            <a:xfrm>
              <a:off x="2700338" y="1839913"/>
              <a:ext cx="1150937" cy="504825"/>
            </a:xfrm>
            <a:custGeom>
              <a:avLst/>
              <a:gdLst/>
              <a:ahLst/>
              <a:cxnLst>
                <a:cxn ang="0">
                  <a:pos x="61326666" y="11798532"/>
                </a:cxn>
                <a:cxn ang="0">
                  <a:pos x="52922641" y="0"/>
                </a:cxn>
                <a:cxn ang="0">
                  <a:pos x="0" y="0"/>
                </a:cxn>
              </a:cxnLst>
              <a:rect l="0" t="0" r="0" b="0"/>
              <a:pathLst>
                <a:path w="21600" h="21600">
                  <a:moveTo>
                    <a:pt x="21600" y="21600"/>
                  </a:moveTo>
                  <a:lnTo>
                    <a:pt x="18640" y="0"/>
                  </a:lnTo>
                  <a:lnTo>
                    <a:pt x="0" y="0"/>
                  </a:lnTo>
                </a:path>
              </a:pathLst>
            </a:custGeom>
            <a:noFill/>
            <a:ln w="63500" cap="flat" cmpd="sng">
              <a:solidFill>
                <a:srgbClr val="A6A6A6"/>
              </a:solidFill>
              <a:prstDash val="solid"/>
              <a:round/>
              <a:headEnd type="oval" w="med" len="med"/>
              <a:tailEnd type="oval" w="med" len="med"/>
            </a:ln>
          </p:spPr>
          <p:txBody>
            <a:bodyPr/>
            <a:lstStyle/>
            <a:p>
              <a:endParaRPr lang="zh-CN" altLang="en-US" sz="2700">
                <a:solidFill>
                  <a:srgbClr val="160B11"/>
                </a:solidFill>
              </a:endParaRPr>
            </a:p>
          </p:txBody>
        </p:sp>
        <p:sp>
          <p:nvSpPr>
            <p:cNvPr id="55306" name="矩形 27"/>
            <p:cNvSpPr/>
            <p:nvPr/>
          </p:nvSpPr>
          <p:spPr>
            <a:xfrm>
              <a:off x="3933825" y="2824163"/>
              <a:ext cx="1284286" cy="393440"/>
            </a:xfrm>
            <a:prstGeom prst="rect">
              <a:avLst/>
            </a:prstGeom>
            <a:noFill/>
            <a:ln w="9525">
              <a:noFill/>
            </a:ln>
          </p:spPr>
          <p:txBody>
            <a:bodyPr anchor="t">
              <a:spAutoFit/>
            </a:bodyPr>
            <a:lstStyle/>
            <a:p>
              <a:pPr algn="ctr">
                <a:buFont typeface="Arial" panose="020B0604020202020204" pitchFamily="34" charset="0"/>
              </a:pPr>
              <a:r>
                <a:rPr lang="zh-CN" altLang="en-US" sz="2025" b="1" dirty="0">
                  <a:solidFill>
                    <a:srgbClr val="160B11"/>
                  </a:solidFill>
                  <a:latin typeface="黑体" panose="02010609060101010101" charset="-122"/>
                  <a:ea typeface="黑体" panose="02010609060101010101" charset="-122"/>
                </a:rPr>
                <a:t>社会管理</a:t>
              </a:r>
              <a:endParaRPr lang="zh-CN" altLang="en-US" sz="2025" b="1" dirty="0">
                <a:solidFill>
                  <a:srgbClr val="160B11"/>
                </a:solidFill>
                <a:latin typeface="黑体" panose="02010609060101010101" charset="-122"/>
                <a:ea typeface="黑体" panose="02010609060101010101" charset="-122"/>
              </a:endParaRPr>
            </a:p>
          </p:txBody>
        </p:sp>
        <p:sp>
          <p:nvSpPr>
            <p:cNvPr id="55307" name="文本框 7"/>
            <p:cNvSpPr txBox="1"/>
            <p:nvPr/>
          </p:nvSpPr>
          <p:spPr>
            <a:xfrm>
              <a:off x="395195" y="1299549"/>
              <a:ext cx="2276475" cy="879475"/>
            </a:xfrm>
            <a:prstGeom prst="rect">
              <a:avLst/>
            </a:prstGeom>
            <a:noFill/>
            <a:ln w="9525">
              <a:noFill/>
            </a:ln>
          </p:spPr>
          <p:txBody>
            <a:bodyPr anchor="ctr"/>
            <a:lstStyle/>
            <a:p>
              <a:pPr algn="ctr">
                <a:lnSpc>
                  <a:spcPct val="110000"/>
                </a:lnSpc>
                <a:buFont typeface="Arial" panose="020B0604020202020204" pitchFamily="34" charset="0"/>
              </a:pPr>
              <a:r>
                <a:rPr lang="en-US" altLang="zh-CN" sz="1800" b="1" dirty="0">
                  <a:solidFill>
                    <a:srgbClr val="160B11"/>
                  </a:solidFill>
                  <a:latin typeface="Calibri" panose="020F0502020204030204" pitchFamily="34" charset="0"/>
                  <a:ea typeface="宋体" panose="02010600030101010101" pitchFamily="2" charset="-122"/>
                  <a:sym typeface="宋体" panose="02010600030101010101" pitchFamily="2" charset="-122"/>
                </a:rPr>
                <a:t> </a:t>
              </a:r>
              <a:r>
                <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rPr>
                <a:t>建筑节能与居住环境改善技术研发与转化</a:t>
              </a:r>
              <a:endPar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endParaRPr>
            </a:p>
          </p:txBody>
        </p:sp>
        <p:sp>
          <p:nvSpPr>
            <p:cNvPr id="55308" name="文本框 7"/>
            <p:cNvSpPr txBox="1"/>
            <p:nvPr/>
          </p:nvSpPr>
          <p:spPr>
            <a:xfrm>
              <a:off x="395195" y="2588600"/>
              <a:ext cx="2295525" cy="879475"/>
            </a:xfrm>
            <a:prstGeom prst="rect">
              <a:avLst/>
            </a:prstGeom>
            <a:noFill/>
            <a:ln w="9525">
              <a:noFill/>
            </a:ln>
          </p:spPr>
          <p:txBody>
            <a:bodyPr anchor="ctr"/>
            <a:lstStyle/>
            <a:p>
              <a:pPr algn="ctr" defTabSz="260350" eaLnBrk="0" hangingPunct="0">
                <a:lnSpc>
                  <a:spcPct val="120000"/>
                </a:lnSpc>
                <a:buFont typeface="Arial" panose="020B0604020202020204" pitchFamily="34" charset="0"/>
              </a:pPr>
              <a:endParaRPr lang="zh-CN" altLang="en-US" sz="1800" b="1" dirty="0">
                <a:solidFill>
                  <a:srgbClr val="160B11"/>
                </a:solidFill>
                <a:latin typeface="Calibri" panose="020F0502020204030204" pitchFamily="34" charset="0"/>
                <a:ea typeface="Times New Roman" panose="02020603050405020304" pitchFamily="18" charset="0"/>
                <a:sym typeface="宋体" panose="02010600030101010101" pitchFamily="2" charset="-122"/>
              </a:endParaRPr>
            </a:p>
          </p:txBody>
        </p:sp>
        <p:sp>
          <p:nvSpPr>
            <p:cNvPr id="55309" name="文本框 7"/>
            <p:cNvSpPr txBox="1"/>
            <p:nvPr/>
          </p:nvSpPr>
          <p:spPr>
            <a:xfrm>
              <a:off x="395195" y="3737949"/>
              <a:ext cx="2295525" cy="879475"/>
            </a:xfrm>
            <a:prstGeom prst="rect">
              <a:avLst/>
            </a:prstGeom>
            <a:noFill/>
            <a:ln w="9525">
              <a:noFill/>
            </a:ln>
          </p:spPr>
          <p:txBody>
            <a:bodyPr anchor="ctr"/>
            <a:lstStyle/>
            <a:p>
              <a:pPr algn="ctr" defTabSz="260350" eaLnBrk="0" hangingPunct="0">
                <a:lnSpc>
                  <a:spcPct val="120000"/>
                </a:lnSpc>
                <a:buFont typeface="Arial" panose="020B0604020202020204" pitchFamily="34" charset="0"/>
              </a:pPr>
              <a:r>
                <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rPr>
                <a:t>文化旅游科技与相关产业融合发展技术开发集成示范 </a:t>
              </a:r>
              <a:endPar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endParaRPr>
            </a:p>
          </p:txBody>
        </p:sp>
        <p:sp>
          <p:nvSpPr>
            <p:cNvPr id="55310" name="文本框 7"/>
            <p:cNvSpPr txBox="1"/>
            <p:nvPr/>
          </p:nvSpPr>
          <p:spPr>
            <a:xfrm>
              <a:off x="6460712" y="1556397"/>
              <a:ext cx="2346325" cy="879475"/>
            </a:xfrm>
            <a:prstGeom prst="rect">
              <a:avLst/>
            </a:prstGeom>
            <a:noFill/>
            <a:ln w="9525">
              <a:noFill/>
            </a:ln>
          </p:spPr>
          <p:txBody>
            <a:bodyPr anchor="ctr"/>
            <a:lstStyle/>
            <a:p>
              <a:pPr algn="ctr">
                <a:lnSpc>
                  <a:spcPct val="110000"/>
                </a:lnSpc>
                <a:buFont typeface="Arial" panose="020B0604020202020204" pitchFamily="34" charset="0"/>
              </a:pPr>
              <a:r>
                <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rPr>
                <a:t>智能交通关键技术研发与集成示范</a:t>
              </a:r>
              <a:endPar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endParaRPr>
            </a:p>
            <a:p>
              <a:pPr algn="ctr">
                <a:lnSpc>
                  <a:spcPct val="110000"/>
                </a:lnSpc>
                <a:buFont typeface="Arial" panose="020B0604020202020204" pitchFamily="34" charset="0"/>
              </a:pPr>
              <a:endParaRPr lang="zh-CN" altLang="en-US" sz="1800" b="1" dirty="0">
                <a:latin typeface="Calibri" panose="020F0502020204030204" pitchFamily="34" charset="0"/>
                <a:ea typeface="Times New Roman" panose="02020603050405020304" pitchFamily="18" charset="0"/>
                <a:sym typeface="宋体" panose="02010600030101010101" pitchFamily="2" charset="-122"/>
              </a:endParaRPr>
            </a:p>
          </p:txBody>
        </p:sp>
        <p:sp>
          <p:nvSpPr>
            <p:cNvPr id="55311" name="文本框 7"/>
            <p:cNvSpPr txBox="1"/>
            <p:nvPr/>
          </p:nvSpPr>
          <p:spPr>
            <a:xfrm>
              <a:off x="6445129" y="2490281"/>
              <a:ext cx="2492375" cy="879475"/>
            </a:xfrm>
            <a:prstGeom prst="rect">
              <a:avLst/>
            </a:prstGeom>
            <a:noFill/>
            <a:ln w="9525">
              <a:noFill/>
            </a:ln>
          </p:spPr>
          <p:txBody>
            <a:bodyPr anchor="ctr"/>
            <a:lstStyle/>
            <a:p>
              <a:pPr algn="ctr" defTabSz="260350" eaLnBrk="0" hangingPunct="0">
                <a:lnSpc>
                  <a:spcPct val="120000"/>
                </a:lnSpc>
                <a:buFont typeface="Arial" panose="020B0604020202020204" pitchFamily="34" charset="0"/>
              </a:pPr>
              <a:endParaRPr lang="zh-CN" altLang="en-US" sz="1800" b="1" dirty="0">
                <a:solidFill>
                  <a:srgbClr val="160B11"/>
                </a:solidFill>
                <a:latin typeface="Calibri" panose="020F0502020204030204" pitchFamily="34" charset="0"/>
                <a:ea typeface="Times New Roman" panose="02020603050405020304" pitchFamily="18" charset="0"/>
                <a:sym typeface="宋体" panose="02010600030101010101" pitchFamily="2" charset="-122"/>
              </a:endParaRPr>
            </a:p>
          </p:txBody>
        </p:sp>
        <p:sp>
          <p:nvSpPr>
            <p:cNvPr id="55312" name="文本框 7"/>
            <p:cNvSpPr txBox="1"/>
            <p:nvPr/>
          </p:nvSpPr>
          <p:spPr>
            <a:xfrm>
              <a:off x="6220534" y="3738075"/>
              <a:ext cx="2492374" cy="1239515"/>
            </a:xfrm>
            <a:prstGeom prst="rect">
              <a:avLst/>
            </a:prstGeom>
            <a:noFill/>
            <a:ln w="9525">
              <a:noFill/>
            </a:ln>
          </p:spPr>
          <p:txBody>
            <a:bodyPr anchor="ctr"/>
            <a:lstStyle/>
            <a:p>
              <a:pPr algn="ctr">
                <a:lnSpc>
                  <a:spcPct val="110000"/>
                </a:lnSpc>
                <a:buFont typeface="Arial" panose="020B0604020202020204" pitchFamily="34" charset="0"/>
              </a:pPr>
              <a:r>
                <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rPr>
                <a:t>社会管理创新</a:t>
              </a:r>
              <a:r>
                <a:rPr lang="zh-CN" altLang="en-US" sz="1800" dirty="0">
                  <a:solidFill>
                    <a:srgbClr val="160B11"/>
                  </a:solidFill>
                  <a:latin typeface="Calibri" panose="020F0502020204030204" pitchFamily="34" charset="0"/>
                  <a:ea typeface="宋体" panose="02010600030101010101" pitchFamily="2" charset="-122"/>
                  <a:sym typeface="宋体" panose="02010600030101010101" pitchFamily="2" charset="-122"/>
                </a:rPr>
                <a:t> </a:t>
              </a:r>
              <a:endPar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endParaRPr>
            </a:p>
            <a:p>
              <a:pPr algn="ctr">
                <a:lnSpc>
                  <a:spcPct val="110000"/>
                </a:lnSpc>
                <a:buFont typeface="Arial" panose="020B0604020202020204" pitchFamily="34" charset="0"/>
              </a:pPr>
              <a:endParaRPr lang="zh-CN" altLang="en-US" sz="1800" b="1" dirty="0">
                <a:solidFill>
                  <a:srgbClr val="160B11"/>
                </a:solidFill>
                <a:latin typeface="Calibri" panose="020F0502020204030204" pitchFamily="34" charset="0"/>
                <a:ea typeface="宋体" panose="02010600030101010101" pitchFamily="2" charset="-122"/>
                <a:sym typeface="宋体" panose="02010600030101010101" pitchFamily="2" charset="-122"/>
              </a:endParaRPr>
            </a:p>
            <a:p>
              <a:pPr algn="ctr">
                <a:lnSpc>
                  <a:spcPct val="110000"/>
                </a:lnSpc>
                <a:buFont typeface="Arial" panose="020B0604020202020204" pitchFamily="34" charset="0"/>
              </a:pPr>
              <a:endParaRPr lang="zh-CN" altLang="en-US" sz="1050" b="1" dirty="0">
                <a:solidFill>
                  <a:srgbClr val="404040"/>
                </a:solidFill>
                <a:latin typeface="Times New Roman" panose="02020603050405020304" pitchFamily="18" charset="0"/>
                <a:ea typeface="Times New Roman" panose="02020603050405020304" pitchFamily="18" charset="0"/>
              </a:endParaRPr>
            </a:p>
          </p:txBody>
        </p:sp>
      </p:grpSp>
      <p:pic>
        <p:nvPicPr>
          <p:cNvPr id="56323"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Tree>
  </p:cSld>
  <p:clrMapOvr>
    <a:masterClrMapping/>
  </p:clrMapOvr>
  <p:transition>
    <p:wheel spokes="3"/>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MH_Other_2"/>
          <p:cNvSpPr/>
          <p:nvPr>
            <p:custDataLst>
              <p:tags r:id="rId1"/>
            </p:custDataLst>
          </p:nvPr>
        </p:nvSpPr>
        <p:spPr>
          <a:xfrm rot="16200000">
            <a:off x="4366260" y="2879725"/>
            <a:ext cx="234315" cy="516890"/>
          </a:xfrm>
          <a:custGeom>
            <a:avLst/>
            <a:gdLst/>
            <a:ahLst/>
            <a:cxnLst/>
            <a:rect l="l" t="t" r="r" b="b"/>
            <a:pathLst>
              <a:path w="2404337" h="1013447">
                <a:moveTo>
                  <a:pt x="2404337" y="0"/>
                </a:moveTo>
                <a:lnTo>
                  <a:pt x="2404337" y="1013447"/>
                </a:lnTo>
                <a:cubicBezTo>
                  <a:pt x="1580832" y="549916"/>
                  <a:pt x="647382" y="523488"/>
                  <a:pt x="0" y="944007"/>
                </a:cubicBezTo>
                <a:lnTo>
                  <a:pt x="0" y="0"/>
                </a:lnTo>
                <a:lnTo>
                  <a:pt x="61272" y="0"/>
                </a:lnTo>
                <a:cubicBezTo>
                  <a:pt x="395627" y="149555"/>
                  <a:pt x="785812" y="234382"/>
                  <a:pt x="1202168" y="234382"/>
                </a:cubicBezTo>
                <a:cubicBezTo>
                  <a:pt x="1618527" y="234382"/>
                  <a:pt x="2008712" y="149555"/>
                  <a:pt x="2343067" y="0"/>
                </a:cubicBezTo>
                <a:close/>
              </a:path>
            </a:pathLst>
          </a:custGeom>
          <a:gradFill flip="none" rotWithShape="1">
            <a:gsLst>
              <a:gs pos="100000">
                <a:schemeClr val="bg1">
                  <a:lumMod val="65000"/>
                </a:schemeClr>
              </a:gs>
              <a:gs pos="24000">
                <a:sysClr val="window" lastClr="FFFFFF">
                  <a:lumMod val="95000"/>
                </a:sysClr>
              </a:gs>
            </a:gsLst>
            <a:lin ang="10800000" scaled="1"/>
            <a:tileRect/>
          </a:gradFill>
          <a:ln w="25400" cap="flat" cmpd="sng" algn="ctr">
            <a:noFill/>
            <a:prstDash val="solid"/>
          </a:ln>
          <a:effectLst/>
        </p:spPr>
        <p:txBody>
          <a:bodyPr lIns="51435" tIns="25717" rIns="51435" bIns="2571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015" b="0" i="0" u="none" strike="noStrike" kern="0" cap="none" spc="0" normalizeH="0" baseline="0" noProof="1">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80" name="MH_SubTitle_2"/>
          <p:cNvSpPr/>
          <p:nvPr>
            <p:custDataLst>
              <p:tags r:id="rId2"/>
            </p:custDataLst>
          </p:nvPr>
        </p:nvSpPr>
        <p:spPr>
          <a:xfrm>
            <a:off x="2991485" y="2408555"/>
            <a:ext cx="2982595" cy="612775"/>
          </a:xfrm>
          <a:prstGeom prst="ellipse">
            <a:avLst/>
          </a:prstGeom>
          <a:gradFill>
            <a:gsLst>
              <a:gs pos="0">
                <a:schemeClr val="accent6"/>
              </a:gs>
              <a:gs pos="100000">
                <a:srgbClr val="846C21"/>
              </a:gs>
            </a:gsLst>
            <a:lin ang="5400000" scaled="0"/>
          </a:gradFill>
          <a:ln w="127000" cap="flat" cmpd="sng" algn="ctr">
            <a:solidFill>
              <a:sysClr val="window" lastClr="FFFFFF">
                <a:lumMod val="95000"/>
              </a:sysClr>
            </a:solidFill>
            <a:prstDash val="solid"/>
          </a:ln>
          <a:effectLst>
            <a:innerShdw blurRad="63500" dist="127000" dir="18900000">
              <a:prstClr val="black">
                <a:alpha val="20000"/>
              </a:prstClr>
            </a:innerShdw>
          </a:effectLst>
        </p:spPr>
        <p:txBody>
          <a:bodyPr lIns="0" tIns="0" rIns="0" bIns="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650" b="1" i="0" u="none" strike="noStrike" kern="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cs"/>
                <a:sym typeface="+mn-ea"/>
              </a:rPr>
              <a:t>申请人网上填写申报书</a:t>
            </a:r>
            <a:endParaRPr kumimoji="0" lang="en-US" altLang="zh-CN" sz="1650" b="1" i="0" u="none" strike="noStrike" kern="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3" name="MH_Other_2"/>
          <p:cNvSpPr/>
          <p:nvPr>
            <p:custDataLst>
              <p:tags r:id="rId3"/>
            </p:custDataLst>
          </p:nvPr>
        </p:nvSpPr>
        <p:spPr>
          <a:xfrm rot="16200000">
            <a:off x="4364990" y="3973830"/>
            <a:ext cx="235585" cy="516890"/>
          </a:xfrm>
          <a:custGeom>
            <a:avLst/>
            <a:gdLst/>
            <a:ahLst/>
            <a:cxnLst/>
            <a:rect l="l" t="t" r="r" b="b"/>
            <a:pathLst>
              <a:path w="2404337" h="1013447">
                <a:moveTo>
                  <a:pt x="2404337" y="0"/>
                </a:moveTo>
                <a:lnTo>
                  <a:pt x="2404337" y="1013447"/>
                </a:lnTo>
                <a:cubicBezTo>
                  <a:pt x="1580832" y="549916"/>
                  <a:pt x="647382" y="523488"/>
                  <a:pt x="0" y="944007"/>
                </a:cubicBezTo>
                <a:lnTo>
                  <a:pt x="0" y="0"/>
                </a:lnTo>
                <a:lnTo>
                  <a:pt x="61272" y="0"/>
                </a:lnTo>
                <a:cubicBezTo>
                  <a:pt x="395627" y="149555"/>
                  <a:pt x="785812" y="234382"/>
                  <a:pt x="1202168" y="234382"/>
                </a:cubicBezTo>
                <a:cubicBezTo>
                  <a:pt x="1618527" y="234382"/>
                  <a:pt x="2008712" y="149555"/>
                  <a:pt x="2343067" y="0"/>
                </a:cubicBezTo>
                <a:close/>
              </a:path>
            </a:pathLst>
          </a:custGeom>
          <a:gradFill flip="none" rotWithShape="1">
            <a:gsLst>
              <a:gs pos="100000">
                <a:schemeClr val="bg1">
                  <a:lumMod val="65000"/>
                </a:schemeClr>
              </a:gs>
              <a:gs pos="24000">
                <a:sysClr val="window" lastClr="FFFFFF">
                  <a:lumMod val="95000"/>
                </a:sysClr>
              </a:gs>
            </a:gsLst>
            <a:lin ang="10800000" scaled="1"/>
            <a:tileRect/>
          </a:gradFill>
          <a:ln w="25400" cap="flat" cmpd="sng" algn="ctr">
            <a:noFill/>
            <a:prstDash val="solid"/>
          </a:ln>
          <a:effectLst/>
        </p:spPr>
        <p:txBody>
          <a:bodyPr lIns="51435" tIns="25717" rIns="51435" bIns="2571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015" b="0" i="0" u="none" strike="noStrike" kern="0" cap="none" spc="0" normalizeH="0" baseline="0" noProof="1">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4" name="MH_SubTitle_2"/>
          <p:cNvSpPr/>
          <p:nvPr>
            <p:custDataLst>
              <p:tags r:id="rId4"/>
            </p:custDataLst>
          </p:nvPr>
        </p:nvSpPr>
        <p:spPr>
          <a:xfrm>
            <a:off x="2991485" y="3479165"/>
            <a:ext cx="2982595" cy="553085"/>
          </a:xfrm>
          <a:prstGeom prst="ellipse">
            <a:avLst/>
          </a:prstGeom>
          <a:gradFill>
            <a:gsLst>
              <a:gs pos="0">
                <a:schemeClr val="accent6"/>
              </a:gs>
              <a:gs pos="100000">
                <a:srgbClr val="846C21"/>
              </a:gs>
            </a:gsLst>
            <a:lin ang="5400000" scaled="0"/>
          </a:gradFill>
          <a:ln w="127000" cap="flat" cmpd="sng" algn="ctr">
            <a:solidFill>
              <a:sysClr val="window" lastClr="FFFFFF">
                <a:lumMod val="95000"/>
              </a:sysClr>
            </a:solidFill>
            <a:prstDash val="solid"/>
          </a:ln>
          <a:effectLst>
            <a:innerShdw blurRad="63500" dist="127000" dir="18900000">
              <a:prstClr val="black">
                <a:alpha val="20000"/>
              </a:prstClr>
            </a:innerShdw>
          </a:effectLst>
        </p:spPr>
        <p:txBody>
          <a:bodyPr lIns="0" tIns="0" rIns="0" bIns="0" anchor="ctr">
            <a:normAutofit fontScale="70000" lnSpcReduction="100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025" b="1" i="0" u="none" strike="noStrike" kern="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cs"/>
                <a:sym typeface="+mn-ea"/>
              </a:rPr>
              <a:t>推荐单位形式审查</a:t>
            </a:r>
            <a:endParaRPr kumimoji="0" lang="en-US" altLang="zh-CN" sz="2025" b="1" i="0" u="none" strike="noStrike" kern="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500" b="1" i="0" u="none" strike="noStrike" kern="0" cap="none" spc="0" normalizeH="0" baseline="0" noProof="1">
                <a:ln>
                  <a:noFill/>
                </a:ln>
                <a:solidFill>
                  <a:srgbClr val="3651D6"/>
                </a:solidFill>
                <a:effectLst/>
                <a:uLnTx/>
                <a:uFillTx/>
                <a:latin typeface="微软雅黑" panose="020B0503020204020204" pitchFamily="34" charset="-122"/>
                <a:ea typeface="微软雅黑" panose="020B0503020204020204" pitchFamily="34" charset="-122"/>
                <a:cs typeface="+mn-cs"/>
                <a:sym typeface="+mn-ea"/>
              </a:rPr>
              <a:t>市县科技局</a:t>
            </a:r>
            <a:r>
              <a:rPr kumimoji="0" lang="zh-CN" altLang="en-US" sz="1500" b="1" i="0" u="none" strike="noStrike" kern="0" cap="none" spc="0" normalizeH="0" baseline="0" noProof="1">
                <a:ln>
                  <a:noFill/>
                </a:ln>
                <a:solidFill>
                  <a:srgbClr val="3651D6"/>
                </a:solidFill>
                <a:effectLst/>
                <a:uLnTx/>
                <a:uFillTx/>
                <a:latin typeface="微软雅黑" panose="020B0503020204020204" pitchFamily="34" charset="-122"/>
                <a:ea typeface="微软雅黑" panose="020B0503020204020204" pitchFamily="34" charset="-122"/>
                <a:cs typeface="+mn-cs"/>
                <a:sym typeface="+mn-ea"/>
              </a:rPr>
              <a:t>、</a:t>
            </a:r>
            <a:r>
              <a:rPr kumimoji="0" lang="en-US" altLang="zh-CN" sz="1500" b="1" i="0" u="none" strike="noStrike" kern="0" cap="none" spc="0" normalizeH="0" baseline="0" noProof="1">
                <a:ln>
                  <a:noFill/>
                </a:ln>
                <a:solidFill>
                  <a:srgbClr val="3651D6"/>
                </a:solidFill>
                <a:effectLst/>
                <a:uLnTx/>
                <a:uFillTx/>
                <a:latin typeface="微软雅黑" panose="020B0503020204020204" pitchFamily="34" charset="-122"/>
                <a:ea typeface="微软雅黑" panose="020B0503020204020204" pitchFamily="34" charset="-122"/>
                <a:cs typeface="+mn-cs"/>
                <a:sym typeface="+mn-ea"/>
              </a:rPr>
              <a:t>区级单位科技处</a:t>
            </a:r>
            <a:endParaRPr kumimoji="0" lang="en-US" altLang="zh-CN" sz="1500" b="1" i="0" u="none" strike="noStrike" kern="0" cap="none" spc="0" normalizeH="0" baseline="0" noProof="1">
              <a:ln>
                <a:noFill/>
              </a:ln>
              <a:solidFill>
                <a:srgbClr val="3651D6"/>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6" name="MH_Other_2"/>
          <p:cNvSpPr/>
          <p:nvPr>
            <p:custDataLst>
              <p:tags r:id="rId5"/>
            </p:custDataLst>
          </p:nvPr>
        </p:nvSpPr>
        <p:spPr>
          <a:xfrm rot="16200000">
            <a:off x="4333875" y="5101590"/>
            <a:ext cx="299085" cy="516890"/>
          </a:xfrm>
          <a:custGeom>
            <a:avLst/>
            <a:gdLst/>
            <a:ahLst/>
            <a:cxnLst/>
            <a:rect l="l" t="t" r="r" b="b"/>
            <a:pathLst>
              <a:path w="2404337" h="1013447">
                <a:moveTo>
                  <a:pt x="2404337" y="0"/>
                </a:moveTo>
                <a:lnTo>
                  <a:pt x="2404337" y="1013447"/>
                </a:lnTo>
                <a:cubicBezTo>
                  <a:pt x="1580832" y="549916"/>
                  <a:pt x="647382" y="523488"/>
                  <a:pt x="0" y="944007"/>
                </a:cubicBezTo>
                <a:lnTo>
                  <a:pt x="0" y="0"/>
                </a:lnTo>
                <a:lnTo>
                  <a:pt x="61272" y="0"/>
                </a:lnTo>
                <a:cubicBezTo>
                  <a:pt x="395627" y="149555"/>
                  <a:pt x="785812" y="234382"/>
                  <a:pt x="1202168" y="234382"/>
                </a:cubicBezTo>
                <a:cubicBezTo>
                  <a:pt x="1618527" y="234382"/>
                  <a:pt x="2008712" y="149555"/>
                  <a:pt x="2343067" y="0"/>
                </a:cubicBezTo>
                <a:close/>
              </a:path>
            </a:pathLst>
          </a:custGeom>
          <a:gradFill flip="none" rotWithShape="1">
            <a:gsLst>
              <a:gs pos="100000">
                <a:schemeClr val="bg1">
                  <a:lumMod val="65000"/>
                </a:schemeClr>
              </a:gs>
              <a:gs pos="24000">
                <a:sysClr val="window" lastClr="FFFFFF">
                  <a:lumMod val="95000"/>
                </a:sysClr>
              </a:gs>
            </a:gsLst>
            <a:lin ang="10800000" scaled="1"/>
            <a:tileRect/>
          </a:gradFill>
          <a:ln w="25400" cap="flat" cmpd="sng" algn="ctr">
            <a:noFill/>
            <a:prstDash val="solid"/>
          </a:ln>
          <a:effectLst/>
        </p:spPr>
        <p:txBody>
          <a:bodyPr lIns="51435" tIns="25717" rIns="51435" bIns="2571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015" b="0" i="0" u="none" strike="noStrike" kern="0" cap="none" spc="0" normalizeH="0" baseline="0" noProof="1">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7" name="MH_SubTitle_2"/>
          <p:cNvSpPr/>
          <p:nvPr>
            <p:custDataLst>
              <p:tags r:id="rId6"/>
            </p:custDataLst>
          </p:nvPr>
        </p:nvSpPr>
        <p:spPr>
          <a:xfrm>
            <a:off x="2991485" y="4598035"/>
            <a:ext cx="2982595" cy="543560"/>
          </a:xfrm>
          <a:prstGeom prst="ellipse">
            <a:avLst/>
          </a:prstGeom>
          <a:gradFill>
            <a:gsLst>
              <a:gs pos="0">
                <a:schemeClr val="accent6"/>
              </a:gs>
              <a:gs pos="100000">
                <a:srgbClr val="846C21"/>
              </a:gs>
            </a:gsLst>
            <a:lin ang="5400000" scaled="0"/>
          </a:gradFill>
          <a:ln w="127000" cap="flat" cmpd="sng" algn="ctr">
            <a:solidFill>
              <a:sysClr val="window" lastClr="FFFFFF">
                <a:lumMod val="95000"/>
              </a:sysClr>
            </a:solidFill>
            <a:prstDash val="solid"/>
          </a:ln>
          <a:effectLst>
            <a:innerShdw blurRad="63500" dist="127000" dir="18900000">
              <a:prstClr val="black">
                <a:alpha val="20000"/>
              </a:prstClr>
            </a:innerShdw>
          </a:effectLst>
        </p:spPr>
        <p:txBody>
          <a:bodyPr lIns="0" tIns="0" rIns="0" bIns="0" anchor="ctr">
            <a:normAutofit fontScale="900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650" b="1" i="0" u="none" strike="noStrike" kern="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cs"/>
                <a:sym typeface="+mn-ea"/>
              </a:rPr>
              <a:t>科技厅社发处形式审查</a:t>
            </a:r>
            <a:endParaRPr kumimoji="0" lang="en-US" altLang="zh-CN" sz="1650" b="1" i="0" u="none" strike="noStrike" kern="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1" name="MH_SubTitle_2"/>
          <p:cNvSpPr/>
          <p:nvPr>
            <p:custDataLst>
              <p:tags r:id="rId7"/>
            </p:custDataLst>
          </p:nvPr>
        </p:nvSpPr>
        <p:spPr>
          <a:xfrm>
            <a:off x="2991485" y="5693410"/>
            <a:ext cx="2982595" cy="486410"/>
          </a:xfrm>
          <a:prstGeom prst="ellipse">
            <a:avLst/>
          </a:prstGeom>
          <a:gradFill>
            <a:gsLst>
              <a:gs pos="0">
                <a:schemeClr val="accent6"/>
              </a:gs>
              <a:gs pos="100000">
                <a:srgbClr val="846C21"/>
              </a:gs>
            </a:gsLst>
            <a:lin ang="5400000" scaled="0"/>
          </a:gradFill>
          <a:ln w="127000" cap="flat" cmpd="sng" algn="ctr">
            <a:solidFill>
              <a:sysClr val="window" lastClr="FFFFFF">
                <a:lumMod val="95000"/>
              </a:sysClr>
            </a:solidFill>
            <a:prstDash val="solid"/>
          </a:ln>
          <a:effectLst>
            <a:innerShdw blurRad="63500" dist="127000" dir="18900000">
              <a:prstClr val="black">
                <a:alpha val="20000"/>
              </a:prstClr>
            </a:innerShdw>
          </a:effectLst>
        </p:spPr>
        <p:txBody>
          <a:bodyPr lIns="0" tIns="0" rIns="0" bIns="0"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800" b="1" i="0" u="none" strike="noStrike" kern="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cs"/>
                <a:sym typeface="+mn-ea"/>
              </a:rPr>
              <a:t>项目库</a:t>
            </a:r>
            <a:endParaRPr kumimoji="0" lang="en-US" altLang="zh-CN" sz="1800" b="1" i="0" u="none" strike="noStrike" kern="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文本框 2"/>
          <p:cNvSpPr txBox="1"/>
          <p:nvPr/>
        </p:nvSpPr>
        <p:spPr>
          <a:xfrm>
            <a:off x="4741069" y="4032409"/>
            <a:ext cx="642620" cy="368300"/>
          </a:xfrm>
          <a:prstGeom prst="rect">
            <a:avLst/>
          </a:prstGeom>
          <a:noFill/>
        </p:spPr>
        <p:txBody>
          <a:bodyPr wrap="square">
            <a:spAutoFit/>
          </a:bodyPr>
          <a:lstStyle/>
          <a:p>
            <a:pPr marR="0" defTabSz="914400" rtl="0" fontAlgn="auto">
              <a:buClrTx/>
              <a:buSzTx/>
              <a:buFontTx/>
              <a:buNone/>
              <a:defRPr/>
            </a:pPr>
            <a:r>
              <a:rPr kumimoji="0" lang="zh-CN" altLang="en-US" sz="1800" b="1" kern="1200" cap="none" spc="0" normalizeH="0" baseline="0" noProof="1">
                <a:gradFill>
                  <a:gsLst>
                    <a:gs pos="0">
                      <a:srgbClr val="007BD3"/>
                    </a:gs>
                    <a:gs pos="100000">
                      <a:srgbClr val="034373"/>
                    </a:gs>
                  </a:gsLst>
                  <a:lin ang="5400000" scaled="0"/>
                </a:gradFill>
                <a:latin typeface="新宋体" panose="02010609030101010101" pitchFamily="49" charset="-122"/>
                <a:ea typeface="新宋体" panose="02010609030101010101" pitchFamily="49" charset="-122"/>
                <a:cs typeface="+mn-cs"/>
              </a:rPr>
              <a:t>通过</a:t>
            </a:r>
            <a:endParaRPr kumimoji="0" lang="zh-CN" altLang="en-US" sz="1800" b="1" kern="1200" cap="none" spc="0" normalizeH="0" baseline="0" noProof="1">
              <a:gradFill>
                <a:gsLst>
                  <a:gs pos="0">
                    <a:srgbClr val="007BD3"/>
                  </a:gs>
                  <a:gs pos="100000">
                    <a:srgbClr val="034373"/>
                  </a:gs>
                </a:gsLst>
                <a:lin ang="5400000" scaled="0"/>
              </a:gradFill>
              <a:latin typeface="新宋体" panose="02010609030101010101" pitchFamily="49" charset="-122"/>
              <a:ea typeface="新宋体" panose="02010609030101010101" pitchFamily="49" charset="-122"/>
              <a:cs typeface="+mn-cs"/>
            </a:endParaRPr>
          </a:p>
        </p:txBody>
      </p:sp>
      <p:sp>
        <p:nvSpPr>
          <p:cNvPr id="4" name="文本框 3"/>
          <p:cNvSpPr txBox="1"/>
          <p:nvPr/>
        </p:nvSpPr>
        <p:spPr>
          <a:xfrm>
            <a:off x="4750594" y="5141595"/>
            <a:ext cx="642620" cy="368300"/>
          </a:xfrm>
          <a:prstGeom prst="rect">
            <a:avLst/>
          </a:prstGeom>
          <a:noFill/>
        </p:spPr>
        <p:txBody>
          <a:bodyPr wrap="square">
            <a:spAutoFit/>
          </a:bodyPr>
          <a:lstStyle/>
          <a:p>
            <a:pPr marR="0" defTabSz="914400" rtl="0" fontAlgn="auto">
              <a:buClrTx/>
              <a:buSzTx/>
              <a:buFontTx/>
              <a:buNone/>
              <a:defRPr/>
            </a:pPr>
            <a:r>
              <a:rPr kumimoji="0" lang="zh-CN" altLang="en-US" sz="1800" b="1" kern="1200" cap="none" spc="0" normalizeH="0" baseline="0" noProof="1">
                <a:gradFill>
                  <a:gsLst>
                    <a:gs pos="0">
                      <a:srgbClr val="007BD3"/>
                    </a:gs>
                    <a:gs pos="100000">
                      <a:srgbClr val="034373"/>
                    </a:gs>
                  </a:gsLst>
                  <a:lin ang="5400000" scaled="0"/>
                </a:gradFill>
                <a:latin typeface="新宋体" panose="02010609030101010101" pitchFamily="49" charset="-122"/>
                <a:ea typeface="新宋体" panose="02010609030101010101" pitchFamily="49" charset="-122"/>
                <a:cs typeface="+mn-cs"/>
              </a:rPr>
              <a:t>通过</a:t>
            </a:r>
            <a:endParaRPr kumimoji="0" lang="zh-CN" altLang="en-US" sz="1800" b="1" kern="1200" cap="none" spc="0" normalizeH="0" baseline="0" noProof="1">
              <a:gradFill>
                <a:gsLst>
                  <a:gs pos="0">
                    <a:srgbClr val="007BD3"/>
                  </a:gs>
                  <a:gs pos="100000">
                    <a:srgbClr val="034373"/>
                  </a:gs>
                </a:gsLst>
                <a:lin ang="5400000" scaled="0"/>
              </a:gradFill>
              <a:latin typeface="新宋体" panose="02010609030101010101" pitchFamily="49" charset="-122"/>
              <a:ea typeface="新宋体" panose="02010609030101010101" pitchFamily="49" charset="-122"/>
              <a:cs typeface="+mn-cs"/>
            </a:endParaRPr>
          </a:p>
        </p:txBody>
      </p:sp>
      <p:sp>
        <p:nvSpPr>
          <p:cNvPr id="5" name="文本框 4"/>
          <p:cNvSpPr txBox="1"/>
          <p:nvPr/>
        </p:nvSpPr>
        <p:spPr>
          <a:xfrm>
            <a:off x="5973603" y="3110151"/>
            <a:ext cx="1045349" cy="368300"/>
          </a:xfrm>
          <a:prstGeom prst="rect">
            <a:avLst/>
          </a:prstGeom>
          <a:noFill/>
        </p:spPr>
        <p:txBody>
          <a:bodyPr wrap="square">
            <a:spAutoFit/>
          </a:bodyPr>
          <a:lstStyle/>
          <a:p>
            <a:pPr marR="0" defTabSz="914400" rtl="0" fontAlgn="auto">
              <a:buClrTx/>
              <a:buSzTx/>
              <a:buFontTx/>
              <a:buNone/>
              <a:defRPr/>
            </a:pPr>
            <a:r>
              <a:rPr kumimoji="0" lang="zh-CN" altLang="en-US" sz="1800" b="1" kern="1200" cap="none" spc="0" normalizeH="0" baseline="0" noProof="1">
                <a:gradFill>
                  <a:gsLst>
                    <a:gs pos="0">
                      <a:srgbClr val="E30000"/>
                    </a:gs>
                    <a:gs pos="100000">
                      <a:srgbClr val="760303"/>
                    </a:gs>
                  </a:gsLst>
                  <a:lin ang="5400000" scaled="0"/>
                </a:gradFill>
                <a:latin typeface="新宋体" panose="02010609030101010101" pitchFamily="49" charset="-122"/>
                <a:ea typeface="新宋体" panose="02010609030101010101" pitchFamily="49" charset="-122"/>
                <a:cs typeface="+mn-cs"/>
              </a:rPr>
              <a:t>不通过</a:t>
            </a:r>
            <a:endParaRPr kumimoji="0" lang="zh-CN" altLang="en-US" sz="1800" b="1" kern="1200" cap="none" spc="0" normalizeH="0" baseline="0" noProof="1">
              <a:gradFill>
                <a:gsLst>
                  <a:gs pos="0">
                    <a:srgbClr val="E30000"/>
                  </a:gs>
                  <a:gs pos="100000">
                    <a:srgbClr val="760303"/>
                  </a:gs>
                </a:gsLst>
                <a:lin ang="5400000" scaled="0"/>
              </a:gradFill>
              <a:latin typeface="新宋体" panose="02010609030101010101" pitchFamily="49" charset="-122"/>
              <a:ea typeface="新宋体" panose="02010609030101010101" pitchFamily="49" charset="-122"/>
              <a:cs typeface="+mn-cs"/>
            </a:endParaRPr>
          </a:p>
        </p:txBody>
      </p:sp>
      <p:sp>
        <p:nvSpPr>
          <p:cNvPr id="6" name="左弧形箭头 5"/>
          <p:cNvSpPr/>
          <p:nvPr/>
        </p:nvSpPr>
        <p:spPr>
          <a:xfrm rot="10800000">
            <a:off x="6055360" y="2835275"/>
            <a:ext cx="1047750" cy="829945"/>
          </a:xfrm>
          <a:prstGeom prst="curvedRightArrow">
            <a:avLst>
              <a:gd name="adj1" fmla="val 13980"/>
              <a:gd name="adj2" fmla="val 28577"/>
              <a:gd name="adj3" fmla="val 3680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solidFill>
              <a:effectLst/>
              <a:uLnTx/>
              <a:uFillTx/>
              <a:latin typeface="+mn-lt"/>
              <a:ea typeface="+mn-ea"/>
              <a:cs typeface="+mn-cs"/>
            </a:endParaRPr>
          </a:p>
        </p:txBody>
      </p:sp>
      <p:sp>
        <p:nvSpPr>
          <p:cNvPr id="8" name="左弧形箭头 7"/>
          <p:cNvSpPr/>
          <p:nvPr/>
        </p:nvSpPr>
        <p:spPr>
          <a:xfrm rot="10800000" flipH="1">
            <a:off x="1604010" y="3155950"/>
            <a:ext cx="1253490" cy="1665605"/>
          </a:xfrm>
          <a:prstGeom prst="curvedRightArrow">
            <a:avLst>
              <a:gd name="adj1" fmla="val 15365"/>
              <a:gd name="adj2" fmla="val 40530"/>
              <a:gd name="adj3" fmla="val 3329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solidFill>
              <a:effectLst/>
              <a:uLnTx/>
              <a:uFillTx/>
              <a:latin typeface="+mn-lt"/>
              <a:ea typeface="+mn-ea"/>
              <a:cs typeface="+mn-cs"/>
            </a:endParaRPr>
          </a:p>
        </p:txBody>
      </p:sp>
      <p:sp>
        <p:nvSpPr>
          <p:cNvPr id="7" name="文本框 6"/>
          <p:cNvSpPr txBox="1"/>
          <p:nvPr/>
        </p:nvSpPr>
        <p:spPr>
          <a:xfrm>
            <a:off x="2234089" y="4198144"/>
            <a:ext cx="872490" cy="368300"/>
          </a:xfrm>
          <a:prstGeom prst="rect">
            <a:avLst/>
          </a:prstGeom>
          <a:noFill/>
        </p:spPr>
        <p:txBody>
          <a:bodyPr wrap="square">
            <a:spAutoFit/>
          </a:bodyPr>
          <a:lstStyle/>
          <a:p>
            <a:pPr marR="0" defTabSz="914400" rtl="0" fontAlgn="auto">
              <a:buClrTx/>
              <a:buSzTx/>
              <a:buFontTx/>
              <a:buNone/>
              <a:defRPr/>
            </a:pPr>
            <a:r>
              <a:rPr kumimoji="0" lang="zh-CN" altLang="en-US" sz="1800" b="1" kern="1200" cap="none" spc="0" normalizeH="0" baseline="0" noProof="1">
                <a:gradFill>
                  <a:gsLst>
                    <a:gs pos="0">
                      <a:srgbClr val="E30000"/>
                    </a:gs>
                    <a:gs pos="100000">
                      <a:srgbClr val="760303"/>
                    </a:gs>
                  </a:gsLst>
                  <a:lin ang="5400000" scaled="0"/>
                </a:gradFill>
                <a:latin typeface="新宋体" panose="02010609030101010101" pitchFamily="49" charset="-122"/>
                <a:ea typeface="新宋体" panose="02010609030101010101" pitchFamily="49" charset="-122"/>
                <a:cs typeface="+mn-cs"/>
              </a:rPr>
              <a:t>不通过</a:t>
            </a:r>
            <a:endParaRPr kumimoji="0" lang="zh-CN" altLang="en-US" sz="1800" b="1" kern="1200" cap="none" spc="0" normalizeH="0" baseline="0" noProof="1">
              <a:gradFill>
                <a:gsLst>
                  <a:gs pos="0">
                    <a:srgbClr val="E30000"/>
                  </a:gs>
                  <a:gs pos="100000">
                    <a:srgbClr val="760303"/>
                  </a:gs>
                </a:gsLst>
                <a:lin ang="5400000" scaled="0"/>
              </a:gradFill>
              <a:latin typeface="新宋体" panose="02010609030101010101" pitchFamily="49" charset="-122"/>
              <a:ea typeface="新宋体" panose="02010609030101010101" pitchFamily="49" charset="-122"/>
              <a:cs typeface="+mn-cs"/>
            </a:endParaRPr>
          </a:p>
        </p:txBody>
      </p:sp>
      <p:sp>
        <p:nvSpPr>
          <p:cNvPr id="16" name="矩形 7"/>
          <p:cNvSpPr/>
          <p:nvPr/>
        </p:nvSpPr>
        <p:spPr>
          <a:xfrm>
            <a:off x="1030923" y="1385253"/>
            <a:ext cx="7750175" cy="76200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cmpd="sng" algn="ctr">
            <a:solidFill>
              <a:srgbClr val="DDDDDD"/>
            </a:solidFill>
            <a:prstDash val="solid"/>
            <a:bevel/>
          </a:ln>
          <a:effectLst/>
        </p:spPr>
        <p:txBody>
          <a:bodyPr lIns="324000" tIns="0" rIns="108000" bIns="144000" anchor="b"/>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strike="noStrike" noProof="1">
                <a:ln>
                  <a:noFill/>
                </a:ln>
                <a:solidFill>
                  <a:srgbClr val="FF0000"/>
                </a:solidFill>
                <a:uLnTx/>
                <a:uFillTx/>
                <a:latin typeface="宋体" panose="02010600030101010101" pitchFamily="2" charset="-122"/>
                <a:ea typeface="宋体" panose="02010600030101010101" pitchFamily="2" charset="-122"/>
                <a:cs typeface="+mn-ea"/>
                <a:sym typeface="+mn-ea"/>
              </a:rPr>
              <a:t>科技项目申报流程</a:t>
            </a:r>
            <a:endParaRPr kumimoji="0" lang="zh-CN" altLang="en-US" sz="3200" b="1" i="0" u="none" strike="noStrike" kern="1200" cap="none" spc="0" normalizeH="0" baseline="0" noProof="1">
              <a:ln>
                <a:noFill/>
              </a:ln>
              <a:solidFill>
                <a:srgbClr val="FF0000"/>
              </a:solidFill>
              <a:uLnTx/>
              <a:uFillTx/>
              <a:latin typeface="宋体" panose="02010600030101010101" pitchFamily="2" charset="-122"/>
              <a:ea typeface="宋体" panose="02010600030101010101" pitchFamily="2" charset="-122"/>
              <a:cs typeface="+mn-ea"/>
              <a:sym typeface="+mn-ea"/>
            </a:endParaRPr>
          </a:p>
        </p:txBody>
      </p:sp>
      <p:sp>
        <p:nvSpPr>
          <p:cNvPr id="2" name="任意多边形 1"/>
          <p:cNvSpPr/>
          <p:nvPr/>
        </p:nvSpPr>
        <p:spPr>
          <a:xfrm>
            <a:off x="481648" y="1596390"/>
            <a:ext cx="549275" cy="550863"/>
          </a:xfrm>
          <a:custGeom>
            <a:avLst/>
            <a:gdLst>
              <a:gd name="connsiteX0" fmla="*/ 0 w 696310"/>
              <a:gd name="connsiteY0" fmla="*/ 0 h 696310"/>
              <a:gd name="connsiteX1" fmla="*/ 459827 w 696310"/>
              <a:gd name="connsiteY1" fmla="*/ 0 h 696310"/>
              <a:gd name="connsiteX2" fmla="*/ 459827 w 696310"/>
              <a:gd name="connsiteY2" fmla="*/ 236483 h 696310"/>
              <a:gd name="connsiteX3" fmla="*/ 696310 w 696310"/>
              <a:gd name="connsiteY3" fmla="*/ 236483 h 696310"/>
              <a:gd name="connsiteX4" fmla="*/ 696310 w 696310"/>
              <a:gd name="connsiteY4" fmla="*/ 696310 h 696310"/>
              <a:gd name="connsiteX5" fmla="*/ 0 w 696310"/>
              <a:gd name="connsiteY5" fmla="*/ 696310 h 69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310" h="696310">
                <a:moveTo>
                  <a:pt x="0" y="0"/>
                </a:moveTo>
                <a:lnTo>
                  <a:pt x="459827" y="0"/>
                </a:lnTo>
                <a:lnTo>
                  <a:pt x="459827" y="236483"/>
                </a:lnTo>
                <a:lnTo>
                  <a:pt x="696310" y="236483"/>
                </a:lnTo>
                <a:lnTo>
                  <a:pt x="696310" y="696310"/>
                </a:lnTo>
                <a:lnTo>
                  <a:pt x="0" y="696310"/>
                </a:lnTo>
                <a:close/>
              </a:path>
            </a:pathLst>
          </a:custGeom>
          <a:solidFill>
            <a:srgbClr val="00B0F0"/>
          </a:solidFill>
          <a:ln w="12700" cap="flat" cmpd="sng" algn="ctr">
            <a:noFill/>
            <a:prstDash val="solid"/>
            <a:miter lim="800000"/>
          </a:ln>
          <a:effectLst/>
        </p:spPr>
        <p:txBody>
          <a:bodyPr lIns="0" tIns="180000" rIns="0" bIns="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867410" y="1596390"/>
            <a:ext cx="163513" cy="168275"/>
          </a:xfrm>
          <a:prstGeom prst="rect">
            <a:avLst/>
          </a:prstGeom>
          <a:solidFill>
            <a:srgbClr val="FFFF00"/>
          </a:solidFill>
          <a:ln w="12700" cap="flat" cmpd="sng" algn="ctr">
            <a:noFill/>
            <a:prstDash val="solid"/>
            <a:miter lim="800000"/>
          </a:ln>
          <a:effectLst/>
        </p:spPr>
        <p:txBody>
          <a:bodyPr lIns="0" tIns="216000" rIns="180000" bIns="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pic>
        <p:nvPicPr>
          <p:cNvPr id="56323" name="图片 2" descr="2Q`F2~T~90[XTZ_B)X~}(2G"/>
          <p:cNvPicPr>
            <a:picLocks noChangeAspect="1"/>
          </p:cNvPicPr>
          <p:nvPr/>
        </p:nvPicPr>
        <p:blipFill>
          <a:blip r:embed="rId8"/>
          <a:stretch>
            <a:fillRect/>
          </a:stretch>
        </p:blipFill>
        <p:spPr>
          <a:xfrm>
            <a:off x="-6350" y="-7937"/>
            <a:ext cx="9148763" cy="1281112"/>
          </a:xfrm>
          <a:prstGeom prst="rect">
            <a:avLst/>
          </a:prstGeom>
          <a:noFill/>
          <a:ln w="9525">
            <a:noFill/>
          </a:ln>
        </p:spPr>
      </p:pic>
    </p:spTree>
  </p:cSld>
  <p:clrMapOvr>
    <a:masterClrMapping/>
  </p:clrMapOvr>
  <p:transition>
    <p:wheel spokes="3"/>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棱台 3"/>
          <p:cNvSpPr/>
          <p:nvPr/>
        </p:nvSpPr>
        <p:spPr>
          <a:xfrm>
            <a:off x="211059" y="2598976"/>
            <a:ext cx="704850" cy="3324225"/>
          </a:xfrm>
          <a:prstGeom prst="bevel">
            <a:avLst>
              <a:gd name="adj" fmla="val 1790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eaVert" anchor="ct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5pPr>
          </a:lstStyle>
          <a:p>
            <a:pPr lvl="0" algn="ctr" eaLnBrk="1" fontAlgn="base" hangingPunct="1"/>
            <a:r>
              <a:rPr lang="zh-CN" altLang="en-US" sz="2400" b="1" strike="noStrike" noProof="1">
                <a:solidFill>
                  <a:schemeClr val="bg1"/>
                </a:solidFill>
                <a:latin typeface="思源黑体 CN Light" charset="-122"/>
                <a:ea typeface="思源黑体 CN Light" charset="-122"/>
              </a:rPr>
              <a:t>项 目 库 项 目</a:t>
            </a:r>
            <a:endParaRPr lang="zh-CN" altLang="en-US" sz="2400" b="1" strike="noStrike" noProof="1">
              <a:solidFill>
                <a:schemeClr val="bg1"/>
              </a:solidFill>
              <a:latin typeface="思源黑体 CN Light" charset="-122"/>
              <a:ea typeface="思源黑体 CN Light" charset="-122"/>
            </a:endParaRPr>
          </a:p>
        </p:txBody>
      </p:sp>
      <p:sp>
        <p:nvSpPr>
          <p:cNvPr id="5" name="棱台 4"/>
          <p:cNvSpPr/>
          <p:nvPr/>
        </p:nvSpPr>
        <p:spPr>
          <a:xfrm>
            <a:off x="2789952" y="2598976"/>
            <a:ext cx="704850" cy="3324225"/>
          </a:xfrm>
          <a:prstGeom prst="bevel">
            <a:avLst>
              <a:gd name="adj" fmla="val 1790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zh-CN" sz="2400" b="1" i="0" u="none" strike="noStrike" kern="1200" cap="none" spc="0" normalizeH="0" baseline="0" noProof="1">
                <a:ln>
                  <a:noFill/>
                </a:ln>
                <a:solidFill>
                  <a:schemeClr val="lt1"/>
                </a:solidFill>
                <a:effectLst/>
                <a:uLnTx/>
                <a:uFillTx/>
                <a:latin typeface="+mn-lt"/>
                <a:ea typeface="+mn-ea"/>
                <a:cs typeface="+mn-cs"/>
              </a:rPr>
              <a:t>网 络 评 审</a:t>
            </a:r>
            <a:endParaRPr kumimoji="0" lang="zh-CN" altLang="zh-CN" sz="2400" b="1" i="0" u="none" strike="noStrike" kern="1200" cap="none" spc="0" normalizeH="0" baseline="0" noProof="1">
              <a:ln>
                <a:noFill/>
              </a:ln>
              <a:solidFill>
                <a:schemeClr val="lt1"/>
              </a:solidFill>
              <a:effectLst/>
              <a:uLnTx/>
              <a:uFillTx/>
              <a:latin typeface="+mn-lt"/>
              <a:ea typeface="+mn-ea"/>
              <a:cs typeface="+mn-cs"/>
            </a:endParaRPr>
          </a:p>
        </p:txBody>
      </p:sp>
      <p:sp>
        <p:nvSpPr>
          <p:cNvPr id="6" name="棱台 5"/>
          <p:cNvSpPr/>
          <p:nvPr/>
        </p:nvSpPr>
        <p:spPr>
          <a:xfrm>
            <a:off x="1051640" y="2598976"/>
            <a:ext cx="1531144" cy="553641"/>
          </a:xfrm>
          <a:prstGeom prst="bevel">
            <a:avLst>
              <a:gd name="adj" fmla="val 1790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5pPr>
          </a:lstStyle>
          <a:p>
            <a:pPr lvl="0" algn="ctr" eaLnBrk="1" fontAlgn="base" hangingPunct="1"/>
            <a:r>
              <a:rPr lang="zh-CN" altLang="en-US" strike="noStrike" noProof="1">
                <a:solidFill>
                  <a:schemeClr val="accent4">
                    <a:lumMod val="60000"/>
                    <a:lumOff val="40000"/>
                  </a:schemeClr>
                </a:solidFill>
                <a:latin typeface="思源黑体 CN Bold" charset="-122"/>
                <a:ea typeface="思源黑体 CN Bold" charset="-122"/>
              </a:rPr>
              <a:t>重大项目</a:t>
            </a:r>
            <a:endParaRPr lang="zh-CN" altLang="en-US" strike="noStrike" noProof="1">
              <a:solidFill>
                <a:schemeClr val="accent4">
                  <a:lumMod val="60000"/>
                  <a:lumOff val="40000"/>
                </a:schemeClr>
              </a:solidFill>
              <a:latin typeface="思源黑体 CN Bold" charset="-122"/>
              <a:ea typeface="思源黑体 CN Bold" charset="-122"/>
            </a:endParaRPr>
          </a:p>
        </p:txBody>
      </p:sp>
      <p:sp>
        <p:nvSpPr>
          <p:cNvPr id="10" name="棱台 9"/>
          <p:cNvSpPr/>
          <p:nvPr/>
        </p:nvSpPr>
        <p:spPr>
          <a:xfrm>
            <a:off x="1050449" y="3522901"/>
            <a:ext cx="1531144" cy="552450"/>
          </a:xfrm>
          <a:prstGeom prst="bevel">
            <a:avLst>
              <a:gd name="adj" fmla="val 1790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5pPr>
          </a:lstStyle>
          <a:p>
            <a:pPr lvl="0" algn="ctr" eaLnBrk="1" fontAlgn="base" hangingPunct="1"/>
            <a:r>
              <a:rPr lang="zh-CN" altLang="en-US" strike="noStrike" noProof="1">
                <a:solidFill>
                  <a:schemeClr val="accent4">
                    <a:lumMod val="60000"/>
                    <a:lumOff val="40000"/>
                  </a:schemeClr>
                </a:solidFill>
                <a:latin typeface="思源黑体 CN Bold" charset="-122"/>
                <a:ea typeface="思源黑体 CN Bold" charset="-122"/>
              </a:rPr>
              <a:t>重点项目</a:t>
            </a:r>
            <a:endParaRPr lang="zh-CN" altLang="en-US" strike="noStrike" noProof="1">
              <a:solidFill>
                <a:schemeClr val="accent4">
                  <a:lumMod val="60000"/>
                  <a:lumOff val="40000"/>
                </a:schemeClr>
              </a:solidFill>
              <a:latin typeface="思源黑体 CN Bold" charset="-122"/>
              <a:ea typeface="思源黑体 CN Bold" charset="-122"/>
            </a:endParaRPr>
          </a:p>
        </p:txBody>
      </p:sp>
      <p:sp>
        <p:nvSpPr>
          <p:cNvPr id="11" name="棱台 10"/>
          <p:cNvSpPr/>
          <p:nvPr/>
        </p:nvSpPr>
        <p:spPr>
          <a:xfrm>
            <a:off x="1050449" y="4445635"/>
            <a:ext cx="1531144" cy="553641"/>
          </a:xfrm>
          <a:prstGeom prst="bevel">
            <a:avLst>
              <a:gd name="adj" fmla="val 1790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5pPr>
          </a:lstStyle>
          <a:p>
            <a:pPr lvl="0" algn="ctr" eaLnBrk="1" fontAlgn="base" hangingPunct="1"/>
            <a:r>
              <a:rPr lang="zh-CN" altLang="en-US" strike="noStrike" noProof="1">
                <a:solidFill>
                  <a:schemeClr val="accent4">
                    <a:lumMod val="60000"/>
                    <a:lumOff val="40000"/>
                  </a:schemeClr>
                </a:solidFill>
                <a:latin typeface="思源黑体 CN Bold" charset="-122"/>
                <a:ea typeface="思源黑体 CN Bold" charset="-122"/>
              </a:rPr>
              <a:t>一般项目</a:t>
            </a:r>
            <a:endParaRPr lang="zh-CN" altLang="en-US" strike="noStrike" noProof="1">
              <a:solidFill>
                <a:schemeClr val="accent4">
                  <a:lumMod val="60000"/>
                  <a:lumOff val="40000"/>
                </a:schemeClr>
              </a:solidFill>
              <a:latin typeface="思源黑体 CN Bold" charset="-122"/>
              <a:ea typeface="思源黑体 CN Bold" charset="-122"/>
            </a:endParaRPr>
          </a:p>
        </p:txBody>
      </p:sp>
      <p:sp>
        <p:nvSpPr>
          <p:cNvPr id="12" name="棱台 11"/>
          <p:cNvSpPr/>
          <p:nvPr/>
        </p:nvSpPr>
        <p:spPr>
          <a:xfrm>
            <a:off x="1050449" y="5369560"/>
            <a:ext cx="1532335" cy="553641"/>
          </a:xfrm>
          <a:prstGeom prst="bevel">
            <a:avLst>
              <a:gd name="adj" fmla="val 1790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5pPr>
          </a:lstStyle>
          <a:p>
            <a:pPr lvl="0" algn="ctr" eaLnBrk="1" fontAlgn="base" hangingPunct="1"/>
            <a:r>
              <a:rPr lang="zh-CN" altLang="en-US" strike="noStrike" noProof="1">
                <a:solidFill>
                  <a:schemeClr val="accent4">
                    <a:lumMod val="60000"/>
                    <a:lumOff val="40000"/>
                  </a:schemeClr>
                </a:solidFill>
                <a:latin typeface="思源黑体 CN Bold" charset="-122"/>
                <a:ea typeface="思源黑体 CN Bold" charset="-122"/>
              </a:rPr>
              <a:t>科技</a:t>
            </a:r>
            <a:r>
              <a:rPr lang="zh-CN" altLang="en-US" strike="noStrike" noProof="1" smtClean="0">
                <a:solidFill>
                  <a:schemeClr val="accent4">
                    <a:lumMod val="60000"/>
                    <a:lumOff val="40000"/>
                  </a:schemeClr>
                </a:solidFill>
                <a:latin typeface="思源黑体 CN Bold" charset="-122"/>
                <a:ea typeface="思源黑体 CN Bold" charset="-122"/>
              </a:rPr>
              <a:t>惠民</a:t>
            </a:r>
            <a:endParaRPr lang="en-US" altLang="zh-CN" strike="noStrike" noProof="1" smtClean="0">
              <a:solidFill>
                <a:schemeClr val="accent4">
                  <a:lumMod val="60000"/>
                  <a:lumOff val="40000"/>
                </a:schemeClr>
              </a:solidFill>
              <a:latin typeface="思源黑体 CN Bold" charset="-122"/>
              <a:ea typeface="思源黑体 CN Bold" charset="-122"/>
            </a:endParaRPr>
          </a:p>
          <a:p>
            <a:pPr lvl="0" algn="ctr" eaLnBrk="1" fontAlgn="base" hangingPunct="1"/>
            <a:r>
              <a:rPr lang="zh-CN" altLang="en-US" strike="noStrike" noProof="1" smtClean="0">
                <a:solidFill>
                  <a:schemeClr val="accent4">
                    <a:lumMod val="60000"/>
                    <a:lumOff val="40000"/>
                  </a:schemeClr>
                </a:solidFill>
                <a:latin typeface="思源黑体 CN Bold" charset="-122"/>
                <a:ea typeface="思源黑体 CN Bold" charset="-122"/>
              </a:rPr>
              <a:t>项目</a:t>
            </a:r>
            <a:endParaRPr lang="zh-CN" altLang="en-US" strike="noStrike" noProof="1">
              <a:solidFill>
                <a:schemeClr val="accent4">
                  <a:lumMod val="60000"/>
                  <a:lumOff val="40000"/>
                </a:schemeClr>
              </a:solidFill>
              <a:latin typeface="思源黑体 CN Bold" charset="-122"/>
              <a:ea typeface="思源黑体 CN Bold" charset="-122"/>
            </a:endParaRPr>
          </a:p>
        </p:txBody>
      </p:sp>
      <p:sp>
        <p:nvSpPr>
          <p:cNvPr id="13" name="棱台 12"/>
          <p:cNvSpPr/>
          <p:nvPr/>
        </p:nvSpPr>
        <p:spPr>
          <a:xfrm>
            <a:off x="6986905" y="3512185"/>
            <a:ext cx="704850" cy="2400300"/>
          </a:xfrm>
          <a:prstGeom prst="bevel">
            <a:avLst>
              <a:gd name="adj" fmla="val 1790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zh-CN" sz="2400" b="1" i="0" u="none" strike="noStrike" kern="1200" cap="none" spc="0" normalizeH="0" baseline="0" noProof="1">
                <a:ln>
                  <a:noFill/>
                </a:ln>
                <a:solidFill>
                  <a:schemeClr val="lt1"/>
                </a:solidFill>
                <a:effectLst/>
                <a:uLnTx/>
                <a:uFillTx/>
                <a:latin typeface="+mn-lt"/>
                <a:ea typeface="+mn-ea"/>
                <a:cs typeface="+mn-cs"/>
              </a:rPr>
              <a:t>准 予 立 项</a:t>
            </a:r>
            <a:endParaRPr kumimoji="0" lang="zh-CN" altLang="zh-CN" sz="2400" b="1" i="0" u="none" strike="noStrike" kern="1200" cap="none" spc="0" normalizeH="0" baseline="0" noProof="1">
              <a:ln>
                <a:noFill/>
              </a:ln>
              <a:solidFill>
                <a:schemeClr val="lt1"/>
              </a:solidFill>
              <a:effectLst/>
              <a:uLnTx/>
              <a:uFillTx/>
              <a:latin typeface="+mn-lt"/>
              <a:ea typeface="+mn-ea"/>
              <a:cs typeface="+mn-cs"/>
            </a:endParaRPr>
          </a:p>
        </p:txBody>
      </p:sp>
      <p:sp>
        <p:nvSpPr>
          <p:cNvPr id="14" name="棱台 13"/>
          <p:cNvSpPr/>
          <p:nvPr/>
        </p:nvSpPr>
        <p:spPr>
          <a:xfrm>
            <a:off x="8196580" y="3512185"/>
            <a:ext cx="704850" cy="2399665"/>
          </a:xfrm>
          <a:prstGeom prst="bevel">
            <a:avLst>
              <a:gd name="adj" fmla="val 1790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zh-CN" sz="1650" b="1" i="0" u="none" strike="noStrike" kern="1200" cap="none" spc="0" normalizeH="0" baseline="0" noProof="1">
                <a:ln>
                  <a:noFill/>
                </a:ln>
                <a:solidFill>
                  <a:schemeClr val="lt1"/>
                </a:solidFill>
                <a:effectLst/>
                <a:uLnTx/>
                <a:uFillTx/>
                <a:latin typeface="+mn-lt"/>
                <a:ea typeface="+mn-ea"/>
                <a:cs typeface="+mn-cs"/>
              </a:rPr>
              <a:t>填 报 任 务 </a:t>
            </a:r>
            <a:r>
              <a:rPr kumimoji="0" lang="zh-CN" altLang="zh-CN" sz="1650" b="1" i="0" u="none" strike="noStrike" kern="1200" cap="none" spc="0" normalizeH="0" baseline="0" noProof="1" smtClean="0">
                <a:ln>
                  <a:noFill/>
                </a:ln>
                <a:solidFill>
                  <a:schemeClr val="lt1"/>
                </a:solidFill>
                <a:effectLst/>
                <a:uLnTx/>
                <a:uFillTx/>
                <a:latin typeface="+mn-lt"/>
                <a:ea typeface="+mn-ea"/>
                <a:cs typeface="+mn-cs"/>
              </a:rPr>
              <a:t>书</a:t>
            </a:r>
            <a:r>
              <a:rPr kumimoji="0" lang="zh-CN" altLang="en-US" sz="1650" b="1" i="0" u="none" strike="noStrike" kern="1200" cap="none" spc="0" normalizeH="0" baseline="0" noProof="1" smtClean="0">
                <a:ln>
                  <a:noFill/>
                </a:ln>
                <a:solidFill>
                  <a:schemeClr val="lt1"/>
                </a:solidFill>
                <a:effectLst/>
                <a:uLnTx/>
                <a:uFillTx/>
                <a:latin typeface="+mn-lt"/>
                <a:ea typeface="+mn-ea"/>
                <a:cs typeface="+mn-cs"/>
              </a:rPr>
              <a:t>或合同书</a:t>
            </a:r>
            <a:endParaRPr kumimoji="0" lang="zh-CN" altLang="zh-CN" sz="1650" b="1" i="0" u="none" strike="noStrike" kern="1200" cap="none" spc="0" normalizeH="0" baseline="0" noProof="1">
              <a:ln>
                <a:noFill/>
              </a:ln>
              <a:solidFill>
                <a:schemeClr val="lt1"/>
              </a:solidFill>
              <a:effectLst/>
              <a:uLnTx/>
              <a:uFillTx/>
              <a:latin typeface="+mn-lt"/>
              <a:ea typeface="+mn-ea"/>
              <a:cs typeface="+mn-cs"/>
            </a:endParaRPr>
          </a:p>
        </p:txBody>
      </p:sp>
      <p:cxnSp>
        <p:nvCxnSpPr>
          <p:cNvPr id="19" name="直接连接符 18"/>
          <p:cNvCxnSpPr/>
          <p:nvPr/>
        </p:nvCxnSpPr>
        <p:spPr>
          <a:xfrm flipV="1">
            <a:off x="2632790" y="2865676"/>
            <a:ext cx="135731" cy="0"/>
          </a:xfrm>
          <a:prstGeom prst="line">
            <a:avLst/>
          </a:prstGeom>
          <a:ln>
            <a:solidFill>
              <a:schemeClr val="accent1"/>
            </a:solidFill>
            <a:prstDash val="sysDash"/>
          </a:ln>
        </p:spPr>
        <p:style>
          <a:lnRef idx="3">
            <a:schemeClr val="accent1"/>
          </a:lnRef>
          <a:fillRef idx="0">
            <a:schemeClr val="accent1"/>
          </a:fillRef>
          <a:effectRef idx="2">
            <a:schemeClr val="accent1"/>
          </a:effectRef>
          <a:fontRef idx="minor">
            <a:schemeClr val="tx1"/>
          </a:fontRef>
        </p:style>
      </p:cxnSp>
      <p:cxnSp>
        <p:nvCxnSpPr>
          <p:cNvPr id="26" name="直接连接符 25"/>
          <p:cNvCxnSpPr/>
          <p:nvPr/>
        </p:nvCxnSpPr>
        <p:spPr>
          <a:xfrm>
            <a:off x="915909" y="2875201"/>
            <a:ext cx="135731" cy="0"/>
          </a:xfrm>
          <a:prstGeom prst="line">
            <a:avLst/>
          </a:prstGeom>
          <a:ln>
            <a:solidFill>
              <a:schemeClr val="accent1"/>
            </a:solidFill>
            <a:prstDash val="sysDash"/>
          </a:ln>
        </p:spPr>
        <p:style>
          <a:lnRef idx="3">
            <a:schemeClr val="accent1"/>
          </a:lnRef>
          <a:fillRef idx="0">
            <a:schemeClr val="accent1"/>
          </a:fillRef>
          <a:effectRef idx="2">
            <a:schemeClr val="accent1"/>
          </a:effectRef>
          <a:fontRef idx="minor">
            <a:schemeClr val="tx1"/>
          </a:fontRef>
        </p:style>
      </p:cxnSp>
      <p:sp>
        <p:nvSpPr>
          <p:cNvPr id="27" name="棱台 26"/>
          <p:cNvSpPr/>
          <p:nvPr/>
        </p:nvSpPr>
        <p:spPr>
          <a:xfrm>
            <a:off x="3873421" y="2598976"/>
            <a:ext cx="1531144" cy="553641"/>
          </a:xfrm>
          <a:prstGeom prst="bevel">
            <a:avLst>
              <a:gd name="adj" fmla="val 1790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5pPr>
          </a:lstStyle>
          <a:p>
            <a:pPr lvl="0" algn="ctr" eaLnBrk="1" fontAlgn="base" hangingPunct="1"/>
            <a:r>
              <a:rPr lang="zh-CN" altLang="en-US" strike="noStrike" noProof="1" smtClean="0">
                <a:solidFill>
                  <a:schemeClr val="accent4">
                    <a:lumMod val="60000"/>
                    <a:lumOff val="40000"/>
                  </a:schemeClr>
                </a:solidFill>
                <a:latin typeface="思源黑体 CN Bold" charset="-122"/>
                <a:ea typeface="思源黑体 CN Bold" charset="-122"/>
              </a:rPr>
              <a:t>报送资配处</a:t>
            </a:r>
            <a:endParaRPr lang="zh-CN" altLang="en-US" strike="noStrike" noProof="1">
              <a:solidFill>
                <a:schemeClr val="accent4">
                  <a:lumMod val="60000"/>
                  <a:lumOff val="40000"/>
                </a:schemeClr>
              </a:solidFill>
              <a:latin typeface="思源黑体 CN Bold" charset="-122"/>
              <a:ea typeface="思源黑体 CN Bold" charset="-122"/>
            </a:endParaRPr>
          </a:p>
        </p:txBody>
      </p:sp>
      <p:cxnSp>
        <p:nvCxnSpPr>
          <p:cNvPr id="30" name="直接连接符 29"/>
          <p:cNvCxnSpPr/>
          <p:nvPr/>
        </p:nvCxnSpPr>
        <p:spPr>
          <a:xfrm>
            <a:off x="915909" y="3799126"/>
            <a:ext cx="135731" cy="0"/>
          </a:xfrm>
          <a:prstGeom prst="line">
            <a:avLst/>
          </a:prstGeom>
          <a:ln>
            <a:solidFill>
              <a:schemeClr val="accent1"/>
            </a:solidFill>
            <a:prstDash val="sysDash"/>
          </a:ln>
        </p:spPr>
        <p:style>
          <a:lnRef idx="3">
            <a:schemeClr val="accent1"/>
          </a:lnRef>
          <a:fillRef idx="0">
            <a:schemeClr val="accent1"/>
          </a:fillRef>
          <a:effectRef idx="2">
            <a:schemeClr val="accent1"/>
          </a:effectRef>
          <a:fontRef idx="minor">
            <a:schemeClr val="tx1"/>
          </a:fontRef>
        </p:style>
      </p:cxnSp>
      <p:cxnSp>
        <p:nvCxnSpPr>
          <p:cNvPr id="31" name="直接连接符 30"/>
          <p:cNvCxnSpPr/>
          <p:nvPr/>
        </p:nvCxnSpPr>
        <p:spPr>
          <a:xfrm>
            <a:off x="915909" y="4723051"/>
            <a:ext cx="135731" cy="0"/>
          </a:xfrm>
          <a:prstGeom prst="line">
            <a:avLst/>
          </a:prstGeom>
          <a:ln>
            <a:solidFill>
              <a:schemeClr val="accent1"/>
            </a:solidFill>
            <a:prstDash val="sysDash"/>
          </a:ln>
        </p:spPr>
        <p:style>
          <a:lnRef idx="3">
            <a:schemeClr val="accent1"/>
          </a:lnRef>
          <a:fillRef idx="0">
            <a:schemeClr val="accent1"/>
          </a:fillRef>
          <a:effectRef idx="2">
            <a:schemeClr val="accent1"/>
          </a:effectRef>
          <a:fontRef idx="minor">
            <a:schemeClr val="tx1"/>
          </a:fontRef>
        </p:style>
      </p:cxnSp>
      <p:cxnSp>
        <p:nvCxnSpPr>
          <p:cNvPr id="32" name="直接连接符 31"/>
          <p:cNvCxnSpPr/>
          <p:nvPr/>
        </p:nvCxnSpPr>
        <p:spPr>
          <a:xfrm>
            <a:off x="915909" y="5645785"/>
            <a:ext cx="135731" cy="0"/>
          </a:xfrm>
          <a:prstGeom prst="line">
            <a:avLst/>
          </a:prstGeom>
          <a:ln>
            <a:solidFill>
              <a:schemeClr val="accent1"/>
            </a:solidFill>
            <a:prstDash val="sysDash"/>
          </a:ln>
        </p:spPr>
        <p:style>
          <a:lnRef idx="3">
            <a:schemeClr val="accent1"/>
          </a:lnRef>
          <a:fillRef idx="0">
            <a:schemeClr val="accent1"/>
          </a:fillRef>
          <a:effectRef idx="2">
            <a:schemeClr val="accent1"/>
          </a:effectRef>
          <a:fontRef idx="minor">
            <a:schemeClr val="tx1"/>
          </a:fontRef>
        </p:style>
      </p:cxnSp>
      <p:cxnSp>
        <p:nvCxnSpPr>
          <p:cNvPr id="37" name="直接连接符 36"/>
          <p:cNvCxnSpPr/>
          <p:nvPr/>
        </p:nvCxnSpPr>
        <p:spPr>
          <a:xfrm>
            <a:off x="2632790" y="3799126"/>
            <a:ext cx="135731" cy="0"/>
          </a:xfrm>
          <a:prstGeom prst="line">
            <a:avLst/>
          </a:prstGeom>
          <a:ln>
            <a:solidFill>
              <a:schemeClr val="accent1"/>
            </a:solidFill>
            <a:prstDash val="sysDash"/>
          </a:ln>
        </p:spPr>
        <p:style>
          <a:lnRef idx="3">
            <a:schemeClr val="accent1"/>
          </a:lnRef>
          <a:fillRef idx="0">
            <a:schemeClr val="accent1"/>
          </a:fillRef>
          <a:effectRef idx="2">
            <a:schemeClr val="accent1"/>
          </a:effectRef>
          <a:fontRef idx="minor">
            <a:schemeClr val="tx1"/>
          </a:fontRef>
        </p:style>
      </p:cxnSp>
      <p:cxnSp>
        <p:nvCxnSpPr>
          <p:cNvPr id="38" name="直接连接符 37"/>
          <p:cNvCxnSpPr/>
          <p:nvPr/>
        </p:nvCxnSpPr>
        <p:spPr>
          <a:xfrm>
            <a:off x="2632790" y="4723051"/>
            <a:ext cx="135731" cy="0"/>
          </a:xfrm>
          <a:prstGeom prst="line">
            <a:avLst/>
          </a:prstGeom>
          <a:ln>
            <a:solidFill>
              <a:schemeClr val="accent1"/>
            </a:solidFill>
            <a:prstDash val="sysDash"/>
          </a:ln>
        </p:spPr>
        <p:style>
          <a:lnRef idx="3">
            <a:schemeClr val="accent1"/>
          </a:lnRef>
          <a:fillRef idx="0">
            <a:schemeClr val="accent1"/>
          </a:fillRef>
          <a:effectRef idx="2">
            <a:schemeClr val="accent1"/>
          </a:effectRef>
          <a:fontRef idx="minor">
            <a:schemeClr val="tx1"/>
          </a:fontRef>
        </p:style>
      </p:cxnSp>
      <p:cxnSp>
        <p:nvCxnSpPr>
          <p:cNvPr id="39" name="直接连接符 38"/>
          <p:cNvCxnSpPr/>
          <p:nvPr/>
        </p:nvCxnSpPr>
        <p:spPr>
          <a:xfrm>
            <a:off x="2632790" y="5645785"/>
            <a:ext cx="135731" cy="0"/>
          </a:xfrm>
          <a:prstGeom prst="line">
            <a:avLst/>
          </a:prstGeom>
          <a:ln>
            <a:solidFill>
              <a:schemeClr val="accent1"/>
            </a:solidFill>
            <a:prstDash val="sysDash"/>
          </a:ln>
        </p:spPr>
        <p:style>
          <a:lnRef idx="3">
            <a:schemeClr val="accent1"/>
          </a:lnRef>
          <a:fillRef idx="0">
            <a:schemeClr val="accent1"/>
          </a:fillRef>
          <a:effectRef idx="2">
            <a:schemeClr val="accent1"/>
          </a:effectRef>
          <a:fontRef idx="minor">
            <a:schemeClr val="tx1"/>
          </a:fontRef>
        </p:style>
      </p:cxnSp>
      <p:cxnSp>
        <p:nvCxnSpPr>
          <p:cNvPr id="40" name="直接连接符 39"/>
          <p:cNvCxnSpPr/>
          <p:nvPr/>
        </p:nvCxnSpPr>
        <p:spPr>
          <a:xfrm>
            <a:off x="3545999" y="2875201"/>
            <a:ext cx="276225" cy="0"/>
          </a:xfrm>
          <a:prstGeom prst="line">
            <a:avLst/>
          </a:prstGeom>
          <a:ln>
            <a:solidFill>
              <a:schemeClr val="accent1"/>
            </a:solidFill>
            <a:prstDash val="sysDash"/>
          </a:ln>
        </p:spPr>
        <p:style>
          <a:lnRef idx="3">
            <a:schemeClr val="accent1"/>
          </a:lnRef>
          <a:fillRef idx="0">
            <a:schemeClr val="accent1"/>
          </a:fillRef>
          <a:effectRef idx="2">
            <a:schemeClr val="accent1"/>
          </a:effectRef>
          <a:fontRef idx="minor">
            <a:schemeClr val="tx1"/>
          </a:fontRef>
        </p:style>
      </p:cxnSp>
      <p:cxnSp>
        <p:nvCxnSpPr>
          <p:cNvPr id="41" name="直接连接符 40"/>
          <p:cNvCxnSpPr/>
          <p:nvPr/>
        </p:nvCxnSpPr>
        <p:spPr>
          <a:xfrm>
            <a:off x="3545999" y="3799126"/>
            <a:ext cx="276225" cy="0"/>
          </a:xfrm>
          <a:prstGeom prst="line">
            <a:avLst/>
          </a:prstGeom>
          <a:ln>
            <a:solidFill>
              <a:schemeClr val="accent1"/>
            </a:solidFill>
            <a:prstDash val="sysDash"/>
          </a:ln>
        </p:spPr>
        <p:style>
          <a:lnRef idx="3">
            <a:schemeClr val="accent1"/>
          </a:lnRef>
          <a:fillRef idx="0">
            <a:schemeClr val="accent1"/>
          </a:fillRef>
          <a:effectRef idx="2">
            <a:schemeClr val="accent1"/>
          </a:effectRef>
          <a:fontRef idx="minor">
            <a:schemeClr val="tx1"/>
          </a:fontRef>
        </p:style>
      </p:cxnSp>
      <p:cxnSp>
        <p:nvCxnSpPr>
          <p:cNvPr id="42" name="直接连接符 41"/>
          <p:cNvCxnSpPr/>
          <p:nvPr/>
        </p:nvCxnSpPr>
        <p:spPr>
          <a:xfrm flipV="1">
            <a:off x="3545999" y="4702810"/>
            <a:ext cx="2440781" cy="20241"/>
          </a:xfrm>
          <a:prstGeom prst="line">
            <a:avLst/>
          </a:prstGeom>
          <a:ln>
            <a:solidFill>
              <a:schemeClr val="accent1"/>
            </a:solidFill>
            <a:prstDash val="sysDash"/>
          </a:ln>
        </p:spPr>
        <p:style>
          <a:lnRef idx="3">
            <a:schemeClr val="accent1"/>
          </a:lnRef>
          <a:fillRef idx="0">
            <a:schemeClr val="accent1"/>
          </a:fillRef>
          <a:effectRef idx="2">
            <a:schemeClr val="accent1"/>
          </a:effectRef>
          <a:fontRef idx="minor">
            <a:schemeClr val="tx1"/>
          </a:fontRef>
        </p:style>
      </p:cxnSp>
      <p:cxnSp>
        <p:nvCxnSpPr>
          <p:cNvPr id="43" name="直接连接符 42"/>
          <p:cNvCxnSpPr/>
          <p:nvPr/>
        </p:nvCxnSpPr>
        <p:spPr>
          <a:xfrm>
            <a:off x="3545999" y="5645785"/>
            <a:ext cx="2125266" cy="0"/>
          </a:xfrm>
          <a:prstGeom prst="line">
            <a:avLst/>
          </a:prstGeom>
          <a:ln>
            <a:solidFill>
              <a:schemeClr val="accent1"/>
            </a:solidFill>
            <a:prstDash val="sysDash"/>
          </a:ln>
        </p:spPr>
        <p:style>
          <a:lnRef idx="3">
            <a:schemeClr val="accent1"/>
          </a:lnRef>
          <a:fillRef idx="0">
            <a:schemeClr val="accent1"/>
          </a:fillRef>
          <a:effectRef idx="2">
            <a:schemeClr val="accent1"/>
          </a:effectRef>
          <a:fontRef idx="minor">
            <a:schemeClr val="tx1"/>
          </a:fontRef>
        </p:style>
      </p:cxnSp>
      <p:cxnSp>
        <p:nvCxnSpPr>
          <p:cNvPr id="44" name="直接连接符 43"/>
          <p:cNvCxnSpPr/>
          <p:nvPr/>
        </p:nvCxnSpPr>
        <p:spPr>
          <a:xfrm>
            <a:off x="5442665" y="3799126"/>
            <a:ext cx="275035" cy="0"/>
          </a:xfrm>
          <a:prstGeom prst="line">
            <a:avLst/>
          </a:prstGeom>
          <a:ln>
            <a:solidFill>
              <a:schemeClr val="accent1"/>
            </a:solidFill>
            <a:prstDash val="sysDash"/>
          </a:ln>
        </p:spPr>
        <p:style>
          <a:lnRef idx="3">
            <a:schemeClr val="accent1"/>
          </a:lnRef>
          <a:fillRef idx="0">
            <a:schemeClr val="accent1"/>
          </a:fillRef>
          <a:effectRef idx="2">
            <a:schemeClr val="accent1"/>
          </a:effectRef>
          <a:fontRef idx="minor">
            <a:schemeClr val="tx1"/>
          </a:fontRef>
        </p:style>
      </p:cxnSp>
      <p:cxnSp>
        <p:nvCxnSpPr>
          <p:cNvPr id="45" name="直接连接符 44"/>
          <p:cNvCxnSpPr/>
          <p:nvPr/>
        </p:nvCxnSpPr>
        <p:spPr>
          <a:xfrm>
            <a:off x="7732236" y="3789601"/>
            <a:ext cx="423863" cy="0"/>
          </a:xfrm>
          <a:prstGeom prst="line">
            <a:avLst/>
          </a:prstGeom>
          <a:ln>
            <a:solidFill>
              <a:schemeClr val="accent1"/>
            </a:solidFill>
            <a:prstDash val="sysDash"/>
          </a:ln>
        </p:spPr>
        <p:style>
          <a:lnRef idx="3">
            <a:schemeClr val="accent1"/>
          </a:lnRef>
          <a:fillRef idx="0">
            <a:schemeClr val="accent1"/>
          </a:fillRef>
          <a:effectRef idx="2">
            <a:schemeClr val="accent1"/>
          </a:effectRef>
          <a:fontRef idx="minor">
            <a:schemeClr val="tx1"/>
          </a:fontRef>
        </p:style>
      </p:cxnSp>
      <p:cxnSp>
        <p:nvCxnSpPr>
          <p:cNvPr id="46" name="直接连接符 45"/>
          <p:cNvCxnSpPr/>
          <p:nvPr/>
        </p:nvCxnSpPr>
        <p:spPr>
          <a:xfrm>
            <a:off x="7732236" y="4712335"/>
            <a:ext cx="423863" cy="0"/>
          </a:xfrm>
          <a:prstGeom prst="line">
            <a:avLst/>
          </a:prstGeom>
          <a:ln>
            <a:solidFill>
              <a:schemeClr val="accent1"/>
            </a:solidFill>
            <a:prstDash val="sysDash"/>
          </a:ln>
        </p:spPr>
        <p:style>
          <a:lnRef idx="3">
            <a:schemeClr val="accent1"/>
          </a:lnRef>
          <a:fillRef idx="0">
            <a:schemeClr val="accent1"/>
          </a:fillRef>
          <a:effectRef idx="2">
            <a:schemeClr val="accent1"/>
          </a:effectRef>
          <a:fontRef idx="minor">
            <a:schemeClr val="tx1"/>
          </a:fontRef>
        </p:style>
      </p:cxnSp>
      <p:cxnSp>
        <p:nvCxnSpPr>
          <p:cNvPr id="47" name="直接连接符 46"/>
          <p:cNvCxnSpPr/>
          <p:nvPr/>
        </p:nvCxnSpPr>
        <p:spPr>
          <a:xfrm>
            <a:off x="7691755" y="5645785"/>
            <a:ext cx="364331" cy="0"/>
          </a:xfrm>
          <a:prstGeom prst="line">
            <a:avLst/>
          </a:prstGeom>
          <a:ln>
            <a:solidFill>
              <a:schemeClr val="accent1"/>
            </a:solidFill>
            <a:prstDash val="sysDash"/>
          </a:ln>
        </p:spPr>
        <p:style>
          <a:lnRef idx="3">
            <a:schemeClr val="accent1"/>
          </a:lnRef>
          <a:fillRef idx="0">
            <a:schemeClr val="accent1"/>
          </a:fillRef>
          <a:effectRef idx="2">
            <a:schemeClr val="accent1"/>
          </a:effectRef>
          <a:fontRef idx="minor">
            <a:schemeClr val="tx1"/>
          </a:fontRef>
        </p:style>
      </p:cxnSp>
      <p:sp>
        <p:nvSpPr>
          <p:cNvPr id="48" name="文本框 47"/>
          <p:cNvSpPr txBox="1"/>
          <p:nvPr/>
        </p:nvSpPr>
        <p:spPr>
          <a:xfrm>
            <a:off x="3451622" y="3453368"/>
            <a:ext cx="412750" cy="783590"/>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marR="0" defTabSz="914400" rtl="0" fontAlgn="auto">
              <a:buClrTx/>
              <a:buSzTx/>
              <a:buFontTx/>
              <a:buNone/>
              <a:defRPr/>
            </a:pPr>
            <a:r>
              <a:rPr kumimoji="0" lang="zh-CN" altLang="en-US" sz="1800" b="1" kern="1200" cap="none" spc="0" normalizeH="0" baseline="0" noProof="1">
                <a:gradFill>
                  <a:gsLst>
                    <a:gs pos="0">
                      <a:srgbClr val="007BD3"/>
                    </a:gs>
                    <a:gs pos="100000">
                      <a:srgbClr val="034373"/>
                    </a:gs>
                  </a:gsLst>
                  <a:lin ang="5400000" scaled="0"/>
                </a:gradFill>
                <a:latin typeface="+mn-lt"/>
                <a:ea typeface="+mn-ea"/>
                <a:cs typeface="+mn-cs"/>
              </a:rPr>
              <a:t>通</a:t>
            </a:r>
            <a:endParaRPr kumimoji="0" lang="zh-CN" altLang="en-US" sz="1800" b="1" kern="1200" cap="none" spc="0" normalizeH="0" baseline="0" noProof="1">
              <a:gradFill>
                <a:gsLst>
                  <a:gs pos="0">
                    <a:srgbClr val="007BD3"/>
                  </a:gs>
                  <a:gs pos="100000">
                    <a:srgbClr val="034373"/>
                  </a:gs>
                </a:gsLst>
                <a:lin ang="5400000" scaled="0"/>
              </a:gradFill>
              <a:latin typeface="Calibri" panose="020F0502020204030204" pitchFamily="34" charset="0"/>
              <a:ea typeface="宋体" panose="02010600030101010101" pitchFamily="2" charset="-122"/>
              <a:cs typeface="+mn-cs"/>
            </a:endParaRPr>
          </a:p>
          <a:p>
            <a:pPr marR="0" defTabSz="914400" rtl="0" fontAlgn="auto">
              <a:lnSpc>
                <a:spcPct val="150000"/>
              </a:lnSpc>
              <a:buClrTx/>
              <a:buSzTx/>
              <a:buFontTx/>
              <a:buNone/>
              <a:defRPr/>
            </a:pPr>
            <a:r>
              <a:rPr kumimoji="0" lang="zh-CN" altLang="en-US" sz="1800" b="1" kern="1200" cap="none" spc="0" normalizeH="0" baseline="0" noProof="1">
                <a:gradFill>
                  <a:gsLst>
                    <a:gs pos="0">
                      <a:srgbClr val="007BD3"/>
                    </a:gs>
                    <a:gs pos="100000">
                      <a:srgbClr val="034373"/>
                    </a:gs>
                  </a:gsLst>
                  <a:lin ang="5400000" scaled="0"/>
                </a:gradFill>
                <a:latin typeface="+mn-lt"/>
                <a:ea typeface="+mn-ea"/>
                <a:cs typeface="+mn-cs"/>
              </a:rPr>
              <a:t>过</a:t>
            </a:r>
            <a:endParaRPr kumimoji="0" lang="zh-CN" altLang="en-US" sz="1800" b="1" kern="1200" cap="none" spc="0" normalizeH="0" baseline="0" noProof="1">
              <a:gradFill>
                <a:gsLst>
                  <a:gs pos="0">
                    <a:srgbClr val="007BD3"/>
                  </a:gs>
                  <a:gs pos="100000">
                    <a:srgbClr val="034373"/>
                  </a:gs>
                </a:gsLst>
                <a:lin ang="5400000" scaled="0"/>
              </a:gradFill>
              <a:latin typeface="Calibri" panose="020F0502020204030204" pitchFamily="34" charset="0"/>
              <a:ea typeface="宋体" panose="02010600030101010101" pitchFamily="2" charset="-122"/>
              <a:cs typeface="+mn-cs"/>
            </a:endParaRPr>
          </a:p>
        </p:txBody>
      </p:sp>
      <p:sp>
        <p:nvSpPr>
          <p:cNvPr id="49" name="文本框 48"/>
          <p:cNvSpPr txBox="1"/>
          <p:nvPr/>
        </p:nvSpPr>
        <p:spPr>
          <a:xfrm>
            <a:off x="4246563" y="4445873"/>
            <a:ext cx="723899" cy="368300"/>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marR="0" algn="dist" defTabSz="914400" rtl="0" fontAlgn="auto">
              <a:buClrTx/>
              <a:buSzTx/>
              <a:buFontTx/>
              <a:buNone/>
              <a:defRPr/>
            </a:pPr>
            <a:r>
              <a:rPr kumimoji="0" lang="zh-CN" altLang="en-US" sz="1800" b="1" kern="1200" cap="none" spc="0" normalizeH="0" baseline="0" noProof="1">
                <a:gradFill>
                  <a:gsLst>
                    <a:gs pos="0">
                      <a:srgbClr val="007BD3"/>
                    </a:gs>
                    <a:gs pos="100000">
                      <a:srgbClr val="034373"/>
                    </a:gs>
                  </a:gsLst>
                  <a:lin ang="5400000" scaled="0"/>
                </a:gradFill>
                <a:latin typeface="+mn-lt"/>
                <a:ea typeface="+mn-ea"/>
                <a:cs typeface="+mn-cs"/>
              </a:rPr>
              <a:t>通过</a:t>
            </a:r>
            <a:endParaRPr kumimoji="0" lang="zh-CN" altLang="en-US" sz="1800" b="1" kern="1200" cap="none" spc="0" normalizeH="0" baseline="0" noProof="1">
              <a:gradFill>
                <a:gsLst>
                  <a:gs pos="0">
                    <a:srgbClr val="007BD3"/>
                  </a:gs>
                  <a:gs pos="100000">
                    <a:srgbClr val="034373"/>
                  </a:gs>
                </a:gsLst>
                <a:lin ang="5400000" scaled="0"/>
              </a:gradFill>
              <a:latin typeface="Calibri" panose="020F0502020204030204" pitchFamily="34" charset="0"/>
              <a:ea typeface="宋体" panose="02010600030101010101" pitchFamily="2" charset="-122"/>
              <a:cs typeface="+mn-cs"/>
            </a:endParaRPr>
          </a:p>
        </p:txBody>
      </p:sp>
      <p:sp>
        <p:nvSpPr>
          <p:cNvPr id="51" name="文本框 50"/>
          <p:cNvSpPr txBox="1"/>
          <p:nvPr/>
        </p:nvSpPr>
        <p:spPr>
          <a:xfrm>
            <a:off x="5353526" y="3459560"/>
            <a:ext cx="412750" cy="783590"/>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marR="0" defTabSz="914400" rtl="0" fontAlgn="auto">
              <a:buClrTx/>
              <a:buSzTx/>
              <a:buFontTx/>
              <a:buNone/>
              <a:defRPr/>
            </a:pPr>
            <a:r>
              <a:rPr kumimoji="0" lang="zh-CN" altLang="en-US" sz="1800" b="1" kern="1200" cap="none" spc="0" normalizeH="0" baseline="0" noProof="1">
                <a:gradFill>
                  <a:gsLst>
                    <a:gs pos="0">
                      <a:srgbClr val="007BD3"/>
                    </a:gs>
                    <a:gs pos="100000">
                      <a:srgbClr val="034373"/>
                    </a:gs>
                  </a:gsLst>
                  <a:lin ang="5400000" scaled="0"/>
                </a:gradFill>
                <a:latin typeface="+mn-lt"/>
                <a:ea typeface="+mn-ea"/>
                <a:cs typeface="+mn-cs"/>
                <a:sym typeface="+mn-ea"/>
              </a:rPr>
              <a:t>通</a:t>
            </a:r>
            <a:endParaRPr kumimoji="0" lang="zh-CN" altLang="en-US" sz="1800" b="1" kern="1200" cap="none" spc="0" normalizeH="0" baseline="0" noProof="1">
              <a:gradFill>
                <a:gsLst>
                  <a:gs pos="0">
                    <a:srgbClr val="007BD3"/>
                  </a:gs>
                  <a:gs pos="100000">
                    <a:srgbClr val="034373"/>
                  </a:gs>
                </a:gsLst>
                <a:lin ang="5400000" scaled="0"/>
              </a:gradFill>
              <a:latin typeface="Calibri" panose="020F0502020204030204" pitchFamily="34" charset="0"/>
              <a:ea typeface="宋体" panose="02010600030101010101" pitchFamily="2" charset="-122"/>
              <a:cs typeface="+mn-cs"/>
            </a:endParaRPr>
          </a:p>
          <a:p>
            <a:pPr marR="0" defTabSz="914400" rtl="0" fontAlgn="auto">
              <a:lnSpc>
                <a:spcPct val="150000"/>
              </a:lnSpc>
              <a:buClrTx/>
              <a:buSzTx/>
              <a:buFontTx/>
              <a:buNone/>
              <a:defRPr/>
            </a:pPr>
            <a:r>
              <a:rPr kumimoji="0" lang="zh-CN" altLang="en-US" sz="1800" b="1" kern="1200" cap="none" spc="0" normalizeH="0" baseline="0" noProof="1">
                <a:gradFill>
                  <a:gsLst>
                    <a:gs pos="0">
                      <a:srgbClr val="007BD3"/>
                    </a:gs>
                    <a:gs pos="100000">
                      <a:srgbClr val="034373"/>
                    </a:gs>
                  </a:gsLst>
                  <a:lin ang="5400000" scaled="0"/>
                </a:gradFill>
                <a:latin typeface="+mn-lt"/>
                <a:ea typeface="+mn-ea"/>
                <a:cs typeface="+mn-cs"/>
                <a:sym typeface="+mn-ea"/>
              </a:rPr>
              <a:t>过</a:t>
            </a:r>
            <a:endParaRPr kumimoji="0" lang="zh-CN" altLang="en-US" sz="1800" b="1" kern="1200" cap="none" spc="0" normalizeH="0" baseline="0" noProof="1">
              <a:gradFill>
                <a:gsLst>
                  <a:gs pos="0">
                    <a:srgbClr val="007BD3"/>
                  </a:gs>
                  <a:gs pos="100000">
                    <a:srgbClr val="034373"/>
                  </a:gs>
                </a:gsLst>
                <a:lin ang="5400000" scaled="0"/>
              </a:gradFill>
              <a:latin typeface="Calibri" panose="020F0502020204030204" pitchFamily="34" charset="0"/>
              <a:ea typeface="宋体" panose="02010600030101010101" pitchFamily="2" charset="-122"/>
              <a:cs typeface="+mn-cs"/>
            </a:endParaRPr>
          </a:p>
        </p:txBody>
      </p:sp>
      <p:sp>
        <p:nvSpPr>
          <p:cNvPr id="52" name="文本框 51"/>
          <p:cNvSpPr txBox="1"/>
          <p:nvPr/>
        </p:nvSpPr>
        <p:spPr>
          <a:xfrm>
            <a:off x="7795341" y="4791155"/>
            <a:ext cx="412750" cy="755650"/>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marR="0" defTabSz="914400" rtl="0" fontAlgn="auto">
              <a:buClrTx/>
              <a:buSzTx/>
              <a:buFontTx/>
              <a:buNone/>
              <a:defRPr/>
            </a:pPr>
            <a:r>
              <a:rPr kumimoji="0" lang="zh-CN" altLang="en-US" sz="1800" b="1" kern="1200" cap="none" spc="0" normalizeH="0" baseline="0" noProof="1">
                <a:gradFill>
                  <a:gsLst>
                    <a:gs pos="0">
                      <a:srgbClr val="007BD3"/>
                    </a:gs>
                    <a:gs pos="100000">
                      <a:srgbClr val="034373"/>
                    </a:gs>
                  </a:gsLst>
                  <a:lin ang="5400000" scaled="0"/>
                </a:gradFill>
                <a:latin typeface="+mn-lt"/>
                <a:ea typeface="+mn-ea"/>
                <a:cs typeface="+mn-cs"/>
                <a:sym typeface="+mn-ea"/>
              </a:rPr>
              <a:t>公</a:t>
            </a:r>
            <a:endParaRPr kumimoji="0" lang="zh-CN" altLang="en-US" sz="1800" b="1" kern="1200" cap="none" spc="0" normalizeH="0" baseline="0" noProof="1">
              <a:gradFill>
                <a:gsLst>
                  <a:gs pos="0">
                    <a:srgbClr val="007BD3"/>
                  </a:gs>
                  <a:gs pos="100000">
                    <a:srgbClr val="034373"/>
                  </a:gs>
                </a:gsLst>
                <a:lin ang="5400000" scaled="0"/>
              </a:gradFill>
              <a:latin typeface="Calibri" panose="020F0502020204030204" pitchFamily="34" charset="0"/>
              <a:ea typeface="宋体" panose="02010600030101010101" pitchFamily="2" charset="-122"/>
              <a:cs typeface="+mn-cs"/>
            </a:endParaRPr>
          </a:p>
          <a:p>
            <a:pPr marR="0" defTabSz="914400" rtl="0" fontAlgn="auto">
              <a:lnSpc>
                <a:spcPct val="140000"/>
              </a:lnSpc>
              <a:buClrTx/>
              <a:buSzTx/>
              <a:buFontTx/>
              <a:buNone/>
              <a:defRPr/>
            </a:pPr>
            <a:r>
              <a:rPr kumimoji="0" lang="zh-CN" altLang="en-US" sz="1800" b="1" kern="1200" cap="none" spc="0" normalizeH="0" baseline="0" noProof="1">
                <a:gradFill>
                  <a:gsLst>
                    <a:gs pos="0">
                      <a:srgbClr val="007BD3"/>
                    </a:gs>
                    <a:gs pos="100000">
                      <a:srgbClr val="034373"/>
                    </a:gs>
                  </a:gsLst>
                  <a:lin ang="5400000" scaled="0"/>
                </a:gradFill>
                <a:latin typeface="+mn-lt"/>
                <a:ea typeface="+mn-ea"/>
                <a:cs typeface="+mn-cs"/>
                <a:sym typeface="+mn-ea"/>
              </a:rPr>
              <a:t>示</a:t>
            </a:r>
            <a:endParaRPr kumimoji="0" lang="zh-CN" altLang="en-US" sz="1800" b="1" kern="1200" cap="none" spc="0" normalizeH="0" baseline="0" noProof="1">
              <a:gradFill>
                <a:gsLst>
                  <a:gs pos="0">
                    <a:srgbClr val="007BD3"/>
                  </a:gs>
                  <a:gs pos="100000">
                    <a:srgbClr val="034373"/>
                  </a:gs>
                </a:gsLst>
                <a:lin ang="5400000" scaled="0"/>
              </a:gradFill>
              <a:latin typeface="Calibri" panose="020F0502020204030204" pitchFamily="34" charset="0"/>
              <a:ea typeface="宋体" panose="02010600030101010101" pitchFamily="2" charset="-122"/>
              <a:cs typeface="+mn-cs"/>
            </a:endParaRPr>
          </a:p>
        </p:txBody>
      </p:sp>
      <p:sp>
        <p:nvSpPr>
          <p:cNvPr id="65569" name="文本框 8"/>
          <p:cNvSpPr txBox="1"/>
          <p:nvPr/>
        </p:nvSpPr>
        <p:spPr>
          <a:xfrm>
            <a:off x="707549" y="1542891"/>
            <a:ext cx="6259116" cy="502920"/>
          </a:xfrm>
          <a:prstGeom prst="rect">
            <a:avLst/>
          </a:prstGeom>
          <a:noFill/>
          <a:ln w="9525">
            <a:noFill/>
          </a:ln>
        </p:spPr>
        <p:txBody>
          <a:bodyPr anchor="t">
            <a:spAutoFit/>
          </a:bodyPr>
          <a:lstStyle/>
          <a:p>
            <a:pPr>
              <a:buFont typeface="Arial" panose="020B0604020202020204" pitchFamily="34" charset="0"/>
              <a:buNone/>
            </a:pPr>
            <a:r>
              <a:rPr lang="zh-CN" altLang="en-US" sz="2700" b="1" dirty="0">
                <a:solidFill>
                  <a:srgbClr val="160B11"/>
                </a:solidFill>
                <a:latin typeface="Calibri" panose="020F0502020204030204" pitchFamily="34" charset="0"/>
                <a:ea typeface="宋体" panose="02010600030101010101" pitchFamily="2" charset="-122"/>
                <a:sym typeface="宋体" panose="02010600030101010101" pitchFamily="2" charset="-122"/>
              </a:rPr>
              <a:t>项目评审流程</a:t>
            </a:r>
            <a:endParaRPr lang="zh-CN" altLang="en-US" sz="2700" b="1" dirty="0">
              <a:solidFill>
                <a:srgbClr val="160B11"/>
              </a:solidFill>
              <a:latin typeface="Calibri" panose="020F0502020204030204" pitchFamily="34" charset="0"/>
              <a:ea typeface="宋体" panose="02010600030101010101" pitchFamily="2" charset="-122"/>
              <a:sym typeface="宋体" panose="02010600030101010101" pitchFamily="2" charset="-122"/>
            </a:endParaRPr>
          </a:p>
        </p:txBody>
      </p:sp>
      <p:cxnSp>
        <p:nvCxnSpPr>
          <p:cNvPr id="3" name="直接连接符 2"/>
          <p:cNvCxnSpPr/>
          <p:nvPr/>
        </p:nvCxnSpPr>
        <p:spPr>
          <a:xfrm flipH="1" flipV="1">
            <a:off x="5691505" y="3794364"/>
            <a:ext cx="0" cy="1863329"/>
          </a:xfrm>
          <a:prstGeom prst="line">
            <a:avLst/>
          </a:prstGeom>
          <a:ln>
            <a:solidFill>
              <a:schemeClr val="accent1"/>
            </a:solidFill>
            <a:prstDash val="sysDash"/>
          </a:ln>
        </p:spPr>
        <p:style>
          <a:lnRef idx="3">
            <a:schemeClr val="accent1"/>
          </a:lnRef>
          <a:fillRef idx="0">
            <a:schemeClr val="accent1"/>
          </a:fillRef>
          <a:effectRef idx="2">
            <a:schemeClr val="accent1"/>
          </a:effectRef>
          <a:fontRef idx="minor">
            <a:schemeClr val="tx1"/>
          </a:fontRef>
        </p:style>
      </p:cxnSp>
      <p:sp>
        <p:nvSpPr>
          <p:cNvPr id="7" name="棱台 6"/>
          <p:cNvSpPr/>
          <p:nvPr/>
        </p:nvSpPr>
        <p:spPr>
          <a:xfrm>
            <a:off x="5986780" y="3512185"/>
            <a:ext cx="704850" cy="2400300"/>
          </a:xfrm>
          <a:prstGeom prst="bevel">
            <a:avLst>
              <a:gd name="adj" fmla="val 1790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zh-CN" sz="2400" b="1" i="0" u="none" strike="noStrike" kern="1200" cap="none" spc="0" normalizeH="0" baseline="0" noProof="1">
                <a:ln>
                  <a:noFill/>
                </a:ln>
                <a:solidFill>
                  <a:schemeClr val="lt1"/>
                </a:solidFill>
                <a:effectLst/>
                <a:uLnTx/>
                <a:uFillTx/>
                <a:latin typeface="+mn-lt"/>
                <a:ea typeface="+mn-ea"/>
                <a:cs typeface="+mn-cs"/>
              </a:rPr>
              <a:t>科技厅厅务会</a:t>
            </a:r>
            <a:endParaRPr kumimoji="0" lang="zh-CN" altLang="zh-CN" sz="2400" b="1" i="0" u="none" strike="noStrike" kern="1200" cap="none" spc="0" normalizeH="0" baseline="0" noProof="1">
              <a:ln>
                <a:noFill/>
              </a:ln>
              <a:solidFill>
                <a:schemeClr val="lt1"/>
              </a:solidFill>
              <a:effectLst/>
              <a:uLnTx/>
              <a:uFillTx/>
              <a:latin typeface="+mn-lt"/>
              <a:ea typeface="+mn-ea"/>
              <a:cs typeface="+mn-cs"/>
            </a:endParaRPr>
          </a:p>
        </p:txBody>
      </p:sp>
      <p:sp>
        <p:nvSpPr>
          <p:cNvPr id="15" name="文本框 14"/>
          <p:cNvSpPr txBox="1"/>
          <p:nvPr/>
        </p:nvSpPr>
        <p:spPr>
          <a:xfrm>
            <a:off x="5616893" y="4373007"/>
            <a:ext cx="412750" cy="749935"/>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marR="0" defTabSz="914400" rtl="0" fontAlgn="auto">
              <a:buClrTx/>
              <a:buSzTx/>
              <a:buFontTx/>
              <a:buNone/>
              <a:defRPr/>
            </a:pPr>
            <a:r>
              <a:rPr kumimoji="0" lang="zh-CN" altLang="en-US" sz="1800" b="1" kern="1200" cap="none" spc="0" normalizeH="0" baseline="0" noProof="1">
                <a:gradFill>
                  <a:gsLst>
                    <a:gs pos="0">
                      <a:srgbClr val="007BD3"/>
                    </a:gs>
                    <a:gs pos="100000">
                      <a:srgbClr val="034373"/>
                    </a:gs>
                  </a:gsLst>
                  <a:lin ang="5400000" scaled="0"/>
                </a:gradFill>
                <a:latin typeface="+mn-lt"/>
                <a:ea typeface="+mn-ea"/>
                <a:cs typeface="+mn-cs"/>
              </a:rPr>
              <a:t>提</a:t>
            </a:r>
            <a:endParaRPr kumimoji="0" lang="zh-CN" altLang="en-US" sz="1800" b="1" kern="1200" cap="none" spc="0" normalizeH="0" baseline="0" noProof="1">
              <a:gradFill>
                <a:gsLst>
                  <a:gs pos="0">
                    <a:srgbClr val="007BD3"/>
                  </a:gs>
                  <a:gs pos="100000">
                    <a:srgbClr val="034373"/>
                  </a:gs>
                </a:gsLst>
                <a:lin ang="5400000" scaled="0"/>
              </a:gradFill>
              <a:latin typeface="Calibri" panose="020F0502020204030204" pitchFamily="34" charset="0"/>
              <a:ea typeface="宋体" panose="02010600030101010101" pitchFamily="2" charset="-122"/>
              <a:cs typeface="+mn-cs"/>
            </a:endParaRPr>
          </a:p>
          <a:p>
            <a:pPr marR="0" defTabSz="914400" rtl="0" fontAlgn="auto">
              <a:buClrTx/>
              <a:buSzTx/>
              <a:buFontTx/>
              <a:buNone/>
              <a:defRPr/>
            </a:pPr>
            <a:endParaRPr kumimoji="0" lang="zh-CN" altLang="en-US" sz="675" b="1" kern="1200" cap="none" spc="0" normalizeH="0" baseline="0" noProof="1">
              <a:gradFill>
                <a:gsLst>
                  <a:gs pos="0">
                    <a:srgbClr val="007BD3"/>
                  </a:gs>
                  <a:gs pos="100000">
                    <a:srgbClr val="034373"/>
                  </a:gs>
                </a:gsLst>
                <a:lin ang="5400000" scaled="0"/>
              </a:gradFill>
              <a:latin typeface="Calibri" panose="020F0502020204030204" pitchFamily="34" charset="0"/>
              <a:ea typeface="宋体" panose="02010600030101010101" pitchFamily="2" charset="-122"/>
              <a:cs typeface="+mn-cs"/>
            </a:endParaRPr>
          </a:p>
          <a:p>
            <a:pPr marR="0" defTabSz="914400" rtl="0" fontAlgn="auto">
              <a:buClrTx/>
              <a:buSzTx/>
              <a:buFontTx/>
              <a:buNone/>
              <a:defRPr/>
            </a:pPr>
            <a:r>
              <a:rPr kumimoji="0" lang="zh-CN" altLang="en-US" sz="1800" b="1" kern="1200" cap="none" spc="0" normalizeH="0" baseline="0" noProof="1">
                <a:gradFill>
                  <a:gsLst>
                    <a:gs pos="0">
                      <a:srgbClr val="007BD3"/>
                    </a:gs>
                    <a:gs pos="100000">
                      <a:srgbClr val="034373"/>
                    </a:gs>
                  </a:gsLst>
                  <a:lin ang="5400000" scaled="0"/>
                </a:gradFill>
                <a:latin typeface="+mn-lt"/>
                <a:ea typeface="+mn-ea"/>
                <a:cs typeface="+mn-cs"/>
              </a:rPr>
              <a:t>交</a:t>
            </a:r>
            <a:endParaRPr kumimoji="0" lang="zh-CN" altLang="en-US" sz="1800" b="1" kern="1200" cap="none" spc="0" normalizeH="0" baseline="0" noProof="1">
              <a:gradFill>
                <a:gsLst>
                  <a:gs pos="0">
                    <a:srgbClr val="007BD3"/>
                  </a:gs>
                  <a:gs pos="100000">
                    <a:srgbClr val="034373"/>
                  </a:gs>
                </a:gsLst>
                <a:lin ang="5400000" scaled="0"/>
              </a:gradFill>
              <a:latin typeface="Calibri" panose="020F0502020204030204" pitchFamily="34" charset="0"/>
              <a:ea typeface="宋体" panose="02010600030101010101" pitchFamily="2" charset="-122"/>
              <a:cs typeface="+mn-cs"/>
            </a:endParaRPr>
          </a:p>
        </p:txBody>
      </p:sp>
      <p:cxnSp>
        <p:nvCxnSpPr>
          <p:cNvPr id="18" name="直接连接符 17"/>
          <p:cNvCxnSpPr/>
          <p:nvPr/>
        </p:nvCxnSpPr>
        <p:spPr>
          <a:xfrm>
            <a:off x="6691630" y="4702810"/>
            <a:ext cx="295275" cy="0"/>
          </a:xfrm>
          <a:prstGeom prst="line">
            <a:avLst/>
          </a:prstGeom>
          <a:ln>
            <a:solidFill>
              <a:schemeClr val="accent1"/>
            </a:solidFill>
            <a:prstDash val="sysDash"/>
          </a:ln>
        </p:spPr>
        <p:style>
          <a:lnRef idx="3">
            <a:schemeClr val="accent1"/>
          </a:lnRef>
          <a:fillRef idx="0">
            <a:schemeClr val="accent1"/>
          </a:fillRef>
          <a:effectRef idx="2">
            <a:schemeClr val="accent1"/>
          </a:effectRef>
          <a:fontRef idx="minor">
            <a:schemeClr val="tx1"/>
          </a:fontRef>
        </p:style>
      </p:cxnSp>
      <p:sp>
        <p:nvSpPr>
          <p:cNvPr id="20" name="文本框 19"/>
          <p:cNvSpPr txBox="1"/>
          <p:nvPr/>
        </p:nvSpPr>
        <p:spPr>
          <a:xfrm>
            <a:off x="6619637" y="4373007"/>
            <a:ext cx="295514" cy="783590"/>
          </a:xfrm>
          <a:prstGeom prst="rect">
            <a:avLst/>
          </a:prstGeom>
          <a:noFill/>
        </p:spPr>
        <p:txBody>
          <a:bodyPr>
            <a:spAutoFit/>
          </a:bodyPr>
          <a:lstStyle/>
          <a:p>
            <a:pPr marR="0" defTabSz="914400" rtl="0" fontAlgn="auto">
              <a:buClrTx/>
              <a:buSzTx/>
              <a:buFontTx/>
              <a:buNone/>
              <a:defRPr/>
            </a:pPr>
            <a:r>
              <a:rPr kumimoji="0" lang="zh-CN" altLang="en-US" sz="1800" b="1" kern="1200" cap="none" spc="0" normalizeH="0" baseline="0" noProof="1">
                <a:gradFill>
                  <a:gsLst>
                    <a:gs pos="0">
                      <a:srgbClr val="007BD3"/>
                    </a:gs>
                    <a:gs pos="100000">
                      <a:srgbClr val="034373"/>
                    </a:gs>
                  </a:gsLst>
                  <a:lin ang="5400000" scaled="0"/>
                </a:gradFill>
                <a:latin typeface="+mn-lt"/>
                <a:ea typeface="+mn-ea"/>
                <a:cs typeface="+mn-cs"/>
                <a:sym typeface="+mn-ea"/>
              </a:rPr>
              <a:t>通</a:t>
            </a:r>
            <a:endParaRPr kumimoji="0" lang="zh-CN" altLang="en-US" sz="1800" b="1" kern="1200" cap="none" spc="0" normalizeH="0" baseline="0" noProof="1">
              <a:gradFill>
                <a:gsLst>
                  <a:gs pos="0">
                    <a:srgbClr val="007BD3"/>
                  </a:gs>
                  <a:gs pos="100000">
                    <a:srgbClr val="034373"/>
                  </a:gs>
                </a:gsLst>
                <a:lin ang="5400000" scaled="0"/>
              </a:gradFill>
              <a:latin typeface="Calibri" panose="020F0502020204030204" pitchFamily="34" charset="0"/>
              <a:ea typeface="宋体" panose="02010600030101010101" pitchFamily="2" charset="-122"/>
              <a:cs typeface="+mn-cs"/>
            </a:endParaRPr>
          </a:p>
          <a:p>
            <a:pPr marR="0" defTabSz="914400" rtl="0" fontAlgn="auto">
              <a:lnSpc>
                <a:spcPct val="150000"/>
              </a:lnSpc>
              <a:buClrTx/>
              <a:buSzTx/>
              <a:buFontTx/>
              <a:buNone/>
              <a:defRPr/>
            </a:pPr>
            <a:r>
              <a:rPr kumimoji="0" lang="zh-CN" altLang="en-US" sz="1800" b="1" kern="1200" cap="none" spc="0" normalizeH="0" baseline="0" noProof="1">
                <a:gradFill>
                  <a:gsLst>
                    <a:gs pos="0">
                      <a:srgbClr val="007BD3"/>
                    </a:gs>
                    <a:gs pos="100000">
                      <a:srgbClr val="034373"/>
                    </a:gs>
                  </a:gsLst>
                  <a:lin ang="5400000" scaled="0"/>
                </a:gradFill>
                <a:latin typeface="+mn-lt"/>
                <a:ea typeface="+mn-ea"/>
                <a:cs typeface="+mn-cs"/>
                <a:sym typeface="+mn-ea"/>
              </a:rPr>
              <a:t>过</a:t>
            </a:r>
            <a:endParaRPr kumimoji="0" lang="zh-CN" altLang="en-US" sz="1800" kern="1200" cap="none" spc="0" normalizeH="0" baseline="0" noProof="1">
              <a:latin typeface="Calibri" panose="020F0502020204030204" pitchFamily="34" charset="0"/>
              <a:ea typeface="宋体" panose="02010600030101010101" pitchFamily="2" charset="-122"/>
              <a:cs typeface="+mn-cs"/>
            </a:endParaRPr>
          </a:p>
        </p:txBody>
      </p:sp>
      <p:sp>
        <p:nvSpPr>
          <p:cNvPr id="22" name="文本框 21"/>
          <p:cNvSpPr txBox="1"/>
          <p:nvPr/>
        </p:nvSpPr>
        <p:spPr>
          <a:xfrm>
            <a:off x="7795340" y="3923189"/>
            <a:ext cx="412750" cy="755650"/>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marR="0" defTabSz="914400" rtl="0" fontAlgn="auto">
              <a:buClrTx/>
              <a:buSzTx/>
              <a:buFontTx/>
              <a:buNone/>
              <a:defRPr/>
            </a:pPr>
            <a:r>
              <a:rPr kumimoji="0" lang="zh-CN" altLang="en-US" sz="1800" b="1" kern="1200" cap="none" spc="0" normalizeH="0" baseline="0" noProof="1">
                <a:gradFill>
                  <a:gsLst>
                    <a:gs pos="0">
                      <a:srgbClr val="007BD3"/>
                    </a:gs>
                    <a:gs pos="100000">
                      <a:srgbClr val="034373"/>
                    </a:gs>
                  </a:gsLst>
                  <a:lin ang="5400000" scaled="0"/>
                </a:gradFill>
                <a:latin typeface="+mn-lt"/>
                <a:ea typeface="+mn-ea"/>
                <a:cs typeface="+mn-cs"/>
                <a:sym typeface="+mn-ea"/>
              </a:rPr>
              <a:t>公</a:t>
            </a:r>
            <a:endParaRPr kumimoji="0" lang="zh-CN" altLang="en-US" sz="1800" b="1" kern="1200" cap="none" spc="0" normalizeH="0" baseline="0" noProof="1">
              <a:gradFill>
                <a:gsLst>
                  <a:gs pos="0">
                    <a:srgbClr val="007BD3"/>
                  </a:gs>
                  <a:gs pos="100000">
                    <a:srgbClr val="034373"/>
                  </a:gs>
                </a:gsLst>
                <a:lin ang="5400000" scaled="0"/>
              </a:gradFill>
              <a:latin typeface="Calibri" panose="020F0502020204030204" pitchFamily="34" charset="0"/>
              <a:ea typeface="宋体" panose="02010600030101010101" pitchFamily="2" charset="-122"/>
              <a:cs typeface="+mn-cs"/>
            </a:endParaRPr>
          </a:p>
          <a:p>
            <a:pPr marR="0" defTabSz="914400" rtl="0" fontAlgn="auto">
              <a:lnSpc>
                <a:spcPct val="140000"/>
              </a:lnSpc>
              <a:buClrTx/>
              <a:buSzTx/>
              <a:buFontTx/>
              <a:buNone/>
              <a:defRPr/>
            </a:pPr>
            <a:r>
              <a:rPr kumimoji="0" lang="zh-CN" altLang="en-US" sz="1800" b="1" kern="1200" cap="none" spc="0" normalizeH="0" baseline="0" noProof="1">
                <a:gradFill>
                  <a:gsLst>
                    <a:gs pos="0">
                      <a:srgbClr val="007BD3"/>
                    </a:gs>
                    <a:gs pos="100000">
                      <a:srgbClr val="034373"/>
                    </a:gs>
                  </a:gsLst>
                  <a:lin ang="5400000" scaled="0"/>
                </a:gradFill>
                <a:latin typeface="+mn-lt"/>
                <a:ea typeface="+mn-ea"/>
                <a:cs typeface="+mn-cs"/>
                <a:sym typeface="+mn-ea"/>
              </a:rPr>
              <a:t>示</a:t>
            </a:r>
            <a:endParaRPr kumimoji="0" lang="zh-CN" altLang="en-US" sz="1800" b="1" kern="1200" cap="none" spc="0" normalizeH="0" baseline="0" noProof="1">
              <a:gradFill>
                <a:gsLst>
                  <a:gs pos="0">
                    <a:srgbClr val="007BD3"/>
                  </a:gs>
                  <a:gs pos="100000">
                    <a:srgbClr val="034373"/>
                  </a:gs>
                </a:gsLst>
                <a:lin ang="5400000" scaled="0"/>
              </a:gradFill>
              <a:latin typeface="Calibri" panose="020F0502020204030204" pitchFamily="34" charset="0"/>
              <a:ea typeface="宋体" panose="02010600030101010101" pitchFamily="2" charset="-122"/>
              <a:cs typeface="+mn-cs"/>
            </a:endParaRPr>
          </a:p>
        </p:txBody>
      </p:sp>
      <p:sp>
        <p:nvSpPr>
          <p:cNvPr id="2" name="棱台 1"/>
          <p:cNvSpPr/>
          <p:nvPr/>
        </p:nvSpPr>
        <p:spPr>
          <a:xfrm>
            <a:off x="3873421" y="3522901"/>
            <a:ext cx="1531144" cy="552450"/>
          </a:xfrm>
          <a:prstGeom prst="bevel">
            <a:avLst>
              <a:gd name="adj" fmla="val 1790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5pPr>
          </a:lstStyle>
          <a:p>
            <a:pPr algn="ctr" eaLnBrk="1" fontAlgn="base" hangingPunct="1"/>
            <a:r>
              <a:rPr lang="zh-CN" altLang="en-US" strike="noStrike" noProof="1">
                <a:solidFill>
                  <a:schemeClr val="accent4">
                    <a:lumMod val="60000"/>
                    <a:lumOff val="40000"/>
                  </a:schemeClr>
                </a:solidFill>
                <a:latin typeface="思源黑体 CN Bold" charset="-122"/>
                <a:ea typeface="思源黑体 CN Bold" charset="-122"/>
              </a:rPr>
              <a:t>会议评审</a:t>
            </a:r>
            <a:endParaRPr lang="zh-CN" altLang="en-US" strike="noStrike" noProof="1">
              <a:solidFill>
                <a:schemeClr val="accent4">
                  <a:lumMod val="60000"/>
                  <a:lumOff val="40000"/>
                </a:schemeClr>
              </a:solidFill>
              <a:latin typeface="思源黑体 CN Bold" charset="-122"/>
              <a:ea typeface="思源黑体 CN Bold" charset="-122"/>
            </a:endParaRPr>
          </a:p>
        </p:txBody>
      </p:sp>
      <p:sp>
        <p:nvSpPr>
          <p:cNvPr id="8" name="棱台 7"/>
          <p:cNvSpPr/>
          <p:nvPr/>
        </p:nvSpPr>
        <p:spPr>
          <a:xfrm>
            <a:off x="3873421" y="5388610"/>
            <a:ext cx="1531144" cy="553641"/>
          </a:xfrm>
          <a:prstGeom prst="bevel">
            <a:avLst>
              <a:gd name="adj" fmla="val 1790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5pPr>
          </a:lstStyle>
          <a:p>
            <a:pPr algn="ctr" eaLnBrk="1" fontAlgn="base" hangingPunct="1"/>
            <a:r>
              <a:rPr lang="zh-CN" altLang="en-US" strike="noStrike" noProof="1">
                <a:solidFill>
                  <a:schemeClr val="accent4">
                    <a:lumMod val="60000"/>
                    <a:lumOff val="40000"/>
                  </a:schemeClr>
                </a:solidFill>
                <a:latin typeface="思源黑体 CN Bold" charset="-122"/>
                <a:ea typeface="思源黑体 CN Bold" charset="-122"/>
              </a:rPr>
              <a:t>会议评审</a:t>
            </a:r>
            <a:endParaRPr lang="zh-CN" altLang="en-US" strike="noStrike" noProof="1">
              <a:solidFill>
                <a:schemeClr val="accent4">
                  <a:lumMod val="60000"/>
                  <a:lumOff val="40000"/>
                </a:schemeClr>
              </a:solidFill>
              <a:latin typeface="思源黑体 CN Bold" charset="-122"/>
              <a:ea typeface="思源黑体 CN Bold" charset="-122"/>
            </a:endParaRPr>
          </a:p>
        </p:txBody>
      </p:sp>
      <p:sp>
        <p:nvSpPr>
          <p:cNvPr id="24" name="文本框 23"/>
          <p:cNvSpPr txBox="1"/>
          <p:nvPr/>
        </p:nvSpPr>
        <p:spPr>
          <a:xfrm>
            <a:off x="3474720" y="5305029"/>
            <a:ext cx="298133" cy="783590"/>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marR="0" defTabSz="914400" rtl="0" fontAlgn="auto">
              <a:buClrTx/>
              <a:buSzTx/>
              <a:buFontTx/>
              <a:buNone/>
              <a:defRPr/>
            </a:pPr>
            <a:r>
              <a:rPr kumimoji="0" lang="zh-CN" altLang="en-US" sz="1800" b="1" kern="1200" cap="none" spc="0" normalizeH="0" baseline="0" noProof="1">
                <a:gradFill>
                  <a:gsLst>
                    <a:gs pos="0">
                      <a:srgbClr val="007BD3"/>
                    </a:gs>
                    <a:gs pos="100000">
                      <a:srgbClr val="034373"/>
                    </a:gs>
                  </a:gsLst>
                  <a:lin ang="5400000" scaled="0"/>
                </a:gradFill>
                <a:latin typeface="+mn-lt"/>
                <a:ea typeface="+mn-ea"/>
                <a:cs typeface="+mn-cs"/>
              </a:rPr>
              <a:t>通</a:t>
            </a:r>
            <a:endParaRPr kumimoji="0" lang="zh-CN" altLang="en-US" sz="1800" b="1" kern="1200" cap="none" spc="0" normalizeH="0" baseline="0" noProof="1">
              <a:gradFill>
                <a:gsLst>
                  <a:gs pos="0">
                    <a:srgbClr val="007BD3"/>
                  </a:gs>
                  <a:gs pos="100000">
                    <a:srgbClr val="034373"/>
                  </a:gs>
                </a:gsLst>
                <a:lin ang="5400000" scaled="0"/>
              </a:gradFill>
              <a:latin typeface="Calibri" panose="020F0502020204030204" pitchFamily="34" charset="0"/>
              <a:ea typeface="宋体" panose="02010600030101010101" pitchFamily="2" charset="-122"/>
              <a:cs typeface="+mn-cs"/>
            </a:endParaRPr>
          </a:p>
          <a:p>
            <a:pPr marR="0" defTabSz="914400" rtl="0" fontAlgn="auto">
              <a:lnSpc>
                <a:spcPct val="150000"/>
              </a:lnSpc>
              <a:buClrTx/>
              <a:buSzTx/>
              <a:buFontTx/>
              <a:buNone/>
              <a:defRPr/>
            </a:pPr>
            <a:r>
              <a:rPr kumimoji="0" lang="zh-CN" altLang="en-US" sz="1800" b="1" kern="1200" cap="none" spc="0" normalizeH="0" baseline="0" noProof="1">
                <a:gradFill>
                  <a:gsLst>
                    <a:gs pos="0">
                      <a:srgbClr val="007BD3"/>
                    </a:gs>
                    <a:gs pos="100000">
                      <a:srgbClr val="034373"/>
                    </a:gs>
                  </a:gsLst>
                  <a:lin ang="5400000" scaled="0"/>
                </a:gradFill>
                <a:latin typeface="+mn-lt"/>
                <a:ea typeface="+mn-ea"/>
                <a:cs typeface="+mn-cs"/>
              </a:rPr>
              <a:t>过</a:t>
            </a:r>
            <a:endParaRPr kumimoji="0" lang="zh-CN" altLang="en-US" sz="1800" b="1" kern="1200" cap="none" spc="0" normalizeH="0" baseline="0" noProof="1">
              <a:gradFill>
                <a:gsLst>
                  <a:gs pos="0">
                    <a:srgbClr val="007BD3"/>
                  </a:gs>
                  <a:gs pos="100000">
                    <a:srgbClr val="034373"/>
                  </a:gs>
                </a:gsLst>
                <a:lin ang="5400000" scaled="0"/>
              </a:gradFill>
              <a:latin typeface="Calibri" panose="020F0502020204030204" pitchFamily="34" charset="0"/>
              <a:ea typeface="宋体" panose="02010600030101010101" pitchFamily="2" charset="-122"/>
              <a:cs typeface="+mn-cs"/>
            </a:endParaRPr>
          </a:p>
        </p:txBody>
      </p:sp>
      <p:sp>
        <p:nvSpPr>
          <p:cNvPr id="25" name="文本框 24"/>
          <p:cNvSpPr txBox="1"/>
          <p:nvPr/>
        </p:nvSpPr>
        <p:spPr>
          <a:xfrm>
            <a:off x="5347811" y="5310744"/>
            <a:ext cx="412750" cy="783590"/>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marR="0" defTabSz="914400" rtl="0" fontAlgn="auto">
              <a:buClrTx/>
              <a:buSzTx/>
              <a:buFontTx/>
              <a:buNone/>
              <a:defRPr/>
            </a:pPr>
            <a:r>
              <a:rPr kumimoji="0" lang="zh-CN" altLang="en-US" sz="1800" b="1" kern="1200" cap="none" spc="0" normalizeH="0" baseline="0" noProof="1">
                <a:gradFill>
                  <a:gsLst>
                    <a:gs pos="0">
                      <a:srgbClr val="007BD3"/>
                    </a:gs>
                    <a:gs pos="100000">
                      <a:srgbClr val="034373"/>
                    </a:gs>
                  </a:gsLst>
                  <a:lin ang="5400000" scaled="0"/>
                </a:gradFill>
                <a:latin typeface="+mn-lt"/>
                <a:ea typeface="+mn-ea"/>
                <a:cs typeface="+mn-cs"/>
              </a:rPr>
              <a:t>通</a:t>
            </a:r>
            <a:endParaRPr kumimoji="0" lang="zh-CN" altLang="en-US" sz="1800" b="1" kern="1200" cap="none" spc="0" normalizeH="0" baseline="0" noProof="1">
              <a:gradFill>
                <a:gsLst>
                  <a:gs pos="0">
                    <a:srgbClr val="007BD3"/>
                  </a:gs>
                  <a:gs pos="100000">
                    <a:srgbClr val="034373"/>
                  </a:gs>
                </a:gsLst>
                <a:lin ang="5400000" scaled="0"/>
              </a:gradFill>
              <a:latin typeface="Calibri" panose="020F0502020204030204" pitchFamily="34" charset="0"/>
              <a:ea typeface="宋体" panose="02010600030101010101" pitchFamily="2" charset="-122"/>
              <a:cs typeface="+mn-cs"/>
            </a:endParaRPr>
          </a:p>
          <a:p>
            <a:pPr marR="0" defTabSz="914400" rtl="0" fontAlgn="auto">
              <a:lnSpc>
                <a:spcPct val="150000"/>
              </a:lnSpc>
              <a:buClrTx/>
              <a:buSzTx/>
              <a:buFontTx/>
              <a:buNone/>
              <a:defRPr/>
            </a:pPr>
            <a:r>
              <a:rPr kumimoji="0" lang="zh-CN" altLang="en-US" sz="1800" b="1" kern="1200" cap="none" spc="0" normalizeH="0" baseline="0" noProof="1">
                <a:gradFill>
                  <a:gsLst>
                    <a:gs pos="0">
                      <a:srgbClr val="007BD3"/>
                    </a:gs>
                    <a:gs pos="100000">
                      <a:srgbClr val="034373"/>
                    </a:gs>
                  </a:gsLst>
                  <a:lin ang="5400000" scaled="0"/>
                </a:gradFill>
                <a:latin typeface="+mn-lt"/>
                <a:ea typeface="+mn-ea"/>
                <a:cs typeface="+mn-cs"/>
              </a:rPr>
              <a:t>过</a:t>
            </a:r>
            <a:endParaRPr kumimoji="0" lang="zh-CN" altLang="en-US" sz="1800" b="1" kern="1200" cap="none" spc="0" normalizeH="0" baseline="0" noProof="1">
              <a:gradFill>
                <a:gsLst>
                  <a:gs pos="0">
                    <a:srgbClr val="007BD3"/>
                  </a:gs>
                  <a:gs pos="100000">
                    <a:srgbClr val="034373"/>
                  </a:gs>
                </a:gsLst>
                <a:lin ang="5400000" scaled="0"/>
              </a:gradFill>
              <a:latin typeface="Calibri" panose="020F0502020204030204" pitchFamily="34" charset="0"/>
              <a:ea typeface="宋体" panose="02010600030101010101" pitchFamily="2" charset="-122"/>
              <a:cs typeface="+mn-cs"/>
            </a:endParaRPr>
          </a:p>
        </p:txBody>
      </p:sp>
      <p:cxnSp>
        <p:nvCxnSpPr>
          <p:cNvPr id="50" name="直接连接符 49"/>
          <p:cNvCxnSpPr/>
          <p:nvPr/>
        </p:nvCxnSpPr>
        <p:spPr>
          <a:xfrm>
            <a:off x="257493" y="2100104"/>
            <a:ext cx="8093869" cy="0"/>
          </a:xfrm>
          <a:prstGeom prst="line">
            <a:avLst/>
          </a:prstGeom>
        </p:spPr>
        <p:style>
          <a:lnRef idx="3">
            <a:schemeClr val="accent1"/>
          </a:lnRef>
          <a:fillRef idx="0">
            <a:schemeClr val="accent1"/>
          </a:fillRef>
          <a:effectRef idx="2">
            <a:schemeClr val="accent1"/>
          </a:effectRef>
          <a:fontRef idx="minor">
            <a:schemeClr val="tx1"/>
          </a:fontRef>
        </p:style>
      </p:cxnSp>
      <p:pic>
        <p:nvPicPr>
          <p:cNvPr id="56323"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Tree>
  </p:cSld>
  <p:clrMapOvr>
    <a:masterClrMapping/>
  </p:clrMapOvr>
  <p:transition>
    <p:wheel spokes="3"/>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文本框 2"/>
          <p:cNvSpPr txBox="1"/>
          <p:nvPr/>
        </p:nvSpPr>
        <p:spPr>
          <a:xfrm>
            <a:off x="492284" y="1471136"/>
            <a:ext cx="6000750" cy="502920"/>
          </a:xfrm>
          <a:prstGeom prst="rect">
            <a:avLst/>
          </a:prstGeom>
          <a:noFill/>
          <a:ln w="9525">
            <a:noFill/>
          </a:ln>
        </p:spPr>
        <p:txBody>
          <a:bodyPr anchor="t">
            <a:spAutoFit/>
          </a:bodyPr>
          <a:lstStyle/>
          <a:p>
            <a:pPr>
              <a:buFont typeface="Arial" panose="020B0604020202020204" pitchFamily="34" charset="0"/>
              <a:buNone/>
            </a:pPr>
            <a:r>
              <a:rPr lang="zh-CN" altLang="en-US" sz="2700" b="1">
                <a:solidFill>
                  <a:srgbClr val="160B11"/>
                </a:solidFill>
                <a:latin typeface="Calibri" panose="020F0502020204030204" pitchFamily="34" charset="0"/>
                <a:ea typeface="宋体" panose="02010600030101010101" pitchFamily="2" charset="-122"/>
              </a:rPr>
              <a:t>科技研发计划</a:t>
            </a:r>
            <a:r>
              <a:rPr lang="en-US" altLang="zh-CN" sz="2700" b="1">
                <a:solidFill>
                  <a:srgbClr val="160B11"/>
                </a:solidFill>
                <a:latin typeface="宋体" panose="02010600030101010101" pitchFamily="2" charset="-122"/>
                <a:ea typeface="宋体" panose="02010600030101010101" pitchFamily="2" charset="-122"/>
                <a:sym typeface="宋体" panose="02010600030101010101" pitchFamily="2" charset="-122"/>
              </a:rPr>
              <a:t>-</a:t>
            </a:r>
            <a:r>
              <a:rPr lang="zh-CN" altLang="en-US" sz="2000" b="1">
                <a:solidFill>
                  <a:srgbClr val="160B11"/>
                </a:solidFill>
                <a:latin typeface="Calibri" panose="020F0502020204030204" pitchFamily="34" charset="0"/>
                <a:ea typeface="宋体" panose="02010600030101010101" pitchFamily="2" charset="-122"/>
                <a:sym typeface="宋体" panose="02010600030101010101" pitchFamily="2" charset="-122"/>
              </a:rPr>
              <a:t>项目申请书填报</a:t>
            </a:r>
            <a:endParaRPr lang="zh-CN" altLang="en-US" sz="2000" b="1">
              <a:solidFill>
                <a:srgbClr val="160B11"/>
              </a:solidFill>
              <a:latin typeface="Calibri" panose="020F0502020204030204" pitchFamily="34" charset="0"/>
              <a:ea typeface="宋体" panose="02010600030101010101" pitchFamily="2" charset="-122"/>
              <a:sym typeface="宋体" panose="02010600030101010101" pitchFamily="2" charset="-122"/>
            </a:endParaRPr>
          </a:p>
        </p:txBody>
      </p:sp>
      <p:cxnSp>
        <p:nvCxnSpPr>
          <p:cNvPr id="16" name="直接连接符 15"/>
          <p:cNvCxnSpPr/>
          <p:nvPr/>
        </p:nvCxnSpPr>
        <p:spPr>
          <a:xfrm>
            <a:off x="544513" y="2028349"/>
            <a:ext cx="8093869" cy="0"/>
          </a:xfrm>
          <a:prstGeom prst="line">
            <a:avLst/>
          </a:prstGeom>
        </p:spPr>
        <p:style>
          <a:lnRef idx="3">
            <a:schemeClr val="accent1"/>
          </a:lnRef>
          <a:fillRef idx="0">
            <a:schemeClr val="accent1"/>
          </a:fillRef>
          <a:effectRef idx="2">
            <a:schemeClr val="accent1"/>
          </a:effectRef>
          <a:fontRef idx="minor">
            <a:schemeClr val="tx1"/>
          </a:fontRef>
        </p:style>
      </p:cxnSp>
      <p:pic>
        <p:nvPicPr>
          <p:cNvPr id="66566" name="Picture 2"/>
          <p:cNvPicPr>
            <a:picLocks noChangeAspect="1"/>
          </p:cNvPicPr>
          <p:nvPr/>
        </p:nvPicPr>
        <p:blipFill>
          <a:blip r:embed="rId1"/>
          <a:stretch>
            <a:fillRect/>
          </a:stretch>
        </p:blipFill>
        <p:spPr>
          <a:xfrm>
            <a:off x="4071620" y="2570480"/>
            <a:ext cx="4654550" cy="3015615"/>
          </a:xfrm>
          <a:prstGeom prst="rect">
            <a:avLst/>
          </a:prstGeom>
          <a:noFill/>
          <a:ln w="9525">
            <a:noFill/>
          </a:ln>
        </p:spPr>
      </p:pic>
      <p:sp>
        <p:nvSpPr>
          <p:cNvPr id="2" name="椭圆 1"/>
          <p:cNvSpPr/>
          <p:nvPr/>
        </p:nvSpPr>
        <p:spPr>
          <a:xfrm>
            <a:off x="8250952" y="3080068"/>
            <a:ext cx="602456" cy="60602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700" strike="noStrike" noProof="1"/>
          </a:p>
        </p:txBody>
      </p:sp>
      <p:cxnSp>
        <p:nvCxnSpPr>
          <p:cNvPr id="13" name="直接箭头连接符 12"/>
          <p:cNvCxnSpPr/>
          <p:nvPr/>
        </p:nvCxnSpPr>
        <p:spPr>
          <a:xfrm>
            <a:off x="7641352" y="2646680"/>
            <a:ext cx="609600" cy="54649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6569" name="文本框 2"/>
          <p:cNvSpPr txBox="1"/>
          <p:nvPr/>
        </p:nvSpPr>
        <p:spPr>
          <a:xfrm>
            <a:off x="397590" y="2735977"/>
            <a:ext cx="3821906" cy="731520"/>
          </a:xfrm>
          <a:prstGeom prst="rect">
            <a:avLst/>
          </a:prstGeom>
          <a:noFill/>
          <a:ln w="9525">
            <a:noFill/>
          </a:ln>
        </p:spPr>
        <p:txBody>
          <a:bodyPr wrap="square" anchor="t">
            <a:spAutoFit/>
          </a:bodyPr>
          <a:lstStyle/>
          <a:p>
            <a:pPr>
              <a:buFont typeface="Arial" panose="020B0604020202020204" pitchFamily="34" charset="0"/>
              <a:buNone/>
            </a:pPr>
            <a:r>
              <a:rPr lang="zh-CN" altLang="en-US" sz="2100" b="1">
                <a:solidFill>
                  <a:srgbClr val="160B11"/>
                </a:solidFill>
                <a:latin typeface="Calibri" panose="020F0502020204030204" pitchFamily="34" charset="0"/>
                <a:ea typeface="宋体" panose="02010600030101010101" pitchFamily="2" charset="-122"/>
                <a:sym typeface="宋体" panose="02010600030101010101" pitchFamily="2" charset="-122"/>
              </a:rPr>
              <a:t>第一步：打开宁夏科技管理信</a:t>
            </a:r>
            <a:endParaRPr lang="zh-CN" altLang="en-US" sz="2100" b="1">
              <a:solidFill>
                <a:srgbClr val="160B11"/>
              </a:solidFill>
              <a:latin typeface="Calibri" panose="020F0502020204030204" pitchFamily="34" charset="0"/>
              <a:ea typeface="宋体" panose="02010600030101010101" pitchFamily="2" charset="-122"/>
              <a:sym typeface="宋体" panose="02010600030101010101" pitchFamily="2" charset="-122"/>
            </a:endParaRPr>
          </a:p>
          <a:p>
            <a:pPr>
              <a:buFont typeface="Arial" panose="020B0604020202020204" pitchFamily="34" charset="0"/>
              <a:buNone/>
            </a:pPr>
            <a:r>
              <a:rPr lang="en-US" altLang="zh-CN" sz="2100" b="1">
                <a:solidFill>
                  <a:srgbClr val="160B11"/>
                </a:solidFill>
                <a:latin typeface="宋体" panose="02010600030101010101" pitchFamily="2" charset="-122"/>
                <a:ea typeface="宋体" panose="02010600030101010101" pitchFamily="2" charset="-122"/>
                <a:sym typeface="宋体" panose="02010600030101010101" pitchFamily="2" charset="-122"/>
              </a:rPr>
              <a:t>        </a:t>
            </a:r>
            <a:r>
              <a:rPr lang="zh-CN" altLang="en-US" sz="2100" b="1">
                <a:solidFill>
                  <a:srgbClr val="160B11"/>
                </a:solidFill>
                <a:latin typeface="Calibri" panose="020F0502020204030204" pitchFamily="34" charset="0"/>
                <a:ea typeface="宋体" panose="02010600030101010101" pitchFamily="2" charset="-122"/>
                <a:sym typeface="宋体" panose="02010600030101010101" pitchFamily="2" charset="-122"/>
              </a:rPr>
              <a:t>息系统</a:t>
            </a:r>
            <a:endParaRPr lang="zh-CN" altLang="en-US" sz="2100" b="1">
              <a:solidFill>
                <a:srgbClr val="160B11"/>
              </a:solidFill>
              <a:latin typeface="Calibri" panose="020F0502020204030204" pitchFamily="34" charset="0"/>
              <a:ea typeface="宋体" panose="02010600030101010101" pitchFamily="2" charset="-122"/>
              <a:sym typeface="宋体" panose="02010600030101010101" pitchFamily="2" charset="-122"/>
            </a:endParaRPr>
          </a:p>
        </p:txBody>
      </p:sp>
      <p:sp>
        <p:nvSpPr>
          <p:cNvPr id="66570" name="文本框 2"/>
          <p:cNvSpPr txBox="1"/>
          <p:nvPr/>
        </p:nvSpPr>
        <p:spPr>
          <a:xfrm>
            <a:off x="397590" y="3727768"/>
            <a:ext cx="3452813" cy="411480"/>
          </a:xfrm>
          <a:prstGeom prst="rect">
            <a:avLst/>
          </a:prstGeom>
          <a:noFill/>
          <a:ln w="9525">
            <a:noFill/>
          </a:ln>
        </p:spPr>
        <p:txBody>
          <a:bodyPr wrap="square" anchor="t">
            <a:spAutoFit/>
          </a:bodyPr>
          <a:lstStyle/>
          <a:p>
            <a:pPr>
              <a:buFont typeface="Arial" panose="020B0604020202020204" pitchFamily="34" charset="0"/>
              <a:buNone/>
            </a:pPr>
            <a:r>
              <a:rPr lang="zh-CN" altLang="en-US" sz="2100" b="1">
                <a:solidFill>
                  <a:srgbClr val="160B11"/>
                </a:solidFill>
                <a:latin typeface="Calibri" panose="020F0502020204030204" pitchFamily="34" charset="0"/>
                <a:ea typeface="宋体" panose="02010600030101010101" pitchFamily="2" charset="-122"/>
                <a:sym typeface="宋体" panose="02010600030101010101" pitchFamily="2" charset="-122"/>
              </a:rPr>
              <a:t>第二步：注册、登录</a:t>
            </a:r>
            <a:endParaRPr lang="zh-CN" altLang="en-US" sz="2100" b="1">
              <a:solidFill>
                <a:srgbClr val="160B11"/>
              </a:solidFill>
              <a:latin typeface="Calibri" panose="020F0502020204030204" pitchFamily="34" charset="0"/>
              <a:ea typeface="宋体" panose="02010600030101010101" pitchFamily="2" charset="-122"/>
              <a:sym typeface="宋体" panose="02010600030101010101" pitchFamily="2" charset="-122"/>
            </a:endParaRPr>
          </a:p>
        </p:txBody>
      </p:sp>
      <p:sp>
        <p:nvSpPr>
          <p:cNvPr id="66571" name="文本框 2"/>
          <p:cNvSpPr txBox="1"/>
          <p:nvPr/>
        </p:nvSpPr>
        <p:spPr>
          <a:xfrm>
            <a:off x="348774" y="4470718"/>
            <a:ext cx="3744516" cy="1051560"/>
          </a:xfrm>
          <a:prstGeom prst="rect">
            <a:avLst/>
          </a:prstGeom>
          <a:noFill/>
          <a:ln w="9525">
            <a:noFill/>
          </a:ln>
        </p:spPr>
        <p:txBody>
          <a:bodyPr wrap="square" anchor="t">
            <a:spAutoFit/>
          </a:bodyPr>
          <a:lstStyle/>
          <a:p>
            <a:pPr>
              <a:buFont typeface="Arial" panose="020B0604020202020204" pitchFamily="34" charset="0"/>
              <a:buNone/>
            </a:pPr>
            <a:r>
              <a:rPr lang="zh-CN" altLang="en-US" sz="2100" b="1">
                <a:solidFill>
                  <a:srgbClr val="160B11"/>
                </a:solidFill>
                <a:latin typeface="Calibri" panose="020F0502020204030204" pitchFamily="34" charset="0"/>
                <a:ea typeface="宋体" panose="02010600030101010101" pitchFamily="2" charset="-122"/>
                <a:sym typeface="宋体" panose="02010600030101010101" pitchFamily="2" charset="-122"/>
              </a:rPr>
              <a:t>第三步：选择重点研发计划项</a:t>
            </a:r>
            <a:endParaRPr lang="zh-CN" altLang="en-US" sz="2100" b="1">
              <a:solidFill>
                <a:srgbClr val="160B11"/>
              </a:solidFill>
              <a:latin typeface="Calibri" panose="020F0502020204030204" pitchFamily="34" charset="0"/>
              <a:ea typeface="宋体" panose="02010600030101010101" pitchFamily="2" charset="-122"/>
              <a:sym typeface="宋体" panose="02010600030101010101" pitchFamily="2" charset="-122"/>
            </a:endParaRPr>
          </a:p>
          <a:p>
            <a:pPr>
              <a:buFont typeface="Arial" panose="020B0604020202020204" pitchFamily="34" charset="0"/>
              <a:buNone/>
            </a:pPr>
            <a:r>
              <a:rPr lang="en-US" altLang="zh-CN" sz="2100" b="1">
                <a:solidFill>
                  <a:srgbClr val="160B11"/>
                </a:solidFill>
                <a:latin typeface="宋体" panose="02010600030101010101" pitchFamily="2" charset="-122"/>
                <a:ea typeface="宋体" panose="02010600030101010101" pitchFamily="2" charset="-122"/>
                <a:sym typeface="宋体" panose="02010600030101010101" pitchFamily="2" charset="-122"/>
              </a:rPr>
              <a:t>        </a:t>
            </a:r>
            <a:r>
              <a:rPr lang="zh-CN" altLang="en-US" sz="2100" b="1">
                <a:solidFill>
                  <a:srgbClr val="160B11"/>
                </a:solidFill>
                <a:latin typeface="Calibri" panose="020F0502020204030204" pitchFamily="34" charset="0"/>
                <a:ea typeface="宋体" panose="02010600030101010101" pitchFamily="2" charset="-122"/>
                <a:sym typeface="宋体" panose="02010600030101010101" pitchFamily="2" charset="-122"/>
              </a:rPr>
              <a:t>目或科技惠民计划项</a:t>
            </a:r>
            <a:endParaRPr lang="zh-CN" altLang="en-US" sz="2100" b="1">
              <a:solidFill>
                <a:srgbClr val="160B11"/>
              </a:solidFill>
              <a:latin typeface="Calibri" panose="020F0502020204030204" pitchFamily="34" charset="0"/>
              <a:ea typeface="宋体" panose="02010600030101010101" pitchFamily="2" charset="-122"/>
              <a:sym typeface="宋体" panose="02010600030101010101" pitchFamily="2" charset="-122"/>
            </a:endParaRPr>
          </a:p>
          <a:p>
            <a:pPr>
              <a:buFont typeface="Arial" panose="020B0604020202020204" pitchFamily="34" charset="0"/>
              <a:buNone/>
            </a:pPr>
            <a:r>
              <a:rPr lang="en-US" altLang="zh-CN" sz="2100" b="1">
                <a:solidFill>
                  <a:srgbClr val="160B11"/>
                </a:solidFill>
                <a:latin typeface="宋体" panose="02010600030101010101" pitchFamily="2" charset="-122"/>
                <a:ea typeface="宋体" panose="02010600030101010101" pitchFamily="2" charset="-122"/>
                <a:sym typeface="宋体" panose="02010600030101010101" pitchFamily="2" charset="-122"/>
              </a:rPr>
              <a:t>        </a:t>
            </a:r>
            <a:r>
              <a:rPr lang="zh-CN" altLang="en-US" sz="2100" b="1">
                <a:solidFill>
                  <a:srgbClr val="160B11"/>
                </a:solidFill>
                <a:latin typeface="Calibri" panose="020F0502020204030204" pitchFamily="34" charset="0"/>
                <a:ea typeface="宋体" panose="02010600030101010101" pitchFamily="2" charset="-122"/>
                <a:sym typeface="宋体" panose="02010600030101010101" pitchFamily="2" charset="-122"/>
              </a:rPr>
              <a:t>目填报</a:t>
            </a:r>
            <a:endParaRPr lang="zh-CN" altLang="en-US" sz="2100" b="1">
              <a:solidFill>
                <a:srgbClr val="160B11"/>
              </a:solidFill>
              <a:latin typeface="Calibri" panose="020F0502020204030204" pitchFamily="34" charset="0"/>
              <a:ea typeface="宋体" panose="02010600030101010101" pitchFamily="2" charset="-122"/>
              <a:sym typeface="宋体" panose="02010600030101010101" pitchFamily="2" charset="-122"/>
            </a:endParaRPr>
          </a:p>
        </p:txBody>
      </p:sp>
      <p:pic>
        <p:nvPicPr>
          <p:cNvPr id="56323" name="图片 2" descr="2Q`F2~T~90[XTZ_B)X~}(2G"/>
          <p:cNvPicPr>
            <a:picLocks noChangeAspect="1"/>
          </p:cNvPicPr>
          <p:nvPr/>
        </p:nvPicPr>
        <p:blipFill>
          <a:blip r:embed="rId2"/>
          <a:stretch>
            <a:fillRect/>
          </a:stretch>
        </p:blipFill>
        <p:spPr>
          <a:xfrm>
            <a:off x="-6350" y="-7937"/>
            <a:ext cx="9148763" cy="1281112"/>
          </a:xfrm>
          <a:prstGeom prst="rect">
            <a:avLst/>
          </a:prstGeom>
          <a:noFill/>
          <a:ln w="9525">
            <a:noFill/>
          </a:ln>
        </p:spPr>
      </p:pic>
    </p:spTree>
  </p:cSld>
  <p:clrMapOvr>
    <a:masterClrMapping/>
  </p:clrMapOvr>
  <p:transition>
    <p:wheel spokes="3"/>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184910" y="2236470"/>
            <a:ext cx="7052945" cy="605155"/>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1">
              <a:ln>
                <a:noFill/>
              </a:ln>
              <a:solidFill>
                <a:srgbClr val="160B11"/>
              </a:solidFill>
              <a:effectLst/>
              <a:uLnTx/>
              <a:uFillTx/>
              <a:latin typeface="+mn-lt"/>
              <a:ea typeface="+mn-ea"/>
              <a:cs typeface="+mn-cs"/>
            </a:endParaRPr>
          </a:p>
        </p:txBody>
      </p:sp>
      <p:sp>
        <p:nvSpPr>
          <p:cNvPr id="6" name="圆角矩形 5"/>
          <p:cNvSpPr/>
          <p:nvPr/>
        </p:nvSpPr>
        <p:spPr>
          <a:xfrm>
            <a:off x="1184910" y="2987675"/>
            <a:ext cx="7052945" cy="600075"/>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1">
              <a:ln>
                <a:noFill/>
              </a:ln>
              <a:solidFill>
                <a:srgbClr val="160B11"/>
              </a:solidFill>
              <a:effectLst/>
              <a:uLnTx/>
              <a:uFillTx/>
              <a:latin typeface="+mn-lt"/>
              <a:ea typeface="+mn-ea"/>
              <a:cs typeface="+mn-cs"/>
            </a:endParaRPr>
          </a:p>
        </p:txBody>
      </p:sp>
      <p:sp>
        <p:nvSpPr>
          <p:cNvPr id="7" name="圆角矩形 6"/>
          <p:cNvSpPr/>
          <p:nvPr/>
        </p:nvSpPr>
        <p:spPr>
          <a:xfrm>
            <a:off x="1184910" y="3731895"/>
            <a:ext cx="7052945" cy="636270"/>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1">
              <a:ln>
                <a:noFill/>
              </a:ln>
              <a:solidFill>
                <a:srgbClr val="160B11"/>
              </a:solidFill>
              <a:effectLst/>
              <a:uLnTx/>
              <a:uFillTx/>
              <a:latin typeface="+mn-lt"/>
              <a:ea typeface="+mn-ea"/>
              <a:cs typeface="+mn-cs"/>
            </a:endParaRPr>
          </a:p>
        </p:txBody>
      </p:sp>
      <p:sp>
        <p:nvSpPr>
          <p:cNvPr id="8" name="椭圆 7"/>
          <p:cNvSpPr/>
          <p:nvPr/>
        </p:nvSpPr>
        <p:spPr>
          <a:xfrm>
            <a:off x="954009" y="2295605"/>
            <a:ext cx="400050" cy="4572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1">
              <a:ln>
                <a:noFill/>
              </a:ln>
              <a:solidFill>
                <a:srgbClr val="160B11"/>
              </a:solidFill>
              <a:effectLst/>
              <a:uLnTx/>
              <a:uFillTx/>
              <a:latin typeface="+mn-lt"/>
              <a:ea typeface="+mn-ea"/>
              <a:cs typeface="+mn-cs"/>
            </a:endParaRPr>
          </a:p>
        </p:txBody>
      </p:sp>
      <p:sp>
        <p:nvSpPr>
          <p:cNvPr id="9" name="椭圆 8"/>
          <p:cNvSpPr/>
          <p:nvPr/>
        </p:nvSpPr>
        <p:spPr>
          <a:xfrm>
            <a:off x="954009" y="3089196"/>
            <a:ext cx="400050" cy="4572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1">
              <a:ln>
                <a:noFill/>
              </a:ln>
              <a:solidFill>
                <a:srgbClr val="160B11"/>
              </a:solidFill>
              <a:effectLst/>
              <a:uLnTx/>
              <a:uFillTx/>
              <a:latin typeface="+mn-lt"/>
              <a:ea typeface="+mn-ea"/>
              <a:cs typeface="+mn-cs"/>
            </a:endParaRPr>
          </a:p>
        </p:txBody>
      </p:sp>
      <p:sp>
        <p:nvSpPr>
          <p:cNvPr id="10" name="椭圆 9"/>
          <p:cNvSpPr/>
          <p:nvPr/>
        </p:nvSpPr>
        <p:spPr>
          <a:xfrm>
            <a:off x="954009" y="3815795"/>
            <a:ext cx="400050" cy="4572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1">
              <a:ln>
                <a:noFill/>
              </a:ln>
              <a:solidFill>
                <a:srgbClr val="160B11"/>
              </a:solidFill>
              <a:effectLst/>
              <a:uLnTx/>
              <a:uFillTx/>
              <a:latin typeface="+mn-lt"/>
              <a:ea typeface="+mn-ea"/>
              <a:cs typeface="+mn-cs"/>
            </a:endParaRPr>
          </a:p>
        </p:txBody>
      </p:sp>
      <p:sp>
        <p:nvSpPr>
          <p:cNvPr id="11" name="圆角矩形 10"/>
          <p:cNvSpPr/>
          <p:nvPr/>
        </p:nvSpPr>
        <p:spPr>
          <a:xfrm>
            <a:off x="1184910" y="4512310"/>
            <a:ext cx="7052945" cy="617220"/>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1">
              <a:ln>
                <a:noFill/>
              </a:ln>
              <a:solidFill>
                <a:srgbClr val="160B11"/>
              </a:solidFill>
              <a:effectLst/>
              <a:uLnTx/>
              <a:uFillTx/>
              <a:latin typeface="+mn-lt"/>
              <a:ea typeface="+mn-ea"/>
              <a:cs typeface="+mn-cs"/>
            </a:endParaRPr>
          </a:p>
        </p:txBody>
      </p:sp>
      <p:sp>
        <p:nvSpPr>
          <p:cNvPr id="12" name="椭圆 11"/>
          <p:cNvSpPr/>
          <p:nvPr/>
        </p:nvSpPr>
        <p:spPr>
          <a:xfrm>
            <a:off x="954009" y="4595971"/>
            <a:ext cx="400050" cy="4572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1">
              <a:ln>
                <a:noFill/>
              </a:ln>
              <a:solidFill>
                <a:srgbClr val="160B11"/>
              </a:solidFill>
              <a:effectLst/>
              <a:uLnTx/>
              <a:uFillTx/>
              <a:latin typeface="+mn-lt"/>
              <a:ea typeface="+mn-ea"/>
              <a:cs typeface="+mn-cs"/>
            </a:endParaRPr>
          </a:p>
        </p:txBody>
      </p:sp>
      <p:sp>
        <p:nvSpPr>
          <p:cNvPr id="67596" name="文本框 12"/>
          <p:cNvSpPr txBox="1"/>
          <p:nvPr/>
        </p:nvSpPr>
        <p:spPr>
          <a:xfrm>
            <a:off x="1632347" y="2375694"/>
            <a:ext cx="1203960" cy="396240"/>
          </a:xfrm>
          <a:prstGeom prst="rect">
            <a:avLst/>
          </a:prstGeom>
          <a:noFill/>
          <a:ln w="9525">
            <a:noFill/>
          </a:ln>
        </p:spPr>
        <p:txBody>
          <a:bodyPr wrap="none" anchor="t">
            <a:spAutoFit/>
          </a:bodyPr>
          <a:lstStyle/>
          <a:p>
            <a:pPr eaLnBrk="0" hangingPunct="0">
              <a:spcBef>
                <a:spcPct val="50000"/>
              </a:spcBef>
              <a:buFont typeface="Arial" panose="020B0604020202020204" pitchFamily="34" charset="0"/>
            </a:pPr>
            <a:r>
              <a:rPr lang="zh-CN" altLang="en-US" sz="2000" b="1" dirty="0">
                <a:solidFill>
                  <a:srgbClr val="160B11"/>
                </a:solidFill>
                <a:latin typeface="Calibri" panose="020F0502020204030204" pitchFamily="34" charset="0"/>
                <a:ea typeface="宋体" panose="02010600030101010101" pitchFamily="2" charset="-122"/>
                <a:sym typeface="Tahoma" panose="020B0604030504040204" pitchFamily="34" charset="0"/>
              </a:rPr>
              <a:t>项目意义</a:t>
            </a:r>
            <a:endParaRPr lang="zh-CN" altLang="en-US" sz="2000" b="1" dirty="0">
              <a:solidFill>
                <a:srgbClr val="160B11"/>
              </a:solidFill>
              <a:latin typeface="Calibri" panose="020F0502020204030204" pitchFamily="34" charset="0"/>
              <a:ea typeface="宋体" panose="02010600030101010101" pitchFamily="2" charset="-122"/>
              <a:sym typeface="Tahoma" panose="020B0604030504040204" pitchFamily="34" charset="0"/>
            </a:endParaRPr>
          </a:p>
        </p:txBody>
      </p:sp>
      <p:sp>
        <p:nvSpPr>
          <p:cNvPr id="67597" name="文本框 13"/>
          <p:cNvSpPr txBox="1"/>
          <p:nvPr/>
        </p:nvSpPr>
        <p:spPr>
          <a:xfrm>
            <a:off x="1632347" y="3113008"/>
            <a:ext cx="4267200" cy="396240"/>
          </a:xfrm>
          <a:prstGeom prst="rect">
            <a:avLst/>
          </a:prstGeom>
          <a:noFill/>
          <a:ln w="9525">
            <a:noFill/>
          </a:ln>
        </p:spPr>
        <p:txBody>
          <a:bodyPr wrap="none" anchor="t">
            <a:spAutoFit/>
          </a:bodyPr>
          <a:lstStyle/>
          <a:p>
            <a:pPr eaLnBrk="0" hangingPunct="0">
              <a:spcBef>
                <a:spcPct val="50000"/>
              </a:spcBef>
              <a:buFont typeface="Arial" panose="020B0604020202020204" pitchFamily="34" charset="0"/>
              <a:buNone/>
            </a:pPr>
            <a:r>
              <a:rPr lang="zh-CN" altLang="en-US" sz="2000" b="1" dirty="0">
                <a:solidFill>
                  <a:srgbClr val="160B11"/>
                </a:solidFill>
                <a:latin typeface="Calibri" panose="020F0502020204030204" pitchFamily="34" charset="0"/>
                <a:ea typeface="宋体" panose="02010600030101010101" pitchFamily="2" charset="-122"/>
                <a:sym typeface="Tahoma" panose="020B0604030504040204" pitchFamily="34" charset="0"/>
              </a:rPr>
              <a:t>相关领域国内外技术现状和发展趋势</a:t>
            </a:r>
            <a:endParaRPr lang="zh-CN" altLang="en-US" sz="2000" b="1" dirty="0">
              <a:solidFill>
                <a:srgbClr val="160B11"/>
              </a:solidFill>
              <a:latin typeface="Calibri" panose="020F0502020204030204" pitchFamily="34" charset="0"/>
              <a:ea typeface="宋体" panose="02010600030101010101" pitchFamily="2" charset="-122"/>
              <a:sym typeface="Tahoma" panose="020B0604030504040204" pitchFamily="34" charset="0"/>
            </a:endParaRPr>
          </a:p>
        </p:txBody>
      </p:sp>
      <p:sp>
        <p:nvSpPr>
          <p:cNvPr id="67598" name="文本框 14"/>
          <p:cNvSpPr txBox="1"/>
          <p:nvPr/>
        </p:nvSpPr>
        <p:spPr>
          <a:xfrm>
            <a:off x="1632347" y="3868182"/>
            <a:ext cx="1261110" cy="398780"/>
          </a:xfrm>
          <a:prstGeom prst="rect">
            <a:avLst/>
          </a:prstGeom>
          <a:noFill/>
          <a:ln w="9525">
            <a:noFill/>
          </a:ln>
        </p:spPr>
        <p:txBody>
          <a:bodyPr wrap="none" anchor="t">
            <a:spAutoFit/>
          </a:bodyPr>
          <a:lstStyle/>
          <a:p>
            <a:pPr eaLnBrk="0" hangingPunct="0">
              <a:spcBef>
                <a:spcPct val="50000"/>
              </a:spcBef>
              <a:buFont typeface="Arial" panose="020B0604020202020204" pitchFamily="34" charset="0"/>
              <a:buNone/>
            </a:pPr>
            <a:r>
              <a:rPr lang="zh-CN" altLang="en-US" sz="2000" b="1" dirty="0">
                <a:solidFill>
                  <a:srgbClr val="160B11"/>
                </a:solidFill>
                <a:latin typeface="Calibri" panose="020F0502020204030204" pitchFamily="34" charset="0"/>
                <a:ea typeface="宋体" panose="02010600030101010101" pitchFamily="2" charset="-122"/>
                <a:sym typeface="Tahoma" panose="020B0604030504040204" pitchFamily="34" charset="0"/>
              </a:rPr>
              <a:t>项目目标 </a:t>
            </a:r>
            <a:endParaRPr lang="zh-CN" altLang="en-US" sz="2000" b="1" dirty="0">
              <a:solidFill>
                <a:srgbClr val="160B11"/>
              </a:solidFill>
              <a:latin typeface="Calibri" panose="020F0502020204030204" pitchFamily="34" charset="0"/>
              <a:ea typeface="宋体" panose="02010600030101010101" pitchFamily="2" charset="-122"/>
              <a:sym typeface="Tahoma" panose="020B0604030504040204" pitchFamily="34" charset="0"/>
            </a:endParaRPr>
          </a:p>
        </p:txBody>
      </p:sp>
      <p:sp>
        <p:nvSpPr>
          <p:cNvPr id="67599" name="文本框 15"/>
          <p:cNvSpPr txBox="1"/>
          <p:nvPr/>
        </p:nvSpPr>
        <p:spPr>
          <a:xfrm>
            <a:off x="1632347" y="4653121"/>
            <a:ext cx="1714500" cy="396240"/>
          </a:xfrm>
          <a:prstGeom prst="rect">
            <a:avLst/>
          </a:prstGeom>
          <a:noFill/>
          <a:ln w="9525">
            <a:noFill/>
          </a:ln>
        </p:spPr>
        <p:txBody>
          <a:bodyPr wrap="none" anchor="t">
            <a:spAutoFit/>
          </a:bodyPr>
          <a:lstStyle/>
          <a:p>
            <a:pPr eaLnBrk="0" hangingPunct="0">
              <a:spcBef>
                <a:spcPct val="50000"/>
              </a:spcBef>
              <a:buFont typeface="Arial" panose="020B0604020202020204" pitchFamily="34" charset="0"/>
              <a:buNone/>
            </a:pPr>
            <a:r>
              <a:rPr lang="zh-CN" altLang="en-US" sz="2000" b="1" dirty="0">
                <a:solidFill>
                  <a:srgbClr val="160B11"/>
                </a:solidFill>
                <a:latin typeface="Calibri" panose="020F0502020204030204" pitchFamily="34" charset="0"/>
                <a:ea typeface="宋体" panose="02010600030101010101" pitchFamily="2" charset="-122"/>
                <a:sym typeface="Tahoma" panose="020B0604030504040204" pitchFamily="34" charset="0"/>
              </a:rPr>
              <a:t>项目主要任务</a:t>
            </a:r>
            <a:endParaRPr lang="zh-CN" altLang="en-US" sz="2000" b="1" dirty="0">
              <a:solidFill>
                <a:srgbClr val="160B11"/>
              </a:solidFill>
              <a:latin typeface="Calibri" panose="020F0502020204030204" pitchFamily="34" charset="0"/>
              <a:ea typeface="宋体" panose="02010600030101010101" pitchFamily="2" charset="-122"/>
              <a:sym typeface="Tahoma" panose="020B0604030504040204" pitchFamily="34" charset="0"/>
            </a:endParaRPr>
          </a:p>
        </p:txBody>
      </p:sp>
      <p:sp>
        <p:nvSpPr>
          <p:cNvPr id="17" name="圆角矩形 16"/>
          <p:cNvSpPr/>
          <p:nvPr/>
        </p:nvSpPr>
        <p:spPr>
          <a:xfrm>
            <a:off x="1184910" y="5297170"/>
            <a:ext cx="7052945" cy="619760"/>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1">
              <a:ln>
                <a:noFill/>
              </a:ln>
              <a:solidFill>
                <a:srgbClr val="160B11"/>
              </a:solidFill>
              <a:effectLst/>
              <a:uLnTx/>
              <a:uFillTx/>
              <a:latin typeface="+mn-lt"/>
              <a:ea typeface="+mn-ea"/>
              <a:cs typeface="+mn-cs"/>
            </a:endParaRPr>
          </a:p>
        </p:txBody>
      </p:sp>
      <p:sp>
        <p:nvSpPr>
          <p:cNvPr id="18" name="椭圆 17"/>
          <p:cNvSpPr/>
          <p:nvPr/>
        </p:nvSpPr>
        <p:spPr>
          <a:xfrm>
            <a:off x="954009" y="5405914"/>
            <a:ext cx="400050" cy="4572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1">
              <a:ln>
                <a:noFill/>
              </a:ln>
              <a:solidFill>
                <a:srgbClr val="160B11"/>
              </a:solidFill>
              <a:effectLst/>
              <a:uLnTx/>
              <a:uFillTx/>
              <a:latin typeface="+mn-lt"/>
              <a:ea typeface="+mn-ea"/>
              <a:cs typeface="+mn-cs"/>
            </a:endParaRPr>
          </a:p>
        </p:txBody>
      </p:sp>
      <p:sp>
        <p:nvSpPr>
          <p:cNvPr id="67602" name="文本框 18"/>
          <p:cNvSpPr txBox="1"/>
          <p:nvPr/>
        </p:nvSpPr>
        <p:spPr>
          <a:xfrm>
            <a:off x="1601391" y="5429726"/>
            <a:ext cx="6564630" cy="396240"/>
          </a:xfrm>
          <a:prstGeom prst="rect">
            <a:avLst/>
          </a:prstGeom>
          <a:noFill/>
          <a:ln w="9525">
            <a:noFill/>
          </a:ln>
        </p:spPr>
        <p:txBody>
          <a:bodyPr wrap="none" anchor="t">
            <a:spAutoFit/>
          </a:bodyPr>
          <a:lstStyle/>
          <a:p>
            <a:pPr eaLnBrk="0" hangingPunct="0">
              <a:spcBef>
                <a:spcPct val="50000"/>
              </a:spcBef>
              <a:buFont typeface="Arial" panose="020B0604020202020204" pitchFamily="34" charset="0"/>
              <a:buNone/>
            </a:pPr>
            <a:r>
              <a:rPr lang="zh-CN" altLang="en-US" sz="2000" b="1" dirty="0">
                <a:solidFill>
                  <a:srgbClr val="160B11"/>
                </a:solidFill>
                <a:latin typeface="Calibri" panose="020F0502020204030204" pitchFamily="34" charset="0"/>
                <a:ea typeface="宋体" panose="02010600030101010101" pitchFamily="2" charset="-122"/>
                <a:sym typeface="Tahoma" panose="020B0604030504040204" pitchFamily="34" charset="0"/>
              </a:rPr>
              <a:t>项目预期技术、经济、社会效益及推广应用和产业化前景</a:t>
            </a:r>
            <a:endParaRPr lang="zh-CN" altLang="en-US" sz="2000" b="1" dirty="0">
              <a:solidFill>
                <a:srgbClr val="160B11"/>
              </a:solidFill>
              <a:latin typeface="Calibri" panose="020F0502020204030204" pitchFamily="34" charset="0"/>
              <a:ea typeface="宋体" panose="02010600030101010101" pitchFamily="2" charset="-122"/>
              <a:sym typeface="Tahoma" panose="020B0604030504040204" pitchFamily="34" charset="0"/>
            </a:endParaRPr>
          </a:p>
        </p:txBody>
      </p:sp>
      <p:sp>
        <p:nvSpPr>
          <p:cNvPr id="67603" name="文本框 19"/>
          <p:cNvSpPr txBox="1"/>
          <p:nvPr/>
        </p:nvSpPr>
        <p:spPr>
          <a:xfrm>
            <a:off x="922814" y="1471136"/>
            <a:ext cx="6000750" cy="518160"/>
          </a:xfrm>
          <a:prstGeom prst="rect">
            <a:avLst/>
          </a:prstGeom>
          <a:noFill/>
          <a:ln w="9525">
            <a:noFill/>
          </a:ln>
        </p:spPr>
        <p:txBody>
          <a:bodyPr anchor="t">
            <a:spAutoFit/>
          </a:bodyPr>
          <a:lstStyle/>
          <a:p>
            <a:pPr>
              <a:buFont typeface="Arial" panose="020B0604020202020204" pitchFamily="34" charset="0"/>
              <a:buNone/>
            </a:pPr>
            <a:r>
              <a:rPr lang="zh-CN" altLang="en-US" sz="2800" b="1">
                <a:solidFill>
                  <a:srgbClr val="160B11"/>
                </a:solidFill>
                <a:latin typeface="Calibri" panose="020F0502020204030204" pitchFamily="34" charset="0"/>
                <a:ea typeface="宋体" panose="02010600030101010101" pitchFamily="2" charset="-122"/>
              </a:rPr>
              <a:t>科技研发计划</a:t>
            </a:r>
            <a:r>
              <a:rPr lang="en-US" altLang="zh-CN" sz="2800" b="1">
                <a:solidFill>
                  <a:srgbClr val="160B11"/>
                </a:solidFill>
                <a:latin typeface="宋体" panose="02010600030101010101" pitchFamily="2" charset="-122"/>
                <a:ea typeface="宋体" panose="02010600030101010101" pitchFamily="2" charset="-122"/>
                <a:sym typeface="宋体" panose="02010600030101010101" pitchFamily="2" charset="-122"/>
              </a:rPr>
              <a:t>-</a:t>
            </a:r>
            <a:r>
              <a:rPr lang="zh-CN" altLang="en-US" sz="2000" b="1">
                <a:solidFill>
                  <a:srgbClr val="160B11"/>
                </a:solidFill>
                <a:latin typeface="Calibri" panose="020F0502020204030204" pitchFamily="34" charset="0"/>
                <a:ea typeface="宋体" panose="02010600030101010101" pitchFamily="2" charset="-122"/>
                <a:sym typeface="宋体" panose="02010600030101010101" pitchFamily="2" charset="-122"/>
              </a:rPr>
              <a:t>项目申请书</a:t>
            </a:r>
            <a:endParaRPr lang="zh-CN" altLang="en-US" sz="2000" b="1">
              <a:solidFill>
                <a:srgbClr val="160B11"/>
              </a:solidFill>
              <a:latin typeface="Calibri" panose="020F0502020204030204" pitchFamily="34" charset="0"/>
              <a:ea typeface="宋体" panose="02010600030101010101" pitchFamily="2" charset="-122"/>
              <a:sym typeface="宋体" panose="02010600030101010101" pitchFamily="2" charset="-122"/>
            </a:endParaRPr>
          </a:p>
        </p:txBody>
      </p:sp>
      <p:cxnSp>
        <p:nvCxnSpPr>
          <p:cNvPr id="16" name="直接连接符 15"/>
          <p:cNvCxnSpPr/>
          <p:nvPr/>
        </p:nvCxnSpPr>
        <p:spPr>
          <a:xfrm>
            <a:off x="544513" y="1956594"/>
            <a:ext cx="8093869" cy="0"/>
          </a:xfrm>
          <a:prstGeom prst="line">
            <a:avLst/>
          </a:prstGeom>
        </p:spPr>
        <p:style>
          <a:lnRef idx="3">
            <a:schemeClr val="accent1"/>
          </a:lnRef>
          <a:fillRef idx="0">
            <a:schemeClr val="accent1"/>
          </a:fillRef>
          <a:effectRef idx="2">
            <a:schemeClr val="accent1"/>
          </a:effectRef>
          <a:fontRef idx="minor">
            <a:schemeClr val="tx1"/>
          </a:fontRef>
        </p:style>
      </p:cxnSp>
      <p:pic>
        <p:nvPicPr>
          <p:cNvPr id="56323"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Tree>
  </p:cSld>
  <p:clrMapOvr>
    <a:masterClrMapping/>
  </p:clrMapOvr>
  <p:transition>
    <p:wheel spokes="3"/>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113155" y="2357755"/>
            <a:ext cx="6743700" cy="683895"/>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1">
              <a:ln>
                <a:noFill/>
              </a:ln>
              <a:solidFill>
                <a:srgbClr val="160B11"/>
              </a:solidFill>
              <a:effectLst/>
              <a:uLnTx/>
              <a:uFillTx/>
              <a:latin typeface="+mn-lt"/>
              <a:ea typeface="+mn-ea"/>
              <a:cs typeface="+mn-cs"/>
            </a:endParaRPr>
          </a:p>
        </p:txBody>
      </p:sp>
      <p:sp>
        <p:nvSpPr>
          <p:cNvPr id="6" name="圆角矩形 5"/>
          <p:cNvSpPr/>
          <p:nvPr/>
        </p:nvSpPr>
        <p:spPr>
          <a:xfrm>
            <a:off x="1113155" y="3262630"/>
            <a:ext cx="6743700" cy="620395"/>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1">
              <a:ln>
                <a:noFill/>
              </a:ln>
              <a:solidFill>
                <a:srgbClr val="160B11"/>
              </a:solidFill>
              <a:effectLst/>
              <a:uLnTx/>
              <a:uFillTx/>
              <a:latin typeface="+mn-lt"/>
              <a:ea typeface="+mn-ea"/>
              <a:cs typeface="+mn-cs"/>
            </a:endParaRPr>
          </a:p>
        </p:txBody>
      </p:sp>
      <p:sp>
        <p:nvSpPr>
          <p:cNvPr id="7" name="圆角矩形 6"/>
          <p:cNvSpPr/>
          <p:nvPr/>
        </p:nvSpPr>
        <p:spPr>
          <a:xfrm>
            <a:off x="1113155" y="4103370"/>
            <a:ext cx="6743700" cy="691515"/>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1">
              <a:ln>
                <a:noFill/>
              </a:ln>
              <a:solidFill>
                <a:srgbClr val="160B11"/>
              </a:solidFill>
              <a:effectLst/>
              <a:uLnTx/>
              <a:uFillTx/>
              <a:latin typeface="+mn-lt"/>
              <a:ea typeface="+mn-ea"/>
              <a:cs typeface="+mn-cs"/>
            </a:endParaRPr>
          </a:p>
        </p:txBody>
      </p:sp>
      <p:sp>
        <p:nvSpPr>
          <p:cNvPr id="8" name="椭圆 7"/>
          <p:cNvSpPr/>
          <p:nvPr/>
        </p:nvSpPr>
        <p:spPr>
          <a:xfrm>
            <a:off x="882254" y="2467055"/>
            <a:ext cx="400050" cy="4572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1">
              <a:ln>
                <a:noFill/>
              </a:ln>
              <a:solidFill>
                <a:srgbClr val="160B11"/>
              </a:solidFill>
              <a:effectLst/>
              <a:uLnTx/>
              <a:uFillTx/>
              <a:latin typeface="+mn-lt"/>
              <a:ea typeface="+mn-ea"/>
              <a:cs typeface="+mn-cs"/>
            </a:endParaRPr>
          </a:p>
        </p:txBody>
      </p:sp>
      <p:sp>
        <p:nvSpPr>
          <p:cNvPr id="9" name="椭圆 8"/>
          <p:cNvSpPr/>
          <p:nvPr/>
        </p:nvSpPr>
        <p:spPr>
          <a:xfrm>
            <a:off x="882254" y="3303191"/>
            <a:ext cx="400050" cy="4572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1">
              <a:ln>
                <a:noFill/>
              </a:ln>
              <a:solidFill>
                <a:srgbClr val="160B11"/>
              </a:solidFill>
              <a:effectLst/>
              <a:uLnTx/>
              <a:uFillTx/>
              <a:latin typeface="+mn-lt"/>
              <a:ea typeface="+mn-ea"/>
              <a:cs typeface="+mn-cs"/>
            </a:endParaRPr>
          </a:p>
        </p:txBody>
      </p:sp>
      <p:sp>
        <p:nvSpPr>
          <p:cNvPr id="10" name="椭圆 9"/>
          <p:cNvSpPr/>
          <p:nvPr/>
        </p:nvSpPr>
        <p:spPr>
          <a:xfrm>
            <a:off x="882254" y="4215845"/>
            <a:ext cx="400050" cy="4572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1">
              <a:ln>
                <a:noFill/>
              </a:ln>
              <a:solidFill>
                <a:srgbClr val="160B11"/>
              </a:solidFill>
              <a:effectLst/>
              <a:uLnTx/>
              <a:uFillTx/>
              <a:latin typeface="+mn-lt"/>
              <a:ea typeface="+mn-ea"/>
              <a:cs typeface="+mn-cs"/>
            </a:endParaRPr>
          </a:p>
        </p:txBody>
      </p:sp>
      <p:sp>
        <p:nvSpPr>
          <p:cNvPr id="11" name="圆角矩形 10"/>
          <p:cNvSpPr/>
          <p:nvPr/>
        </p:nvSpPr>
        <p:spPr>
          <a:xfrm>
            <a:off x="1113155" y="5024755"/>
            <a:ext cx="6743700" cy="697865"/>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1">
              <a:ln>
                <a:noFill/>
              </a:ln>
              <a:solidFill>
                <a:srgbClr val="160B11"/>
              </a:solidFill>
              <a:effectLst/>
              <a:uLnTx/>
              <a:uFillTx/>
              <a:latin typeface="+mn-lt"/>
              <a:ea typeface="+mn-ea"/>
              <a:cs typeface="+mn-cs"/>
            </a:endParaRPr>
          </a:p>
        </p:txBody>
      </p:sp>
      <p:sp>
        <p:nvSpPr>
          <p:cNvPr id="12" name="椭圆 11"/>
          <p:cNvSpPr/>
          <p:nvPr/>
        </p:nvSpPr>
        <p:spPr>
          <a:xfrm>
            <a:off x="882254" y="5124926"/>
            <a:ext cx="400050" cy="4572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1">
              <a:ln>
                <a:noFill/>
              </a:ln>
              <a:solidFill>
                <a:srgbClr val="160B11"/>
              </a:solidFill>
              <a:effectLst/>
              <a:uLnTx/>
              <a:uFillTx/>
              <a:latin typeface="+mn-lt"/>
              <a:ea typeface="+mn-ea"/>
              <a:cs typeface="+mn-cs"/>
            </a:endParaRPr>
          </a:p>
        </p:txBody>
      </p:sp>
      <p:sp>
        <p:nvSpPr>
          <p:cNvPr id="68620" name="文本框 12"/>
          <p:cNvSpPr txBox="1"/>
          <p:nvPr/>
        </p:nvSpPr>
        <p:spPr>
          <a:xfrm>
            <a:off x="1632347" y="2489676"/>
            <a:ext cx="2735580" cy="396240"/>
          </a:xfrm>
          <a:prstGeom prst="rect">
            <a:avLst/>
          </a:prstGeom>
          <a:noFill/>
          <a:ln w="9525">
            <a:noFill/>
          </a:ln>
        </p:spPr>
        <p:txBody>
          <a:bodyPr wrap="none" anchor="t">
            <a:spAutoFit/>
          </a:bodyPr>
          <a:lstStyle/>
          <a:p>
            <a:pPr eaLnBrk="0" hangingPunct="0">
              <a:spcBef>
                <a:spcPct val="50000"/>
              </a:spcBef>
              <a:buFont typeface="Arial" panose="020B0604020202020204" pitchFamily="34" charset="0"/>
              <a:buNone/>
            </a:pPr>
            <a:r>
              <a:rPr lang="zh-CN" altLang="en-US" sz="2000" b="1" dirty="0">
                <a:solidFill>
                  <a:srgbClr val="160B11"/>
                </a:solidFill>
                <a:latin typeface="Calibri" panose="020F0502020204030204" pitchFamily="34" charset="0"/>
                <a:ea typeface="宋体" panose="02010600030101010101" pitchFamily="2" charset="-122"/>
                <a:sym typeface="Tahoma" panose="020B0604030504040204" pitchFamily="34" charset="0"/>
              </a:rPr>
              <a:t>项目现有研究工作基础</a:t>
            </a:r>
            <a:endParaRPr lang="zh-CN" altLang="en-US" sz="2000" b="1" dirty="0">
              <a:solidFill>
                <a:srgbClr val="160B11"/>
              </a:solidFill>
              <a:latin typeface="Calibri" panose="020F0502020204030204" pitchFamily="34" charset="0"/>
              <a:ea typeface="宋体" panose="02010600030101010101" pitchFamily="2" charset="-122"/>
              <a:sym typeface="Tahoma" panose="020B0604030504040204" pitchFamily="34" charset="0"/>
            </a:endParaRPr>
          </a:p>
        </p:txBody>
      </p:sp>
      <p:sp>
        <p:nvSpPr>
          <p:cNvPr id="68621" name="文本框 13"/>
          <p:cNvSpPr txBox="1"/>
          <p:nvPr/>
        </p:nvSpPr>
        <p:spPr>
          <a:xfrm>
            <a:off x="1632347" y="3370183"/>
            <a:ext cx="4522470" cy="396240"/>
          </a:xfrm>
          <a:prstGeom prst="rect">
            <a:avLst/>
          </a:prstGeom>
          <a:noFill/>
          <a:ln w="9525">
            <a:noFill/>
          </a:ln>
        </p:spPr>
        <p:txBody>
          <a:bodyPr wrap="none" anchor="t">
            <a:spAutoFit/>
          </a:bodyPr>
          <a:lstStyle/>
          <a:p>
            <a:pPr eaLnBrk="0" hangingPunct="0">
              <a:spcBef>
                <a:spcPct val="50000"/>
              </a:spcBef>
              <a:buFont typeface="Arial" panose="020B0604020202020204" pitchFamily="34" charset="0"/>
              <a:buNone/>
            </a:pPr>
            <a:r>
              <a:rPr lang="zh-CN" altLang="en-US" sz="2000" b="1" dirty="0">
                <a:solidFill>
                  <a:srgbClr val="160B11"/>
                </a:solidFill>
                <a:latin typeface="Calibri" panose="020F0502020204030204" pitchFamily="34" charset="0"/>
                <a:ea typeface="宋体" panose="02010600030101010101" pitchFamily="2" charset="-122"/>
                <a:sym typeface="Tahoma" panose="020B0604030504040204" pitchFamily="34" charset="0"/>
              </a:rPr>
              <a:t>必要的支撑条件、组织措施及实施方案</a:t>
            </a:r>
            <a:endParaRPr lang="zh-CN" altLang="en-US" sz="2000" b="1" dirty="0">
              <a:solidFill>
                <a:srgbClr val="160B11"/>
              </a:solidFill>
              <a:latin typeface="Calibri" panose="020F0502020204030204" pitchFamily="34" charset="0"/>
              <a:ea typeface="宋体" panose="02010600030101010101" pitchFamily="2" charset="-122"/>
              <a:sym typeface="Tahoma" panose="020B0604030504040204" pitchFamily="34" charset="0"/>
            </a:endParaRPr>
          </a:p>
        </p:txBody>
      </p:sp>
      <p:sp>
        <p:nvSpPr>
          <p:cNvPr id="68622" name="文本框 14"/>
          <p:cNvSpPr txBox="1"/>
          <p:nvPr/>
        </p:nvSpPr>
        <p:spPr>
          <a:xfrm>
            <a:off x="1632347" y="4239657"/>
            <a:ext cx="1969770" cy="853440"/>
          </a:xfrm>
          <a:prstGeom prst="rect">
            <a:avLst/>
          </a:prstGeom>
          <a:noFill/>
          <a:ln w="9525">
            <a:noFill/>
          </a:ln>
        </p:spPr>
        <p:txBody>
          <a:bodyPr wrap="none" anchor="t">
            <a:spAutoFit/>
          </a:bodyPr>
          <a:lstStyle/>
          <a:p>
            <a:pPr eaLnBrk="0" hangingPunct="0">
              <a:spcBef>
                <a:spcPct val="50000"/>
              </a:spcBef>
              <a:buFont typeface="Arial" panose="020B0604020202020204" pitchFamily="34" charset="0"/>
              <a:buNone/>
            </a:pPr>
            <a:r>
              <a:rPr lang="zh-CN" altLang="en-US" sz="2000" b="1" dirty="0">
                <a:solidFill>
                  <a:srgbClr val="160B11"/>
                </a:solidFill>
                <a:latin typeface="Calibri" panose="020F0502020204030204" pitchFamily="34" charset="0"/>
                <a:ea typeface="宋体" panose="02010600030101010101" pitchFamily="2" charset="-122"/>
                <a:sym typeface="Tahoma" panose="020B0604030504040204" pitchFamily="34" charset="0"/>
              </a:rPr>
              <a:t>项目的关联行动</a:t>
            </a:r>
            <a:endParaRPr lang="zh-CN" altLang="en-US" sz="2000" b="1" dirty="0">
              <a:solidFill>
                <a:srgbClr val="160B11"/>
              </a:solidFill>
              <a:latin typeface="Calibri" panose="020F0502020204030204" pitchFamily="34" charset="0"/>
              <a:ea typeface="宋体" panose="02010600030101010101" pitchFamily="2" charset="-122"/>
              <a:sym typeface="Tahoma" panose="020B0604030504040204" pitchFamily="34" charset="0"/>
            </a:endParaRPr>
          </a:p>
          <a:p>
            <a:pPr eaLnBrk="0" hangingPunct="0">
              <a:spcBef>
                <a:spcPct val="50000"/>
              </a:spcBef>
              <a:buFont typeface="Arial" panose="020B0604020202020204" pitchFamily="34" charset="0"/>
              <a:buNone/>
            </a:pPr>
            <a:r>
              <a:rPr lang="zh-CN" altLang="en-US" sz="2000" b="1" dirty="0">
                <a:solidFill>
                  <a:srgbClr val="160B11"/>
                </a:solidFill>
                <a:latin typeface="Calibri" panose="020F0502020204030204" pitchFamily="34" charset="0"/>
                <a:ea typeface="宋体" panose="02010600030101010101" pitchFamily="2" charset="-122"/>
                <a:sym typeface="Tahoma" panose="020B0604030504040204" pitchFamily="34" charset="0"/>
              </a:rPr>
              <a:t> </a:t>
            </a:r>
            <a:endParaRPr lang="zh-CN" altLang="en-US" sz="2000" b="1" dirty="0">
              <a:solidFill>
                <a:srgbClr val="160B11"/>
              </a:solidFill>
              <a:latin typeface="Calibri" panose="020F0502020204030204" pitchFamily="34" charset="0"/>
              <a:ea typeface="宋体" panose="02010600030101010101" pitchFamily="2" charset="-122"/>
              <a:sym typeface="Tahoma" panose="020B0604030504040204" pitchFamily="34" charset="0"/>
            </a:endParaRPr>
          </a:p>
        </p:txBody>
      </p:sp>
      <p:sp>
        <p:nvSpPr>
          <p:cNvPr id="68623" name="文本框 15"/>
          <p:cNvSpPr txBox="1"/>
          <p:nvPr/>
        </p:nvSpPr>
        <p:spPr>
          <a:xfrm>
            <a:off x="1632347" y="5153501"/>
            <a:ext cx="3756660" cy="396240"/>
          </a:xfrm>
          <a:prstGeom prst="rect">
            <a:avLst/>
          </a:prstGeom>
          <a:noFill/>
          <a:ln w="9525">
            <a:noFill/>
          </a:ln>
        </p:spPr>
        <p:txBody>
          <a:bodyPr wrap="none" anchor="t">
            <a:spAutoFit/>
          </a:bodyPr>
          <a:lstStyle/>
          <a:p>
            <a:pPr eaLnBrk="0" hangingPunct="0">
              <a:spcBef>
                <a:spcPct val="50000"/>
              </a:spcBef>
              <a:buFont typeface="Arial" panose="020B0604020202020204" pitchFamily="34" charset="0"/>
              <a:buNone/>
            </a:pPr>
            <a:r>
              <a:rPr lang="zh-CN" altLang="en-US" sz="2000" b="1" dirty="0">
                <a:solidFill>
                  <a:srgbClr val="160B11"/>
                </a:solidFill>
                <a:latin typeface="Calibri" panose="020F0502020204030204" pitchFamily="34" charset="0"/>
                <a:ea typeface="宋体" panose="02010600030101010101" pitchFamily="2" charset="-122"/>
                <a:sym typeface="Tahoma" panose="020B0604030504040204" pitchFamily="34" charset="0"/>
              </a:rPr>
              <a:t>项目负责人主要工作及科研经历</a:t>
            </a:r>
            <a:endParaRPr lang="zh-CN" altLang="en-US" sz="2000" b="1" dirty="0">
              <a:solidFill>
                <a:srgbClr val="160B11"/>
              </a:solidFill>
              <a:latin typeface="Calibri" panose="020F0502020204030204" pitchFamily="34" charset="0"/>
              <a:ea typeface="宋体" panose="02010600030101010101" pitchFamily="2" charset="-122"/>
              <a:sym typeface="Tahoma" panose="020B0604030504040204" pitchFamily="34" charset="0"/>
            </a:endParaRPr>
          </a:p>
        </p:txBody>
      </p:sp>
      <p:sp>
        <p:nvSpPr>
          <p:cNvPr id="68624" name="文本框 2"/>
          <p:cNvSpPr txBox="1"/>
          <p:nvPr/>
        </p:nvSpPr>
        <p:spPr>
          <a:xfrm>
            <a:off x="994569" y="1399381"/>
            <a:ext cx="6000750" cy="518160"/>
          </a:xfrm>
          <a:prstGeom prst="rect">
            <a:avLst/>
          </a:prstGeom>
          <a:noFill/>
          <a:ln w="9525">
            <a:noFill/>
          </a:ln>
        </p:spPr>
        <p:txBody>
          <a:bodyPr anchor="t">
            <a:spAutoFit/>
          </a:bodyPr>
          <a:lstStyle/>
          <a:p>
            <a:pPr>
              <a:buFont typeface="Arial" panose="020B0604020202020204" pitchFamily="34" charset="0"/>
              <a:buNone/>
            </a:pPr>
            <a:r>
              <a:rPr lang="zh-CN" altLang="en-US" sz="2800" b="1">
                <a:solidFill>
                  <a:srgbClr val="160B11"/>
                </a:solidFill>
                <a:latin typeface="Calibri" panose="020F0502020204030204" pitchFamily="34" charset="0"/>
                <a:ea typeface="宋体" panose="02010600030101010101" pitchFamily="2" charset="-122"/>
              </a:rPr>
              <a:t>科技研发计划</a:t>
            </a:r>
            <a:r>
              <a:rPr lang="en-US" altLang="zh-CN" sz="2800" b="1">
                <a:solidFill>
                  <a:srgbClr val="160B11"/>
                </a:solidFill>
                <a:latin typeface="宋体" panose="02010600030101010101" pitchFamily="2" charset="-122"/>
                <a:ea typeface="宋体" panose="02010600030101010101" pitchFamily="2" charset="-122"/>
                <a:sym typeface="宋体" panose="02010600030101010101" pitchFamily="2" charset="-122"/>
              </a:rPr>
              <a:t>-</a:t>
            </a:r>
            <a:r>
              <a:rPr lang="zh-CN" altLang="en-US" sz="2000" b="1">
                <a:solidFill>
                  <a:srgbClr val="160B11"/>
                </a:solidFill>
                <a:latin typeface="Calibri" panose="020F0502020204030204" pitchFamily="34" charset="0"/>
                <a:ea typeface="宋体" panose="02010600030101010101" pitchFamily="2" charset="-122"/>
                <a:sym typeface="宋体" panose="02010600030101010101" pitchFamily="2" charset="-122"/>
              </a:rPr>
              <a:t>项目申请书</a:t>
            </a:r>
            <a:endParaRPr lang="zh-CN" altLang="en-US" sz="2000" b="1">
              <a:solidFill>
                <a:srgbClr val="160B11"/>
              </a:solidFill>
              <a:latin typeface="Calibri" panose="020F0502020204030204" pitchFamily="34" charset="0"/>
              <a:ea typeface="宋体" panose="02010600030101010101" pitchFamily="2" charset="-122"/>
              <a:sym typeface="宋体" panose="02010600030101010101" pitchFamily="2" charset="-122"/>
            </a:endParaRPr>
          </a:p>
        </p:txBody>
      </p:sp>
      <p:cxnSp>
        <p:nvCxnSpPr>
          <p:cNvPr id="16" name="直接连接符 15"/>
          <p:cNvCxnSpPr/>
          <p:nvPr/>
        </p:nvCxnSpPr>
        <p:spPr>
          <a:xfrm>
            <a:off x="544513" y="1956594"/>
            <a:ext cx="8093869" cy="0"/>
          </a:xfrm>
          <a:prstGeom prst="line">
            <a:avLst/>
          </a:prstGeom>
        </p:spPr>
        <p:style>
          <a:lnRef idx="3">
            <a:schemeClr val="accent1"/>
          </a:lnRef>
          <a:fillRef idx="0">
            <a:schemeClr val="accent1"/>
          </a:fillRef>
          <a:effectRef idx="2">
            <a:schemeClr val="accent1"/>
          </a:effectRef>
          <a:fontRef idx="minor">
            <a:schemeClr val="tx1"/>
          </a:fontRef>
        </p:style>
      </p:cxnSp>
      <p:pic>
        <p:nvPicPr>
          <p:cNvPr id="56323"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Tree>
  </p:cSld>
  <p:clrMapOvr>
    <a:masterClrMapping/>
  </p:clrMapOvr>
  <p:transition>
    <p:wheel spokes="3"/>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文本框 3"/>
          <p:cNvSpPr txBox="1"/>
          <p:nvPr/>
        </p:nvSpPr>
        <p:spPr>
          <a:xfrm>
            <a:off x="1407160" y="1291272"/>
            <a:ext cx="6326029" cy="603250"/>
          </a:xfrm>
          <a:prstGeom prst="rect">
            <a:avLst/>
          </a:prstGeom>
          <a:noFill/>
          <a:ln w="9525">
            <a:noFill/>
          </a:ln>
        </p:spPr>
        <p:txBody>
          <a:bodyPr wrap="square">
            <a:spAutoFit/>
            <a:scene3d>
              <a:camera prst="orthographicFront"/>
              <a:lightRig rig="threePt" dir="t"/>
            </a:scene3d>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fontAlgn="base" hangingPunct="1">
              <a:lnSpc>
                <a:spcPct val="120000"/>
              </a:lnSpc>
              <a:spcBef>
                <a:spcPct val="0"/>
              </a:spcBef>
              <a:buNone/>
            </a:pPr>
            <a:r>
              <a:rPr lang="zh-CN" altLang="en-US" b="1" strike="noStrike" noProof="1">
                <a:solidFill>
                  <a:srgbClr val="160B11"/>
                </a:solidFill>
                <a:effectLst>
                  <a:outerShdw blurRad="38100" dist="19050" dir="2700000" algn="tl" rotWithShape="0">
                    <a:schemeClr val="dk1">
                      <a:alpha val="40000"/>
                    </a:schemeClr>
                  </a:outerShdw>
                </a:effectLst>
                <a:latin typeface="+mn-ea"/>
                <a:ea typeface="+mn-ea"/>
                <a:cs typeface="+mn-cs"/>
              </a:rPr>
              <a:t>我国已成为具有重要影响力的科技大国</a:t>
            </a:r>
            <a:endParaRPr lang="zh-CN" altLang="en-US" b="1" strike="noStrike" noProof="1">
              <a:solidFill>
                <a:srgbClr val="160B11"/>
              </a:solidFill>
              <a:effectLst>
                <a:outerShdw blurRad="38100" dist="19050" dir="2700000" algn="tl" rotWithShape="0">
                  <a:schemeClr val="dk1">
                    <a:alpha val="40000"/>
                  </a:schemeClr>
                </a:outerShdw>
              </a:effectLst>
              <a:latin typeface="+mn-ea"/>
              <a:ea typeface="+mn-ea"/>
              <a:cs typeface="+mn-cs"/>
            </a:endParaRPr>
          </a:p>
        </p:txBody>
      </p:sp>
      <p:sp>
        <p:nvSpPr>
          <p:cNvPr id="12294" name="文本框 3"/>
          <p:cNvSpPr txBox="1"/>
          <p:nvPr/>
        </p:nvSpPr>
        <p:spPr>
          <a:xfrm>
            <a:off x="2641283" y="2123599"/>
            <a:ext cx="3860483" cy="420370"/>
          </a:xfrm>
          <a:prstGeom prst="rect">
            <a:avLst/>
          </a:prstGeom>
          <a:solidFill>
            <a:schemeClr val="accent6"/>
          </a:solidFill>
          <a:ln w="9525">
            <a:noFill/>
          </a:ln>
        </p:spPr>
        <p:txBody>
          <a:bodyPr wrap="square">
            <a:spAutoFit/>
            <a:scene3d>
              <a:camera prst="orthographicFront"/>
              <a:lightRig rig="threePt" dir="t"/>
            </a:scene3d>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lvl="0" algn="l" eaLnBrk="1" fontAlgn="base" hangingPunct="1">
              <a:lnSpc>
                <a:spcPct val="120000"/>
              </a:lnSpc>
              <a:spcBef>
                <a:spcPts val="1000"/>
              </a:spcBef>
              <a:buFont typeface="Wingdings" panose="05000000000000000000" charset="0"/>
              <a:buChar char="n"/>
            </a:pPr>
            <a:r>
              <a:rPr lang="en-US" altLang="zh-CN" sz="1800" strike="noStrike" noProof="1">
                <a:solidFill>
                  <a:srgbClr val="000000"/>
                </a:solidFill>
                <a:latin typeface="+mn-lt"/>
                <a:ea typeface="+mn-ea"/>
                <a:cs typeface="+mn-cs"/>
              </a:rPr>
              <a:t>    </a:t>
            </a:r>
            <a:r>
              <a:rPr lang="en-US" altLang="zh-CN" sz="1800" b="1" strike="noStrike" noProof="1">
                <a:solidFill>
                  <a:srgbClr val="000000"/>
                </a:solidFill>
                <a:latin typeface="宋体" panose="02010600030101010101" pitchFamily="2" charset="-122"/>
                <a:ea typeface="宋体" panose="02010600030101010101" pitchFamily="2" charset="-122"/>
                <a:cs typeface="+mn-cs"/>
              </a:rPr>
              <a:t>一批重大创新成果竞相涌现</a:t>
            </a:r>
            <a:endParaRPr lang="en-US" altLang="zh-CN" sz="1800" b="1" strike="noStrike" noProof="1">
              <a:solidFill>
                <a:srgbClr val="000000"/>
              </a:solidFill>
              <a:latin typeface="宋体" panose="02010600030101010101" pitchFamily="2" charset="-122"/>
              <a:ea typeface="宋体" panose="02010600030101010101" pitchFamily="2" charset="-122"/>
            </a:endParaRPr>
          </a:p>
        </p:txBody>
      </p:sp>
      <p:sp>
        <p:nvSpPr>
          <p:cNvPr id="6" name="文本框 3"/>
          <p:cNvSpPr txBox="1"/>
          <p:nvPr/>
        </p:nvSpPr>
        <p:spPr>
          <a:xfrm>
            <a:off x="2641283" y="2687479"/>
            <a:ext cx="3860483" cy="420370"/>
          </a:xfrm>
          <a:prstGeom prst="rect">
            <a:avLst/>
          </a:prstGeom>
          <a:solidFill>
            <a:schemeClr val="accent6"/>
          </a:solidFill>
          <a:ln w="9525">
            <a:noFill/>
          </a:ln>
        </p:spPr>
        <p:txBody>
          <a:bodyPr wrap="square">
            <a:spAutoFit/>
            <a:scene3d>
              <a:camera prst="orthographicFront"/>
              <a:lightRig rig="threePt" dir="t"/>
            </a:scene3d>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lvl="0" algn="l" eaLnBrk="1" fontAlgn="base" hangingPunct="1">
              <a:lnSpc>
                <a:spcPct val="120000"/>
              </a:lnSpc>
              <a:buFont typeface="Wingdings" panose="05000000000000000000" charset="0"/>
              <a:buChar char="n"/>
            </a:pPr>
            <a:r>
              <a:rPr lang="en-US" altLang="zh-CN" sz="1800" strike="noStrike" noProof="1">
                <a:solidFill>
                  <a:srgbClr val="000000"/>
                </a:solidFill>
                <a:latin typeface="+mn-lt"/>
                <a:ea typeface="+mn-ea"/>
                <a:cs typeface="+mn-cs"/>
                <a:sym typeface="+mn-ea"/>
              </a:rPr>
              <a:t>   </a:t>
            </a:r>
            <a:r>
              <a:rPr lang="en-US" altLang="zh-CN" sz="1800" b="1" strike="noStrike" noProof="1">
                <a:solidFill>
                  <a:srgbClr val="000000"/>
                </a:solidFill>
                <a:latin typeface="宋体" panose="02010600030101010101" pitchFamily="2" charset="-122"/>
                <a:ea typeface="宋体" panose="02010600030101010101" pitchFamily="2" charset="-122"/>
                <a:cs typeface="+mn-cs"/>
                <a:sym typeface="+mn-ea"/>
              </a:rPr>
              <a:t> </a:t>
            </a:r>
            <a:r>
              <a:rPr lang="zh-CN" altLang="en-US" sz="1800" b="1" strike="noStrike" noProof="1">
                <a:solidFill>
                  <a:srgbClr val="000000"/>
                </a:solidFill>
                <a:latin typeface="宋体" panose="02010600030101010101" pitchFamily="2" charset="-122"/>
                <a:ea typeface="宋体" panose="02010600030101010101" pitchFamily="2" charset="-122"/>
                <a:cs typeface="+mn-cs"/>
                <a:sym typeface="+mn-ea"/>
              </a:rPr>
              <a:t>科技体制改革取得重大进展</a:t>
            </a:r>
            <a:endParaRPr lang="zh-CN" altLang="en-US" sz="1800" b="1" strike="noStrike" noProof="1">
              <a:solidFill>
                <a:srgbClr val="000000"/>
              </a:solidFill>
              <a:latin typeface="宋体" panose="02010600030101010101" pitchFamily="2" charset="-122"/>
              <a:ea typeface="宋体" panose="02010600030101010101" pitchFamily="2" charset="-122"/>
              <a:sym typeface="+mn-ea"/>
            </a:endParaRPr>
          </a:p>
        </p:txBody>
      </p:sp>
      <p:sp>
        <p:nvSpPr>
          <p:cNvPr id="8" name="文本框 3"/>
          <p:cNvSpPr txBox="1"/>
          <p:nvPr/>
        </p:nvSpPr>
        <p:spPr>
          <a:xfrm>
            <a:off x="2641283" y="3245644"/>
            <a:ext cx="3860483" cy="420370"/>
          </a:xfrm>
          <a:prstGeom prst="rect">
            <a:avLst/>
          </a:prstGeom>
          <a:solidFill>
            <a:schemeClr val="accent6"/>
          </a:solidFill>
          <a:ln w="9525">
            <a:noFill/>
          </a:ln>
        </p:spPr>
        <p:txBody>
          <a:bodyPr wrap="square">
            <a:spAutoFit/>
            <a:scene3d>
              <a:camera prst="orthographicFront"/>
              <a:lightRig rig="threePt" dir="t"/>
            </a:scene3d>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lvl="0" algn="l" eaLnBrk="1" fontAlgn="base" hangingPunct="1">
              <a:lnSpc>
                <a:spcPct val="120000"/>
              </a:lnSpc>
              <a:buFont typeface="Wingdings" panose="05000000000000000000" charset="0"/>
              <a:buChar char="n"/>
            </a:pPr>
            <a:r>
              <a:rPr lang="en-US" altLang="zh-CN" sz="1800" strike="noStrike" noProof="1">
                <a:solidFill>
                  <a:srgbClr val="000000"/>
                </a:solidFill>
                <a:latin typeface="+mn-lt"/>
                <a:ea typeface="+mn-ea"/>
                <a:cs typeface="+mn-cs"/>
                <a:sym typeface="+mn-ea"/>
              </a:rPr>
              <a:t>    </a:t>
            </a:r>
            <a:r>
              <a:rPr lang="en-US" altLang="zh-CN" sz="1800" b="1" strike="noStrike" noProof="1">
                <a:solidFill>
                  <a:srgbClr val="000000"/>
                </a:solidFill>
                <a:latin typeface="宋体" panose="02010600030101010101" pitchFamily="2" charset="-122"/>
                <a:ea typeface="宋体" panose="02010600030101010101" pitchFamily="2" charset="-122"/>
                <a:cs typeface="+mn-cs"/>
                <a:sym typeface="+mn-ea"/>
              </a:rPr>
              <a:t>开放合作不断拓展新空间</a:t>
            </a:r>
            <a:endParaRPr lang="en-US" altLang="zh-CN" sz="1800" b="1" strike="noStrike" noProof="1">
              <a:solidFill>
                <a:srgbClr val="000000"/>
              </a:solidFill>
              <a:latin typeface="宋体" panose="02010600030101010101" pitchFamily="2" charset="-122"/>
              <a:ea typeface="宋体" panose="02010600030101010101" pitchFamily="2" charset="-122"/>
              <a:sym typeface="+mn-ea"/>
            </a:endParaRPr>
          </a:p>
        </p:txBody>
      </p:sp>
      <p:sp>
        <p:nvSpPr>
          <p:cNvPr id="9" name="文本框 3"/>
          <p:cNvSpPr txBox="1"/>
          <p:nvPr/>
        </p:nvSpPr>
        <p:spPr>
          <a:xfrm>
            <a:off x="2640330" y="3799999"/>
            <a:ext cx="3860483" cy="420370"/>
          </a:xfrm>
          <a:prstGeom prst="rect">
            <a:avLst/>
          </a:prstGeom>
          <a:solidFill>
            <a:schemeClr val="accent6"/>
          </a:solidFill>
          <a:ln w="9525">
            <a:noFill/>
          </a:ln>
        </p:spPr>
        <p:txBody>
          <a:bodyPr wrap="square">
            <a:spAutoFit/>
            <a:scene3d>
              <a:camera prst="orthographicFront"/>
              <a:lightRig rig="threePt" dir="t"/>
            </a:scene3d>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lvl="0" algn="l" eaLnBrk="1" fontAlgn="base" hangingPunct="1">
              <a:lnSpc>
                <a:spcPct val="120000"/>
              </a:lnSpc>
              <a:buFont typeface="Wingdings" panose="05000000000000000000" charset="0"/>
              <a:buChar char="n"/>
            </a:pPr>
            <a:r>
              <a:rPr lang="en-US" altLang="zh-CN" sz="1800" strike="noStrike" noProof="1">
                <a:solidFill>
                  <a:srgbClr val="000000"/>
                </a:solidFill>
                <a:latin typeface="+mn-lt"/>
                <a:ea typeface="+mn-ea"/>
                <a:cs typeface="+mn-cs"/>
                <a:sym typeface="+mn-ea"/>
              </a:rPr>
              <a:t>    </a:t>
            </a:r>
            <a:r>
              <a:rPr lang="en-US" altLang="zh-CN" sz="1800" b="1" strike="noStrike" noProof="1">
                <a:solidFill>
                  <a:srgbClr val="000000"/>
                </a:solidFill>
                <a:latin typeface="宋体" panose="02010600030101010101" pitchFamily="2" charset="-122"/>
                <a:ea typeface="宋体" panose="02010600030101010101" pitchFamily="2" charset="-122"/>
                <a:cs typeface="+mn-cs"/>
                <a:sym typeface="+mn-ea"/>
              </a:rPr>
              <a:t>区域创新发展呈现新局面</a:t>
            </a:r>
            <a:endParaRPr lang="en-US" altLang="zh-CN" sz="1800" b="1" strike="noStrike" noProof="1">
              <a:solidFill>
                <a:srgbClr val="000000"/>
              </a:solidFill>
              <a:latin typeface="宋体" panose="02010600030101010101" pitchFamily="2" charset="-122"/>
              <a:ea typeface="宋体" panose="02010600030101010101" pitchFamily="2" charset="-122"/>
              <a:sym typeface="+mn-ea"/>
            </a:endParaRPr>
          </a:p>
        </p:txBody>
      </p:sp>
      <p:sp>
        <p:nvSpPr>
          <p:cNvPr id="10" name="文本框 3"/>
          <p:cNvSpPr txBox="1"/>
          <p:nvPr/>
        </p:nvSpPr>
        <p:spPr>
          <a:xfrm>
            <a:off x="2639854" y="4344829"/>
            <a:ext cx="3860959" cy="420370"/>
          </a:xfrm>
          <a:prstGeom prst="rect">
            <a:avLst/>
          </a:prstGeom>
          <a:solidFill>
            <a:schemeClr val="accent6"/>
          </a:solidFill>
          <a:ln w="9525">
            <a:noFill/>
          </a:ln>
        </p:spPr>
        <p:txBody>
          <a:bodyPr wrap="square">
            <a:spAutoFit/>
            <a:scene3d>
              <a:camera prst="orthographicFront"/>
              <a:lightRig rig="threePt" dir="t"/>
            </a:scene3d>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lvl="0" algn="l" eaLnBrk="1" fontAlgn="base" hangingPunct="1">
              <a:lnSpc>
                <a:spcPct val="120000"/>
              </a:lnSpc>
              <a:buFont typeface="Wingdings" panose="05000000000000000000" charset="0"/>
              <a:buChar char="n"/>
            </a:pPr>
            <a:r>
              <a:rPr lang="en-US" altLang="zh-CN" sz="1800" strike="noStrike" noProof="1">
                <a:solidFill>
                  <a:srgbClr val="000000"/>
                </a:solidFill>
                <a:latin typeface="+mn-lt"/>
                <a:ea typeface="+mn-ea"/>
                <a:cs typeface="+mn-cs"/>
                <a:sym typeface="+mn-ea"/>
              </a:rPr>
              <a:t>  </a:t>
            </a:r>
            <a:r>
              <a:rPr lang="en-US" altLang="zh-CN" sz="1800" b="1" strike="noStrike" noProof="1">
                <a:solidFill>
                  <a:srgbClr val="000000"/>
                </a:solidFill>
                <a:latin typeface="+mn-lt"/>
                <a:ea typeface="+mn-ea"/>
                <a:cs typeface="+mn-cs"/>
                <a:sym typeface="+mn-ea"/>
              </a:rPr>
              <a:t> </a:t>
            </a:r>
            <a:r>
              <a:rPr lang="en-US" altLang="zh-CN" sz="1800" b="1" strike="noStrike" noProof="1">
                <a:solidFill>
                  <a:srgbClr val="160B11"/>
                </a:solidFill>
                <a:latin typeface="+mn-lt"/>
                <a:ea typeface="+mn-ea"/>
                <a:cs typeface="+mn-cs"/>
                <a:sym typeface="+mn-ea"/>
              </a:rPr>
              <a:t> </a:t>
            </a:r>
            <a:r>
              <a:rPr lang="en-US" altLang="zh-CN" sz="1800" b="1" strike="noStrike" noProof="1">
                <a:solidFill>
                  <a:srgbClr val="160B11"/>
                </a:solidFill>
                <a:latin typeface="宋体" panose="02010600030101010101" pitchFamily="2" charset="-122"/>
                <a:ea typeface="宋体" panose="02010600030101010101" pitchFamily="2" charset="-122"/>
                <a:cs typeface="+mn-cs"/>
                <a:sym typeface="+mn-ea"/>
              </a:rPr>
              <a:t>科技改善民生福祉取得新进展</a:t>
            </a:r>
            <a:endParaRPr lang="en-US" altLang="zh-CN" sz="1800" b="1" strike="noStrike" noProof="1">
              <a:solidFill>
                <a:srgbClr val="160B11"/>
              </a:solidFill>
              <a:latin typeface="宋体" panose="02010600030101010101" pitchFamily="2" charset="-122"/>
              <a:ea typeface="宋体" panose="02010600030101010101" pitchFamily="2" charset="-122"/>
              <a:cs typeface="+mn-cs"/>
              <a:sym typeface="+mn-ea"/>
            </a:endParaRPr>
          </a:p>
        </p:txBody>
      </p:sp>
      <p:sp>
        <p:nvSpPr>
          <p:cNvPr id="3" name="文本框 3"/>
          <p:cNvSpPr txBox="1"/>
          <p:nvPr/>
        </p:nvSpPr>
        <p:spPr>
          <a:xfrm>
            <a:off x="822484" y="4985703"/>
            <a:ext cx="7499033" cy="1463040"/>
          </a:xfrm>
          <a:prstGeom prst="rect">
            <a:avLst/>
          </a:prstGeom>
          <a:noFill/>
          <a:ln w="9525">
            <a:noFill/>
          </a:ln>
          <a:extLst>
            <a:ext uri="{909E8E84-426E-40DD-AFC4-6F175D3DCCD1}">
              <a14:hiddenFill xmlns:a14="http://schemas.microsoft.com/office/drawing/2010/main">
                <a:solidFill>
                  <a:schemeClr val="accent2"/>
                </a:solidFill>
              </a14:hiddenFill>
            </a:ext>
          </a:extLst>
        </p:spPr>
        <p:txBody>
          <a:bodyPr wrap="square">
            <a:spAutoFit/>
            <a:scene3d>
              <a:camera prst="orthographicFront"/>
              <a:lightRig rig="threePt" dir="t"/>
            </a:scene3d>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fontAlgn="base" hangingPunct="1">
              <a:lnSpc>
                <a:spcPct val="120000"/>
              </a:lnSpc>
              <a:buFont typeface="Wingdings" panose="05000000000000000000" charset="0"/>
              <a:buNone/>
            </a:pPr>
            <a:r>
              <a:rPr lang="en-US" altLang="zh-CN" sz="1500" strike="noStrike" noProof="1">
                <a:solidFill>
                  <a:srgbClr val="000000"/>
                </a:solidFill>
                <a:latin typeface="+mn-lt"/>
                <a:ea typeface="+mn-ea"/>
                <a:cs typeface="+mn-cs"/>
                <a:sym typeface="+mn-ea"/>
              </a:rPr>
              <a:t>       </a:t>
            </a:r>
            <a:r>
              <a:rPr lang="en-US" altLang="zh-CN" sz="1500" strike="noStrike" noProof="1">
                <a:solidFill>
                  <a:srgbClr val="160B11"/>
                </a:solidFill>
                <a:latin typeface="+mn-lt"/>
                <a:ea typeface="+mn-ea"/>
                <a:cs typeface="+mn-cs"/>
                <a:sym typeface="+mn-ea"/>
              </a:rPr>
              <a:t> </a:t>
            </a:r>
            <a:r>
              <a:rPr lang="en-US" altLang="zh-CN" sz="1500" strike="noStrike" noProof="1">
                <a:solidFill>
                  <a:srgbClr val="160B11"/>
                </a:solidFill>
                <a:latin typeface="Times New Roman" panose="02020603050405020304" pitchFamily="18" charset="0"/>
                <a:ea typeface="宋体" panose="02010600030101010101" pitchFamily="2" charset="-122"/>
                <a:cs typeface="+mn-cs"/>
                <a:sym typeface="+mn-ea"/>
              </a:rPr>
              <a:t>截止2018年，主要科技创新指标稳步提升。全社会R＆D支出预计达到1.95万亿元，占GDP比重为2.15％，超过欧盟15国平均水平。研发人员总量预计达到418万人年，居世界第一。国际科技论文总量和被引次数稳居世界第二；发明专利申请量和授权量居世界首位。高新技术企业达到18.1万家，科技型中小企业突破13万家，全国技术合同成交额为1.78万亿元。科技进步贡献率预计超过58.5％，国家综合创新能力列世界第17位。</a:t>
            </a:r>
            <a:endParaRPr lang="en-US" altLang="zh-CN" sz="1500" strike="noStrike" noProof="1">
              <a:solidFill>
                <a:srgbClr val="160B11"/>
              </a:solidFill>
              <a:latin typeface="Times New Roman" panose="02020603050405020304" pitchFamily="18" charset="0"/>
              <a:ea typeface="宋体" panose="02010600030101010101" pitchFamily="2" charset="-122"/>
              <a:cs typeface="+mn-cs"/>
              <a:sym typeface="+mn-ea"/>
            </a:endParaRPr>
          </a:p>
        </p:txBody>
      </p:sp>
      <p:pic>
        <p:nvPicPr>
          <p:cNvPr id="44035"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Tree>
  </p:cSld>
  <p:clrMapOvr>
    <a:masterClrMapping/>
  </p:clrMapOvr>
  <p:transition>
    <p:wheel spokes="3"/>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7"/>
          <p:cNvSpPr/>
          <p:nvPr/>
        </p:nvSpPr>
        <p:spPr>
          <a:xfrm>
            <a:off x="1020763" y="1677988"/>
            <a:ext cx="7750175" cy="76200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cmpd="sng" algn="ctr">
            <a:solidFill>
              <a:srgbClr val="DDDDDD"/>
            </a:solidFill>
            <a:prstDash val="solid"/>
            <a:bevel/>
          </a:ln>
          <a:effectLst/>
        </p:spPr>
        <p:txBody>
          <a:bodyPr lIns="324000" tIns="0" rIns="108000" bIns="144000" anchor="b"/>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strike="noStrike" noProof="1">
                <a:ln>
                  <a:noFill/>
                </a:ln>
                <a:solidFill>
                  <a:srgbClr val="FF0000"/>
                </a:solidFill>
                <a:uLnTx/>
                <a:uFillTx/>
                <a:latin typeface="宋体" panose="02010600030101010101" pitchFamily="2" charset="-122"/>
                <a:ea typeface="宋体" panose="02010600030101010101" pitchFamily="2" charset="-122"/>
                <a:cs typeface="+mn-ea"/>
                <a:sym typeface="+mn-ea"/>
              </a:rPr>
              <a:t>科研项目经费预算与管理</a:t>
            </a:r>
            <a:endParaRPr kumimoji="0" lang="zh-CN" altLang="en-US" sz="3200" b="1" i="0" u="none" strike="noStrike" kern="1200" cap="none" spc="0" normalizeH="0" baseline="0" noProof="1">
              <a:ln>
                <a:noFill/>
              </a:ln>
              <a:solidFill>
                <a:srgbClr val="FF0000"/>
              </a:solidFill>
              <a:uLnTx/>
              <a:uFillTx/>
              <a:latin typeface="宋体" panose="02010600030101010101" pitchFamily="2" charset="-122"/>
              <a:ea typeface="宋体" panose="02010600030101010101" pitchFamily="2" charset="-122"/>
              <a:cs typeface="+mn-ea"/>
              <a:sym typeface="+mn-ea"/>
            </a:endParaRPr>
          </a:p>
        </p:txBody>
      </p:sp>
      <p:sp>
        <p:nvSpPr>
          <p:cNvPr id="19" name="矩形 7"/>
          <p:cNvSpPr/>
          <p:nvPr/>
        </p:nvSpPr>
        <p:spPr>
          <a:xfrm>
            <a:off x="1847215" y="3013075"/>
            <a:ext cx="4349750" cy="165417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cmpd="sng" algn="ctr">
            <a:solidFill>
              <a:srgbClr val="DDDDDD"/>
            </a:solidFill>
            <a:prstDash val="solid"/>
            <a:bevel/>
          </a:ln>
          <a:effectLst/>
        </p:spPr>
        <p:txBody>
          <a:bodyPr lIns="324000" tIns="0" rIns="108000" bIns="144000" anchor="b"/>
          <a:lstStyle/>
          <a:p>
            <a:pPr marL="0" marR="0" lvl="0" indent="0" algn="l" defTabSz="914400" rtl="0" fontAlgn="auto">
              <a:lnSpc>
                <a:spcPct val="100000"/>
              </a:lnSpc>
              <a:spcBef>
                <a:spcPts val="1200"/>
              </a:spcBef>
              <a:spcAft>
                <a:spcPts val="0"/>
              </a:spcAft>
              <a:buClrTx/>
              <a:buSzTx/>
              <a:buFontTx/>
              <a:buNone/>
              <a:defRPr/>
            </a:pPr>
            <a:r>
              <a:rPr kumimoji="0" lang="zh-CN" altLang="en-US" sz="2400" b="1" i="0" u="none" strike="noStrike" kern="1200" cap="none" spc="0" normalizeH="0" baseline="0" noProof="1">
                <a:ln>
                  <a:noFill/>
                </a:ln>
                <a:solidFill>
                  <a:srgbClr val="160B11"/>
                </a:solidFill>
                <a:effectLst/>
                <a:uLnTx/>
                <a:uFillTx/>
                <a:latin typeface="宋体" panose="02010600030101010101" pitchFamily="2" charset="-122"/>
                <a:ea typeface="宋体" panose="02010600030101010101" pitchFamily="2" charset="-122"/>
                <a:cs typeface="+mn-ea"/>
                <a:sym typeface="+mn-ea"/>
              </a:rPr>
              <a:t>（一）基本要求</a:t>
            </a:r>
            <a:endParaRPr kumimoji="0" lang="zh-CN" altLang="en-US" sz="2400" b="1" i="0" u="none" strike="noStrike" kern="1200" cap="none" spc="0" normalizeH="0" baseline="0" noProof="1">
              <a:ln>
                <a:noFill/>
              </a:ln>
              <a:solidFill>
                <a:srgbClr val="160B11"/>
              </a:solidFill>
              <a:effectLst/>
              <a:uLnTx/>
              <a:uFillTx/>
              <a:latin typeface="宋体" panose="02010600030101010101" pitchFamily="2" charset="-122"/>
              <a:ea typeface="宋体" panose="02010600030101010101" pitchFamily="2" charset="-122"/>
              <a:cs typeface="+mn-ea"/>
              <a:sym typeface="+mn-ea"/>
            </a:endParaRPr>
          </a:p>
          <a:p>
            <a:pPr marL="0" marR="0" lvl="0" indent="0" algn="l" defTabSz="914400" rtl="0" fontAlgn="auto">
              <a:lnSpc>
                <a:spcPct val="100000"/>
              </a:lnSpc>
              <a:spcBef>
                <a:spcPts val="1200"/>
              </a:spcBef>
              <a:spcAft>
                <a:spcPts val="0"/>
              </a:spcAft>
              <a:buClrTx/>
              <a:buSzTx/>
              <a:buFontTx/>
              <a:buNone/>
              <a:defRPr/>
            </a:pPr>
            <a:r>
              <a:rPr kumimoji="0" lang="zh-CN" altLang="en-US" sz="2400" b="1" i="0" u="none" strike="noStrike" kern="1200" cap="none" spc="0" normalizeH="0" baseline="0" noProof="1">
                <a:ln>
                  <a:noFill/>
                </a:ln>
                <a:solidFill>
                  <a:srgbClr val="160B11"/>
                </a:solidFill>
                <a:effectLst/>
                <a:uLnTx/>
                <a:uFillTx/>
                <a:latin typeface="宋体" panose="02010600030101010101" pitchFamily="2" charset="-122"/>
                <a:ea typeface="宋体" panose="02010600030101010101" pitchFamily="2" charset="-122"/>
                <a:cs typeface="+mn-ea"/>
                <a:sym typeface="+mn-ea"/>
              </a:rPr>
              <a:t>（二）</a:t>
            </a:r>
            <a:r>
              <a:rPr kumimoji="0" lang="zh-CN" altLang="en-US" sz="2400" b="1" i="0" u="none" strike="noStrike" kern="1200" cap="none" spc="0" normalizeH="0" baseline="0" noProof="1">
                <a:ln>
                  <a:noFill/>
                </a:ln>
                <a:solidFill>
                  <a:srgbClr val="160B11"/>
                </a:solidFill>
                <a:uLnTx/>
                <a:uFillTx/>
                <a:latin typeface="宋体" panose="02010600030101010101" pitchFamily="2" charset="-122"/>
                <a:ea typeface="宋体" panose="02010600030101010101" pitchFamily="2" charset="-122"/>
                <a:cs typeface="+mn-ea"/>
                <a:sym typeface="+mn-ea"/>
              </a:rPr>
              <a:t>经费使用范围</a:t>
            </a:r>
            <a:endParaRPr kumimoji="0" lang="zh-CN" altLang="en-US" sz="2400" b="1" i="0" u="none" strike="noStrike" kern="1200" cap="none" spc="0" normalizeH="0" baseline="0" noProof="1">
              <a:ln>
                <a:noFill/>
              </a:ln>
              <a:solidFill>
                <a:srgbClr val="160B11"/>
              </a:solidFill>
              <a:uLnTx/>
              <a:uFillTx/>
              <a:latin typeface="宋体" panose="02010600030101010101" pitchFamily="2" charset="-122"/>
              <a:ea typeface="宋体" panose="02010600030101010101" pitchFamily="2" charset="-122"/>
              <a:cs typeface="+mn-ea"/>
              <a:sym typeface="+mn-ea"/>
            </a:endParaRPr>
          </a:p>
          <a:p>
            <a:pPr marL="0" marR="0" lvl="0" indent="0" algn="l" defTabSz="914400" rtl="0" fontAlgn="auto">
              <a:lnSpc>
                <a:spcPct val="100000"/>
              </a:lnSpc>
              <a:spcBef>
                <a:spcPts val="1200"/>
              </a:spcBef>
              <a:spcAft>
                <a:spcPts val="0"/>
              </a:spcAft>
              <a:buClrTx/>
              <a:buSzTx/>
              <a:buFontTx/>
              <a:buNone/>
              <a:defRPr/>
            </a:pPr>
            <a:r>
              <a:rPr kumimoji="0" lang="zh-CN" altLang="en-US" sz="2400" b="1" i="0" u="none" strike="noStrike" kern="1200" cap="none" spc="0" normalizeH="0" baseline="0" noProof="1">
                <a:ln>
                  <a:noFill/>
                </a:ln>
                <a:solidFill>
                  <a:srgbClr val="160B11"/>
                </a:solidFill>
                <a:uLnTx/>
                <a:uFillTx/>
                <a:latin typeface="宋体" panose="02010600030101010101" pitchFamily="2" charset="-122"/>
                <a:ea typeface="宋体" panose="02010600030101010101" pitchFamily="2" charset="-122"/>
                <a:cs typeface="+mn-ea"/>
                <a:sym typeface="+mn-ea"/>
              </a:rPr>
              <a:t>（三）</a:t>
            </a:r>
            <a:r>
              <a:rPr lang="en-US" altLang="zh-CN" sz="2400" b="1" strike="noStrike" noProof="1">
                <a:ln>
                  <a:noFill/>
                </a:ln>
                <a:solidFill>
                  <a:srgbClr val="160B11"/>
                </a:solidFill>
                <a:uLnTx/>
                <a:uFillTx/>
                <a:latin typeface="宋体" panose="02010600030101010101" pitchFamily="2" charset="-122"/>
                <a:ea typeface="宋体" panose="02010600030101010101" pitchFamily="2" charset="-122"/>
                <a:cs typeface="+mn-ea"/>
                <a:sym typeface="+mn-ea"/>
              </a:rPr>
              <a:t>预算调整程序及权限</a:t>
            </a:r>
            <a:endParaRPr kumimoji="0" lang="en-US" altLang="zh-CN" sz="2400" b="1" i="0" u="none" strike="noStrike" kern="1200" cap="none" spc="0" normalizeH="0" baseline="0" noProof="1">
              <a:ln>
                <a:noFill/>
              </a:ln>
              <a:solidFill>
                <a:srgbClr val="160B11"/>
              </a:solidFill>
              <a:effectLst/>
              <a:uLnTx/>
              <a:uFillTx/>
              <a:latin typeface="宋体" panose="02010600030101010101" pitchFamily="2" charset="-122"/>
              <a:ea typeface="宋体" panose="02010600030101010101" pitchFamily="2" charset="-122"/>
              <a:cs typeface="+mn-ea"/>
              <a:sym typeface="+mn-ea"/>
            </a:endParaRPr>
          </a:p>
        </p:txBody>
      </p:sp>
      <p:pic>
        <p:nvPicPr>
          <p:cNvPr id="56323"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
        <p:nvSpPr>
          <p:cNvPr id="23" name="任意多边形 22"/>
          <p:cNvSpPr/>
          <p:nvPr/>
        </p:nvSpPr>
        <p:spPr>
          <a:xfrm>
            <a:off x="471488" y="1889125"/>
            <a:ext cx="549275" cy="550863"/>
          </a:xfrm>
          <a:custGeom>
            <a:avLst/>
            <a:gdLst>
              <a:gd name="connsiteX0" fmla="*/ 0 w 696310"/>
              <a:gd name="connsiteY0" fmla="*/ 0 h 696310"/>
              <a:gd name="connsiteX1" fmla="*/ 459827 w 696310"/>
              <a:gd name="connsiteY1" fmla="*/ 0 h 696310"/>
              <a:gd name="connsiteX2" fmla="*/ 459827 w 696310"/>
              <a:gd name="connsiteY2" fmla="*/ 236483 h 696310"/>
              <a:gd name="connsiteX3" fmla="*/ 696310 w 696310"/>
              <a:gd name="connsiteY3" fmla="*/ 236483 h 696310"/>
              <a:gd name="connsiteX4" fmla="*/ 696310 w 696310"/>
              <a:gd name="connsiteY4" fmla="*/ 696310 h 696310"/>
              <a:gd name="connsiteX5" fmla="*/ 0 w 696310"/>
              <a:gd name="connsiteY5" fmla="*/ 696310 h 69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310" h="696310">
                <a:moveTo>
                  <a:pt x="0" y="0"/>
                </a:moveTo>
                <a:lnTo>
                  <a:pt x="459827" y="0"/>
                </a:lnTo>
                <a:lnTo>
                  <a:pt x="459827" y="236483"/>
                </a:lnTo>
                <a:lnTo>
                  <a:pt x="696310" y="236483"/>
                </a:lnTo>
                <a:lnTo>
                  <a:pt x="696310" y="696310"/>
                </a:lnTo>
                <a:lnTo>
                  <a:pt x="0" y="696310"/>
                </a:lnTo>
                <a:close/>
              </a:path>
            </a:pathLst>
          </a:custGeom>
          <a:solidFill>
            <a:srgbClr val="B7DC50"/>
          </a:solidFill>
          <a:ln w="12700" cap="flat" cmpd="sng" algn="ctr">
            <a:noFill/>
            <a:prstDash val="solid"/>
            <a:miter lim="800000"/>
          </a:ln>
          <a:effectLst/>
        </p:spPr>
        <p:txBody>
          <a:bodyPr lIns="0" tIns="18000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4" name="矩形 23"/>
          <p:cNvSpPr/>
          <p:nvPr/>
        </p:nvSpPr>
        <p:spPr>
          <a:xfrm>
            <a:off x="857250" y="1889125"/>
            <a:ext cx="163513" cy="168275"/>
          </a:xfrm>
          <a:prstGeom prst="rect">
            <a:avLst/>
          </a:prstGeom>
          <a:solidFill>
            <a:srgbClr val="B7DC50">
              <a:lumMod val="40000"/>
              <a:lumOff val="60000"/>
            </a:srgbClr>
          </a:solidFill>
          <a:ln w="12700" cap="flat" cmpd="sng" algn="ctr">
            <a:noFill/>
            <a:prstDash val="solid"/>
            <a:miter lim="800000"/>
          </a:ln>
          <a:effectLst/>
        </p:spPr>
        <p:txBody>
          <a:bodyPr lIns="0" tIns="216000" rIns="18000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Tree>
    <p:custDataLst>
      <p:tags r:id="rId2"/>
    </p:custDataLst>
  </p:cSld>
  <p:clrMapOvr>
    <a:masterClrMapping/>
  </p:clrMapOvr>
  <p:transition>
    <p:wheel spokes="3"/>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MH_PageTitle"/>
          <p:cNvSpPr>
            <a:spLocks noGrp="1"/>
          </p:cNvSpPr>
          <p:nvPr>
            <p:ph type="title"/>
          </p:nvPr>
        </p:nvSpPr>
        <p:spPr>
          <a:xfrm>
            <a:off x="416560" y="1203960"/>
            <a:ext cx="7883525" cy="1136650"/>
          </a:xfrm>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1">
                <a:ln>
                  <a:noFill/>
                </a:ln>
                <a:solidFill>
                  <a:srgbClr val="160B11"/>
                </a:solidFill>
                <a:effectLst>
                  <a:outerShdw blurRad="38100" dist="38100" dir="2700000" algn="tl">
                    <a:srgbClr val="000000">
                      <a:alpha val="43137"/>
                    </a:srgbClr>
                  </a:outerShdw>
                </a:effectLst>
                <a:uLnTx/>
                <a:uFillTx/>
                <a:latin typeface="+mj-lt"/>
                <a:ea typeface="+mj-ea"/>
                <a:cs typeface="+mj-cs"/>
                <a:sym typeface="宋体" panose="02010600030101010101" pitchFamily="2" charset="-122"/>
              </a:rPr>
              <a:t>（一）基本要求</a:t>
            </a:r>
            <a:endParaRPr kumimoji="0" lang="zh-CN" altLang="en-US" sz="3200" b="1" i="0" u="none" strike="noStrike" kern="1200" cap="none" spc="0" normalizeH="0" baseline="0" noProof="1">
              <a:ln>
                <a:noFill/>
              </a:ln>
              <a:solidFill>
                <a:srgbClr val="160B11"/>
              </a:solidFill>
              <a:effectLst>
                <a:outerShdw blurRad="38100" dist="38100" dir="2700000" algn="tl">
                  <a:srgbClr val="000000">
                    <a:alpha val="43137"/>
                  </a:srgbClr>
                </a:outerShdw>
              </a:effectLst>
              <a:uLnTx/>
              <a:uFillTx/>
              <a:latin typeface="+mj-lt"/>
              <a:ea typeface="+mj-ea"/>
              <a:cs typeface="+mj-cs"/>
              <a:sym typeface="宋体" panose="02010600030101010101" pitchFamily="2" charset="-122"/>
            </a:endParaRPr>
          </a:p>
        </p:txBody>
      </p:sp>
      <p:sp>
        <p:nvSpPr>
          <p:cNvPr id="5" name="MH_SubTitle_1"/>
          <p:cNvSpPr/>
          <p:nvPr/>
        </p:nvSpPr>
        <p:spPr>
          <a:xfrm>
            <a:off x="631825" y="2520315"/>
            <a:ext cx="2432050" cy="850900"/>
          </a:xfrm>
          <a:custGeom>
            <a:avLst/>
            <a:gdLst>
              <a:gd name="connsiteX0" fmla="*/ 0 w 2286028"/>
              <a:gd name="connsiteY0" fmla="*/ 0 h 449944"/>
              <a:gd name="connsiteX1" fmla="*/ 2061028 w 2286028"/>
              <a:gd name="connsiteY1" fmla="*/ 0 h 449944"/>
              <a:gd name="connsiteX2" fmla="*/ 2286028 w 2286028"/>
              <a:gd name="connsiteY2" fmla="*/ 224972 h 449944"/>
              <a:gd name="connsiteX3" fmla="*/ 2061028 w 2286028"/>
              <a:gd name="connsiteY3" fmla="*/ 449944 h 449944"/>
              <a:gd name="connsiteX4" fmla="*/ 2061018 w 2286028"/>
              <a:gd name="connsiteY4" fmla="*/ 449943 h 449944"/>
              <a:gd name="connsiteX5" fmla="*/ 0 w 2286028"/>
              <a:gd name="connsiteY5" fmla="*/ 449943 h 44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close/>
              </a:path>
            </a:pathLst>
          </a:custGeom>
          <a:gradFill>
            <a:gsLst>
              <a:gs pos="0">
                <a:srgbClr val="14CD68"/>
              </a:gs>
              <a:gs pos="100000">
                <a:srgbClr val="0B6E3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solidFill>
                  <a:schemeClr val="tx1"/>
                </a:solidFill>
                <a:effectLst>
                  <a:outerShdw blurRad="38100" dist="25400" dir="5400000" algn="ctr" rotWithShape="0">
                    <a:srgbClr val="6E747A">
                      <a:alpha val="43000"/>
                    </a:srgbClr>
                  </a:outerShdw>
                </a:effectLst>
                <a:uLnTx/>
                <a:uFillTx/>
                <a:latin typeface="宋体" panose="02010600030101010101" pitchFamily="2" charset="-122"/>
                <a:ea typeface="+mn-ea"/>
                <a:cs typeface="+mn-cs"/>
                <a:sym typeface="Arial" panose="020B0604020202020204" pitchFamily="34" charset="0"/>
              </a:rPr>
              <a:t>单独核算 </a:t>
            </a:r>
            <a:r>
              <a:rPr kumimoji="0" lang="zh-CN" altLang="en-US" sz="2000" b="1" i="0" u="none" strike="noStrike" kern="1200" cap="none" spc="0" normalizeH="0" baseline="0" noProof="1">
                <a:solidFill>
                  <a:schemeClr val="tx1"/>
                </a:solidFill>
                <a:effectLst>
                  <a:outerShdw blurRad="38100" dist="25400" dir="5400000" algn="ctr" rotWithShape="0">
                    <a:srgbClr val="6E747A">
                      <a:alpha val="43000"/>
                    </a:srgbClr>
                  </a:outerShdw>
                </a:effectLst>
                <a:uLnTx/>
                <a:uFillTx/>
                <a:latin typeface="宋体" panose="02010600030101010101" pitchFamily="2" charset="-122"/>
                <a:ea typeface="+mn-ea"/>
                <a:cs typeface="+mn-cs"/>
                <a:sym typeface="+mn-ea"/>
              </a:rPr>
              <a:t>专款专用</a:t>
            </a:r>
            <a:endParaRPr kumimoji="0" lang="zh-CN" altLang="en-US" sz="2000" b="1" i="0" u="none" strike="noStrike" kern="1200" cap="none" spc="0" normalizeH="0" baseline="0" noProof="1">
              <a:solidFill>
                <a:schemeClr val="tx1"/>
              </a:solidFill>
              <a:effectLst>
                <a:outerShdw blurRad="38100" dist="25400" dir="5400000" algn="ctr" rotWithShape="0">
                  <a:srgbClr val="6E747A">
                    <a:alpha val="43000"/>
                  </a:srgbClr>
                </a:outerShdw>
              </a:effectLst>
              <a:uLnTx/>
              <a:uFillTx/>
              <a:latin typeface="宋体" panose="02010600030101010101" pitchFamily="2" charset="-122"/>
              <a:ea typeface="+mn-ea"/>
              <a:cs typeface="+mn-cs"/>
              <a:sym typeface="+mn-ea"/>
            </a:endParaRPr>
          </a:p>
        </p:txBody>
      </p:sp>
      <p:sp>
        <p:nvSpPr>
          <p:cNvPr id="6" name="MH_Other_1"/>
          <p:cNvSpPr/>
          <p:nvPr/>
        </p:nvSpPr>
        <p:spPr>
          <a:xfrm>
            <a:off x="4149725" y="2217738"/>
            <a:ext cx="431800" cy="431800"/>
          </a:xfrm>
          <a:custGeom>
            <a:avLst/>
            <a:gdLst>
              <a:gd name="connsiteX0" fmla="*/ 162177 w 379914"/>
              <a:gd name="connsiteY0" fmla="*/ 97631 h 379866"/>
              <a:gd name="connsiteX1" fmla="*/ 219804 w 379914"/>
              <a:gd name="connsiteY1" fmla="*/ 189932 h 379866"/>
              <a:gd name="connsiteX2" fmla="*/ 162177 w 379914"/>
              <a:gd name="connsiteY2" fmla="*/ 282233 h 379866"/>
              <a:gd name="connsiteX3" fmla="*/ 198210 w 379914"/>
              <a:gd name="connsiteY3" fmla="*/ 282233 h 379866"/>
              <a:gd name="connsiteX4" fmla="*/ 255837 w 379914"/>
              <a:gd name="connsiteY4" fmla="*/ 189932 h 379866"/>
              <a:gd name="connsiteX5" fmla="*/ 198210 w 379914"/>
              <a:gd name="connsiteY5" fmla="*/ 97631 h 379866"/>
              <a:gd name="connsiteX6" fmla="*/ 189957 w 379914"/>
              <a:gd name="connsiteY6" fmla="*/ 0 h 379866"/>
              <a:gd name="connsiteX7" fmla="*/ 379914 w 379914"/>
              <a:gd name="connsiteY7" fmla="*/ 189933 h 379866"/>
              <a:gd name="connsiteX8" fmla="*/ 189957 w 379914"/>
              <a:gd name="connsiteY8" fmla="*/ 379866 h 379866"/>
              <a:gd name="connsiteX9" fmla="*/ 0 w 379914"/>
              <a:gd name="connsiteY9" fmla="*/ 189933 h 379866"/>
              <a:gd name="connsiteX10" fmla="*/ 189957 w 379914"/>
              <a:gd name="connsiteY10" fmla="*/ 0 h 37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914" h="379866">
                <a:moveTo>
                  <a:pt x="162177" y="97631"/>
                </a:moveTo>
                <a:lnTo>
                  <a:pt x="219804" y="189932"/>
                </a:lnTo>
                <a:lnTo>
                  <a:pt x="162177" y="282233"/>
                </a:lnTo>
                <a:lnTo>
                  <a:pt x="198210" y="282233"/>
                </a:lnTo>
                <a:lnTo>
                  <a:pt x="255837" y="189932"/>
                </a:lnTo>
                <a:lnTo>
                  <a:pt x="198210" y="97631"/>
                </a:lnTo>
                <a:close/>
                <a:moveTo>
                  <a:pt x="189957" y="0"/>
                </a:moveTo>
                <a:cubicBezTo>
                  <a:pt x="294867" y="0"/>
                  <a:pt x="379914" y="85036"/>
                  <a:pt x="379914" y="189933"/>
                </a:cubicBezTo>
                <a:cubicBezTo>
                  <a:pt x="379914" y="294830"/>
                  <a:pt x="294867" y="379866"/>
                  <a:pt x="189957" y="379866"/>
                </a:cubicBezTo>
                <a:cubicBezTo>
                  <a:pt x="85047" y="379866"/>
                  <a:pt x="0" y="294830"/>
                  <a:pt x="0" y="189933"/>
                </a:cubicBezTo>
                <a:cubicBezTo>
                  <a:pt x="0" y="85036"/>
                  <a:pt x="85047" y="0"/>
                  <a:pt x="189957"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schemeClr val="accent1"/>
              </a:solidFill>
              <a:effectLst/>
              <a:uLnTx/>
              <a:uFillTx/>
              <a:latin typeface="+mn-lt"/>
              <a:ea typeface="微软雅黑" panose="020B0503020204020204" pitchFamily="34" charset="-122"/>
              <a:cs typeface="+mn-cs"/>
            </a:endParaRPr>
          </a:p>
        </p:txBody>
      </p:sp>
      <p:sp>
        <p:nvSpPr>
          <p:cNvPr id="57348" name="MH_Text_1"/>
          <p:cNvSpPr/>
          <p:nvPr/>
        </p:nvSpPr>
        <p:spPr>
          <a:xfrm>
            <a:off x="3702050" y="2373630"/>
            <a:ext cx="4798695" cy="1193800"/>
          </a:xfrm>
          <a:prstGeom prst="rect">
            <a:avLst/>
          </a:prstGeom>
          <a:noFill/>
          <a:ln w="9525">
            <a:noFill/>
          </a:ln>
        </p:spPr>
        <p:txBody>
          <a:bodyPr anchor="ctr"/>
          <a:lstStyle/>
          <a:p>
            <a:pPr marL="457200" eaLnBrk="0" hangingPunct="0">
              <a:buFont typeface="Wingdings" panose="05000000000000000000" pitchFamily="2" charset="2"/>
              <a:buChar char="Ø"/>
            </a:pPr>
            <a:r>
              <a:rPr lang="zh-CN" altLang="en-US" sz="1400" dirty="0">
                <a:latin typeface="宋体" panose="02010600030101010101" pitchFamily="2" charset="-122"/>
                <a:ea typeface="宋体" panose="02010600030101010101" pitchFamily="2" charset="-122"/>
              </a:rPr>
              <a:t>实施科技项目、使用科技经费的刚性规定</a:t>
            </a:r>
            <a:endParaRPr lang="zh-CN" altLang="en-US" sz="1400" dirty="0">
              <a:latin typeface="宋体" panose="02010600030101010101" pitchFamily="2" charset="-122"/>
              <a:ea typeface="宋体" panose="02010600030101010101" pitchFamily="2" charset="-122"/>
            </a:endParaRPr>
          </a:p>
          <a:p>
            <a:pPr marL="457200" eaLnBrk="0" hangingPunct="0">
              <a:buFont typeface="Wingdings" panose="05000000000000000000" pitchFamily="2" charset="2"/>
              <a:buChar char="Ø"/>
            </a:pPr>
            <a:r>
              <a:rPr lang="zh-CN" altLang="en-US" sz="1400" dirty="0">
                <a:latin typeface="宋体" panose="02010600030101010101" pitchFamily="2" charset="-122"/>
                <a:ea typeface="宋体" panose="02010600030101010101" pitchFamily="2" charset="-122"/>
              </a:rPr>
              <a:t>高新技术企业认定和企业研发费税前计算扣除的前提和基础</a:t>
            </a:r>
            <a:endParaRPr lang="zh-CN" altLang="en-US" sz="1400" dirty="0">
              <a:latin typeface="宋体" panose="02010600030101010101" pitchFamily="2" charset="-122"/>
              <a:ea typeface="宋体" panose="02010600030101010101" pitchFamily="2" charset="-122"/>
            </a:endParaRPr>
          </a:p>
          <a:p>
            <a:pPr marL="457200" eaLnBrk="0" hangingPunct="0">
              <a:buFont typeface="Wingdings" panose="05000000000000000000" pitchFamily="2" charset="2"/>
              <a:buChar char="Ø"/>
            </a:pPr>
            <a:r>
              <a:rPr lang="zh-CN" altLang="en-US" sz="1400" dirty="0">
                <a:latin typeface="宋体" panose="02010600030101010101" pitchFamily="2" charset="-122"/>
                <a:ea typeface="宋体" panose="02010600030101010101" pitchFamily="2" charset="-122"/>
              </a:rPr>
              <a:t>企业争取后补助、</a:t>
            </a:r>
            <a:r>
              <a:rPr lang="zh-CN" altLang="en-US" sz="1400" dirty="0">
                <a:latin typeface="宋体" panose="02010600030101010101" pitchFamily="2" charset="-122"/>
                <a:ea typeface="宋体" panose="02010600030101010101" pitchFamily="2" charset="-122"/>
                <a:sym typeface="Arial" panose="020B0604020202020204" pitchFamily="34" charset="0"/>
              </a:rPr>
              <a:t>科技金融项目、规上企业研发补助的前提条件</a:t>
            </a:r>
            <a:endParaRPr lang="en-US" altLang="zh-CN" sz="1400" dirty="0">
              <a:latin typeface="Calibri" panose="020F0502020204030204" pitchFamily="34" charset="0"/>
              <a:ea typeface="微软雅黑" panose="020B0503020204020204" pitchFamily="34" charset="-122"/>
            </a:endParaRPr>
          </a:p>
        </p:txBody>
      </p:sp>
      <p:sp>
        <p:nvSpPr>
          <p:cNvPr id="9" name="MH_SubTitle_2"/>
          <p:cNvSpPr/>
          <p:nvPr/>
        </p:nvSpPr>
        <p:spPr>
          <a:xfrm>
            <a:off x="632460" y="3589636"/>
            <a:ext cx="2431415" cy="832485"/>
          </a:xfrm>
          <a:custGeom>
            <a:avLst/>
            <a:gdLst>
              <a:gd name="connsiteX0" fmla="*/ 0 w 2286028"/>
              <a:gd name="connsiteY0" fmla="*/ 0 h 449944"/>
              <a:gd name="connsiteX1" fmla="*/ 2061028 w 2286028"/>
              <a:gd name="connsiteY1" fmla="*/ 0 h 449944"/>
              <a:gd name="connsiteX2" fmla="*/ 2286028 w 2286028"/>
              <a:gd name="connsiteY2" fmla="*/ 224972 h 449944"/>
              <a:gd name="connsiteX3" fmla="*/ 2061028 w 2286028"/>
              <a:gd name="connsiteY3" fmla="*/ 449944 h 449944"/>
              <a:gd name="connsiteX4" fmla="*/ 2061018 w 2286028"/>
              <a:gd name="connsiteY4" fmla="*/ 449943 h 449944"/>
              <a:gd name="connsiteX5" fmla="*/ 0 w 2286028"/>
              <a:gd name="connsiteY5" fmla="*/ 449943 h 44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solidFill>
                  <a:srgbClr val="FFFFFF"/>
                </a:solidFill>
                <a:effectLst>
                  <a:outerShdw blurRad="38100" dist="19050" dir="2700000" algn="tl" rotWithShape="0">
                    <a:schemeClr val="dk1">
                      <a:alpha val="40000"/>
                    </a:schemeClr>
                  </a:outerShdw>
                </a:effectLst>
                <a:uLnTx/>
                <a:uFillTx/>
                <a:latin typeface="宋体" panose="02010600030101010101" pitchFamily="2" charset="-122"/>
                <a:ea typeface="+mn-ea"/>
                <a:cs typeface="+mn-cs"/>
                <a:sym typeface="Arial" panose="020B0604020202020204" pitchFamily="34" charset="0"/>
              </a:rPr>
              <a:t>建立健全与经费相关的内部管理制度</a:t>
            </a:r>
            <a:endParaRPr kumimoji="0" lang="zh-CN" altLang="en-US" sz="2000" b="1" i="0" u="none" strike="noStrike" kern="1200" cap="none" spc="0" normalizeH="0" baseline="0" noProof="1">
              <a:solidFill>
                <a:srgbClr val="FFFFFF"/>
              </a:solidFill>
              <a:effectLst>
                <a:outerShdw blurRad="38100" dist="19050" dir="2700000" algn="tl" rotWithShape="0">
                  <a:schemeClr val="dk1">
                    <a:alpha val="40000"/>
                  </a:schemeClr>
                </a:outerShdw>
              </a:effectLst>
              <a:uLnTx/>
              <a:uFillTx/>
              <a:latin typeface="宋体" panose="02010600030101010101" pitchFamily="2" charset="-122"/>
              <a:ea typeface="+mn-ea"/>
              <a:cs typeface="+mn-cs"/>
              <a:sym typeface="Arial" panose="020B0604020202020204" pitchFamily="34" charset="0"/>
            </a:endParaRPr>
          </a:p>
        </p:txBody>
      </p:sp>
      <p:sp>
        <p:nvSpPr>
          <p:cNvPr id="57350" name="MH_Text_2"/>
          <p:cNvSpPr/>
          <p:nvPr/>
        </p:nvSpPr>
        <p:spPr>
          <a:xfrm>
            <a:off x="4149725" y="3589338"/>
            <a:ext cx="4633913" cy="908050"/>
          </a:xfrm>
          <a:prstGeom prst="rect">
            <a:avLst/>
          </a:prstGeom>
          <a:noFill/>
          <a:ln w="9525">
            <a:noFill/>
          </a:ln>
        </p:spPr>
        <p:txBody>
          <a:bodyPr anchor="ctr"/>
          <a:lstStyle/>
          <a:p>
            <a:pPr marL="171450" indent="-171450">
              <a:buFont typeface="Wingdings" panose="05000000000000000000" pitchFamily="2" charset="2"/>
              <a:buChar char="Ø"/>
            </a:pPr>
            <a:r>
              <a:rPr lang="zh-CN" altLang="en-US" sz="1400" dirty="0">
                <a:latin typeface="宋体" panose="02010600030101010101" pitchFamily="2" charset="-122"/>
                <a:ea typeface="宋体" panose="02010600030101010101" pitchFamily="2" charset="-122"/>
              </a:rPr>
              <a:t>完善内部科研经费管理</a:t>
            </a:r>
            <a:endParaRPr lang="zh-CN" altLang="en-US" sz="1400" dirty="0">
              <a:latin typeface="宋体" panose="02010600030101010101" pitchFamily="2" charset="-122"/>
              <a:ea typeface="宋体" panose="02010600030101010101" pitchFamily="2" charset="-122"/>
            </a:endParaRPr>
          </a:p>
          <a:p>
            <a:pPr marL="171450" indent="-171450">
              <a:buFont typeface="Wingdings" panose="05000000000000000000" pitchFamily="2" charset="2"/>
              <a:buChar char="Ø"/>
            </a:pPr>
            <a:r>
              <a:rPr lang="zh-CN" altLang="en-US" sz="1400" dirty="0">
                <a:latin typeface="宋体" panose="02010600030101010101" pitchFamily="2" charset="-122"/>
                <a:ea typeface="宋体" panose="02010600030101010101" pitchFamily="2" charset="-122"/>
              </a:rPr>
              <a:t>间接费用使用的管理</a:t>
            </a:r>
            <a:endParaRPr lang="zh-CN" altLang="en-US" sz="1400" dirty="0">
              <a:latin typeface="宋体" panose="02010600030101010101" pitchFamily="2" charset="-122"/>
              <a:ea typeface="宋体" panose="02010600030101010101" pitchFamily="2" charset="-122"/>
            </a:endParaRPr>
          </a:p>
          <a:p>
            <a:pPr marL="171450" indent="-171450">
              <a:buFont typeface="Wingdings" panose="05000000000000000000" pitchFamily="2" charset="2"/>
              <a:buChar char="Ø"/>
            </a:pPr>
            <a:r>
              <a:rPr lang="zh-CN" altLang="en-US" sz="1400" dirty="0">
                <a:latin typeface="宋体" panose="02010600030101010101" pitchFamily="2" charset="-122"/>
                <a:ea typeface="宋体" panose="02010600030101010101" pitchFamily="2" charset="-122"/>
              </a:rPr>
              <a:t>绩效支出的管理</a:t>
            </a:r>
            <a:endParaRPr lang="zh-CN" altLang="en-US" sz="1400" dirty="0">
              <a:latin typeface="宋体" panose="02010600030101010101" pitchFamily="2" charset="-122"/>
              <a:ea typeface="宋体" panose="02010600030101010101" pitchFamily="2" charset="-122"/>
            </a:endParaRPr>
          </a:p>
        </p:txBody>
      </p:sp>
      <p:sp>
        <p:nvSpPr>
          <p:cNvPr id="13" name="MH_SubTitle_3"/>
          <p:cNvSpPr/>
          <p:nvPr/>
        </p:nvSpPr>
        <p:spPr>
          <a:xfrm>
            <a:off x="631825" y="4604385"/>
            <a:ext cx="2431398" cy="741680"/>
          </a:xfrm>
          <a:custGeom>
            <a:avLst/>
            <a:gdLst>
              <a:gd name="connsiteX0" fmla="*/ 0 w 2286028"/>
              <a:gd name="connsiteY0" fmla="*/ 0 h 449944"/>
              <a:gd name="connsiteX1" fmla="*/ 2061028 w 2286028"/>
              <a:gd name="connsiteY1" fmla="*/ 0 h 449944"/>
              <a:gd name="connsiteX2" fmla="*/ 2286028 w 2286028"/>
              <a:gd name="connsiteY2" fmla="*/ 224972 h 449944"/>
              <a:gd name="connsiteX3" fmla="*/ 2061028 w 2286028"/>
              <a:gd name="connsiteY3" fmla="*/ 449944 h 449944"/>
              <a:gd name="connsiteX4" fmla="*/ 2061018 w 2286028"/>
              <a:gd name="connsiteY4" fmla="*/ 449943 h 449944"/>
              <a:gd name="connsiteX5" fmla="*/ 0 w 2286028"/>
              <a:gd name="connsiteY5" fmla="*/ 449943 h 44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close/>
              </a:path>
            </a:pathLst>
          </a:custGeom>
          <a:gradFill>
            <a:gsLst>
              <a:gs pos="0">
                <a:srgbClr val="14CD68"/>
              </a:gs>
              <a:gs pos="100000">
                <a:srgbClr val="0B6E3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1">
                <a:solidFill>
                  <a:schemeClr val="tx1"/>
                </a:solidFill>
                <a:effectLst>
                  <a:outerShdw blurRad="38100" dist="25400" dir="5400000" algn="ctr" rotWithShape="0">
                    <a:srgbClr val="6E747A">
                      <a:alpha val="43000"/>
                    </a:srgbClr>
                  </a:outerShdw>
                </a:effectLst>
                <a:uLnTx/>
                <a:uFillTx/>
                <a:latin typeface="宋体" panose="02010600030101010101" pitchFamily="2" charset="-122"/>
                <a:ea typeface="+mn-ea"/>
                <a:cs typeface="+mn-cs"/>
                <a:sym typeface="+mn-ea"/>
              </a:rPr>
              <a:t>采取公务卡或非现金方式结算</a:t>
            </a:r>
            <a:endParaRPr kumimoji="0" lang="zh-CN" altLang="en-US" sz="2000" b="1" i="0" u="none" strike="noStrike" kern="1200" cap="none" spc="0" normalizeH="0" baseline="0" noProof="1">
              <a:solidFill>
                <a:schemeClr val="tx1"/>
              </a:solidFill>
              <a:effectLst>
                <a:outerShdw blurRad="38100" dist="25400" dir="5400000" algn="ctr" rotWithShape="0">
                  <a:srgbClr val="6E747A">
                    <a:alpha val="43000"/>
                  </a:srgbClr>
                </a:outerShdw>
              </a:effectLst>
              <a:uLnTx/>
              <a:uFillTx/>
              <a:latin typeface="宋体" panose="02010600030101010101" pitchFamily="2" charset="-122"/>
              <a:ea typeface="+mn-ea"/>
              <a:cs typeface="+mn-cs"/>
              <a:sym typeface="+mn-ea"/>
            </a:endParaRPr>
          </a:p>
        </p:txBody>
      </p:sp>
      <p:pic>
        <p:nvPicPr>
          <p:cNvPr id="57352"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
        <p:nvSpPr>
          <p:cNvPr id="2" name="MH_SubTitle_1"/>
          <p:cNvSpPr/>
          <p:nvPr/>
        </p:nvSpPr>
        <p:spPr>
          <a:xfrm>
            <a:off x="631825" y="5511800"/>
            <a:ext cx="2432050" cy="746125"/>
          </a:xfrm>
          <a:custGeom>
            <a:avLst/>
            <a:gdLst>
              <a:gd name="connsiteX0" fmla="*/ 0 w 2286028"/>
              <a:gd name="connsiteY0" fmla="*/ 0 h 449944"/>
              <a:gd name="connsiteX1" fmla="*/ 2061028 w 2286028"/>
              <a:gd name="connsiteY1" fmla="*/ 0 h 449944"/>
              <a:gd name="connsiteX2" fmla="*/ 2286028 w 2286028"/>
              <a:gd name="connsiteY2" fmla="*/ 224972 h 449944"/>
              <a:gd name="connsiteX3" fmla="*/ 2061028 w 2286028"/>
              <a:gd name="connsiteY3" fmla="*/ 449944 h 449944"/>
              <a:gd name="connsiteX4" fmla="*/ 2061018 w 2286028"/>
              <a:gd name="connsiteY4" fmla="*/ 449943 h 449944"/>
              <a:gd name="connsiteX5" fmla="*/ 0 w 2286028"/>
              <a:gd name="connsiteY5" fmla="*/ 449943 h 44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charset="0"/>
              <a:buNone/>
              <a:defRPr/>
            </a:pPr>
            <a:r>
              <a:rPr kumimoji="0" lang="zh-CN" altLang="en-US" sz="2000" b="1" i="0" u="none" strike="noStrike" kern="1200" cap="none" spc="0" normalizeH="0" baseline="0" noProof="1">
                <a:solidFill>
                  <a:srgbClr val="FFFFFF"/>
                </a:solidFill>
                <a:effectLst>
                  <a:outerShdw blurRad="38100" dist="19050" dir="2700000" algn="tl" rotWithShape="0">
                    <a:schemeClr val="dk1">
                      <a:alpha val="40000"/>
                    </a:schemeClr>
                  </a:outerShdw>
                </a:effectLst>
                <a:uLnTx/>
                <a:uFillTx/>
                <a:latin typeface="宋体" panose="02010600030101010101" pitchFamily="2" charset="-122"/>
                <a:ea typeface="+mn-ea"/>
                <a:cs typeface="+mn-cs"/>
                <a:sym typeface="+mn-ea"/>
              </a:rPr>
              <a:t>严格预算执行和管理</a:t>
            </a:r>
            <a:endParaRPr kumimoji="0" lang="zh-CN" altLang="en-US" sz="2000" b="1" i="0" u="none" strike="noStrike" kern="1200" cap="none" spc="0" normalizeH="0" baseline="0" noProof="1">
              <a:solidFill>
                <a:srgbClr val="FFFFFF"/>
              </a:solidFill>
              <a:effectLst>
                <a:outerShdw blurRad="38100" dist="19050" dir="2700000" algn="tl" rotWithShape="0">
                  <a:schemeClr val="dk1">
                    <a:alpha val="40000"/>
                  </a:schemeClr>
                </a:outerShdw>
              </a:effectLst>
              <a:uLnTx/>
              <a:uFillTx/>
              <a:latin typeface="宋体" panose="02010600030101010101" pitchFamily="2" charset="-122"/>
              <a:ea typeface="+mn-ea"/>
              <a:cs typeface="+mn-cs"/>
              <a:sym typeface="+mn-ea"/>
            </a:endParaRPr>
          </a:p>
        </p:txBody>
      </p:sp>
      <p:sp>
        <p:nvSpPr>
          <p:cNvPr id="57354" name="右箭头 6"/>
          <p:cNvSpPr/>
          <p:nvPr/>
        </p:nvSpPr>
        <p:spPr>
          <a:xfrm>
            <a:off x="3276600" y="2649538"/>
            <a:ext cx="873125" cy="420687"/>
          </a:xfrm>
          <a:prstGeom prst="rightArrow">
            <a:avLst>
              <a:gd name="adj1" fmla="val 50000"/>
              <a:gd name="adj2" fmla="val 49715"/>
            </a:avLst>
          </a:prstGeom>
          <a:solidFill>
            <a:srgbClr val="C00000"/>
          </a:solidFill>
          <a:ln w="9525">
            <a:noFill/>
          </a:ln>
        </p:spPr>
        <p:txBody>
          <a:bodyPr wrap="none" anchor="ctr"/>
          <a:lstStyle/>
          <a:p>
            <a:pPr algn="ctr" eaLnBrk="0" hangingPunct="0">
              <a:lnSpc>
                <a:spcPct val="145000"/>
              </a:lnSpc>
              <a:buFont typeface="Wingdings" panose="05000000000000000000" pitchFamily="2" charset="2"/>
              <a:buChar char="Ø"/>
            </a:pP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57355" name="右箭头 7"/>
          <p:cNvSpPr/>
          <p:nvPr/>
        </p:nvSpPr>
        <p:spPr>
          <a:xfrm>
            <a:off x="3276600" y="3795713"/>
            <a:ext cx="873125" cy="420687"/>
          </a:xfrm>
          <a:prstGeom prst="rightArrow">
            <a:avLst>
              <a:gd name="adj1" fmla="val 50000"/>
              <a:gd name="adj2" fmla="val 49715"/>
            </a:avLst>
          </a:prstGeom>
          <a:solidFill>
            <a:srgbClr val="0070C0"/>
          </a:solidFill>
          <a:ln w="9525">
            <a:noFill/>
          </a:ln>
        </p:spPr>
        <p:txBody>
          <a:bodyPr wrap="none" anchor="ctr"/>
          <a:lstStyle/>
          <a:p>
            <a:pPr algn="ctr" eaLnBrk="0" hangingPunct="0">
              <a:lnSpc>
                <a:spcPct val="145000"/>
              </a:lnSpc>
              <a:buFont typeface="Wingdings" panose="05000000000000000000" pitchFamily="2" charset="2"/>
              <a:buChar char="Ø"/>
            </a:pPr>
            <a:endParaRPr lang="zh-CN" altLang="en-US" sz="2800" b="1" dirty="0">
              <a:solidFill>
                <a:srgbClr val="FF0000"/>
              </a:solidFill>
              <a:latin typeface="Arial" panose="020B0604020202020204" pitchFamily="34" charset="0"/>
              <a:ea typeface="宋体" panose="02010600030101010101" pitchFamily="2" charset="-122"/>
            </a:endParaRPr>
          </a:p>
        </p:txBody>
      </p:sp>
    </p:spTree>
    <p:custDataLst>
      <p:tags r:id="rId2"/>
    </p:custDataLst>
  </p:cSld>
  <p:clrMapOvr>
    <a:masterClrMapping/>
  </p:clrMapOvr>
  <p:transition>
    <p:wheel spokes="3"/>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Other_1"/>
          <p:cNvSpPr/>
          <p:nvPr/>
        </p:nvSpPr>
        <p:spPr>
          <a:xfrm rot="21439215">
            <a:off x="2303463" y="4785995"/>
            <a:ext cx="969963" cy="981075"/>
          </a:xfrm>
          <a:prstGeom prst="roundRect">
            <a:avLst>
              <a:gd name="adj" fmla="val 18567"/>
            </a:avLst>
          </a:prstGeom>
          <a:solidFill>
            <a:srgbClr val="00B050"/>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800" b="0" i="0" u="none" strike="noStrike" kern="1200" cap="none" spc="0" normalizeH="0" baseline="0" noProof="1">
                <a:ln>
                  <a:noFill/>
                </a:ln>
                <a:solidFill>
                  <a:srgbClr val="FFFFFF"/>
                </a:solidFill>
                <a:effectLst/>
                <a:uLnTx/>
                <a:uFillTx/>
                <a:latin typeface="方正姚体" pitchFamily="2" charset="-122"/>
                <a:ea typeface="方正姚体" pitchFamily="2" charset="-122"/>
                <a:cs typeface="+mn-cs"/>
              </a:rPr>
              <a:t>3</a:t>
            </a:r>
            <a:endParaRPr kumimoji="0" lang="en-US" altLang="zh-CN" sz="4800" b="0" i="0" u="none" strike="noStrike" kern="1200" cap="none" spc="0" normalizeH="0" baseline="0" noProof="1">
              <a:ln>
                <a:noFill/>
              </a:ln>
              <a:solidFill>
                <a:srgbClr val="FFFFFF"/>
              </a:solidFill>
              <a:effectLst/>
              <a:uLnTx/>
              <a:uFillTx/>
              <a:latin typeface="方正姚体" pitchFamily="2" charset="-122"/>
              <a:ea typeface="方正姚体" pitchFamily="2" charset="-122"/>
              <a:cs typeface="+mn-cs"/>
            </a:endParaRPr>
          </a:p>
        </p:txBody>
      </p:sp>
      <p:cxnSp>
        <p:nvCxnSpPr>
          <p:cNvPr id="6" name="MH_Other_2"/>
          <p:cNvCxnSpPr/>
          <p:nvPr/>
        </p:nvCxnSpPr>
        <p:spPr>
          <a:xfrm>
            <a:off x="3276600" y="5276533"/>
            <a:ext cx="720725" cy="0"/>
          </a:xfrm>
          <a:prstGeom prst="straightConnector1">
            <a:avLst/>
          </a:prstGeom>
          <a:ln>
            <a:solidFill>
              <a:srgbClr val="B2B2B2"/>
            </a:solidFill>
            <a:tailEnd type="triangle"/>
          </a:ln>
        </p:spPr>
        <p:style>
          <a:lnRef idx="1">
            <a:schemeClr val="accent1"/>
          </a:lnRef>
          <a:fillRef idx="0">
            <a:schemeClr val="accent1"/>
          </a:fillRef>
          <a:effectRef idx="0">
            <a:schemeClr val="accent1"/>
          </a:effectRef>
          <a:fontRef idx="minor">
            <a:schemeClr val="tx1"/>
          </a:fontRef>
        </p:style>
      </p:cxnSp>
      <p:sp>
        <p:nvSpPr>
          <p:cNvPr id="10" name="MH_Other_3"/>
          <p:cNvSpPr/>
          <p:nvPr/>
        </p:nvSpPr>
        <p:spPr>
          <a:xfrm rot="21439215">
            <a:off x="2528888" y="3825558"/>
            <a:ext cx="969963" cy="981075"/>
          </a:xfrm>
          <a:prstGeom prst="roundRect">
            <a:avLst>
              <a:gd name="adj" fmla="val 18567"/>
            </a:avLst>
          </a:prstGeom>
          <a:solidFill>
            <a:srgbClr val="C00000"/>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fontAlgn="base" hangingPunct="1"/>
            <a:r>
              <a:rPr lang="en-US" altLang="zh-CN" sz="4800" strike="noStrike" noProof="1">
                <a:solidFill>
                  <a:srgbClr val="FFFFFF"/>
                </a:solidFill>
                <a:latin typeface="方正姚体" pitchFamily="2" charset="-122"/>
                <a:ea typeface="方正姚体" pitchFamily="2" charset="-122"/>
              </a:rPr>
              <a:t>2</a:t>
            </a:r>
            <a:endParaRPr lang="zh-CN" altLang="en-US" sz="4800" strike="noStrike" noProof="1">
              <a:solidFill>
                <a:srgbClr val="FFFFFF"/>
              </a:solidFill>
              <a:latin typeface="方正姚体" pitchFamily="2" charset="-122"/>
              <a:ea typeface="方正姚体" pitchFamily="2" charset="-122"/>
            </a:endParaRPr>
          </a:p>
        </p:txBody>
      </p:sp>
      <p:cxnSp>
        <p:nvCxnSpPr>
          <p:cNvPr id="11" name="MH_Other_4"/>
          <p:cNvCxnSpPr/>
          <p:nvPr/>
        </p:nvCxnSpPr>
        <p:spPr>
          <a:xfrm>
            <a:off x="3521075" y="4316095"/>
            <a:ext cx="920750" cy="0"/>
          </a:xfrm>
          <a:prstGeom prst="straightConnector1">
            <a:avLst/>
          </a:prstGeom>
          <a:ln>
            <a:solidFill>
              <a:srgbClr val="B2B2B2"/>
            </a:solidFill>
            <a:tailEnd type="triangle"/>
          </a:ln>
        </p:spPr>
        <p:style>
          <a:lnRef idx="1">
            <a:schemeClr val="accent1"/>
          </a:lnRef>
          <a:fillRef idx="0">
            <a:schemeClr val="accent1"/>
          </a:fillRef>
          <a:effectRef idx="0">
            <a:schemeClr val="accent1"/>
          </a:effectRef>
          <a:fontRef idx="minor">
            <a:schemeClr val="tx1"/>
          </a:fontRef>
        </p:style>
      </p:cxnSp>
      <p:sp>
        <p:nvSpPr>
          <p:cNvPr id="15" name="MH_Other_5"/>
          <p:cNvSpPr/>
          <p:nvPr/>
        </p:nvSpPr>
        <p:spPr>
          <a:xfrm rot="21439215">
            <a:off x="2174875" y="2874645"/>
            <a:ext cx="969963" cy="981075"/>
          </a:xfrm>
          <a:prstGeom prst="roundRect">
            <a:avLst>
              <a:gd name="adj" fmla="val 18567"/>
            </a:avLst>
          </a:prstGeom>
          <a:solidFill>
            <a:srgbClr val="0070C0"/>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800" b="0" i="0" u="none" strike="noStrike" kern="1200" cap="none" spc="0" normalizeH="0" baseline="0" noProof="1">
                <a:ln>
                  <a:noFill/>
                </a:ln>
                <a:solidFill>
                  <a:srgbClr val="FFFFFF"/>
                </a:solidFill>
                <a:effectLst/>
                <a:uLnTx/>
                <a:uFillTx/>
                <a:latin typeface="方正姚体" pitchFamily="2" charset="-122"/>
                <a:ea typeface="方正姚体" pitchFamily="2" charset="-122"/>
                <a:cs typeface="+mn-cs"/>
              </a:rPr>
              <a:t>1</a:t>
            </a:r>
            <a:endParaRPr kumimoji="0" lang="en-US" altLang="zh-CN" sz="4800" b="0" i="0" u="none" strike="noStrike" kern="1200" cap="none" spc="0" normalizeH="0" baseline="0" noProof="1">
              <a:ln>
                <a:noFill/>
              </a:ln>
              <a:solidFill>
                <a:srgbClr val="FFFFFF"/>
              </a:solidFill>
              <a:effectLst/>
              <a:uLnTx/>
              <a:uFillTx/>
              <a:latin typeface="方正姚体" pitchFamily="2" charset="-122"/>
              <a:ea typeface="方正姚体" pitchFamily="2" charset="-122"/>
              <a:cs typeface="+mn-cs"/>
            </a:endParaRPr>
          </a:p>
        </p:txBody>
      </p:sp>
      <p:cxnSp>
        <p:nvCxnSpPr>
          <p:cNvPr id="16" name="MH_Other_6"/>
          <p:cNvCxnSpPr/>
          <p:nvPr/>
        </p:nvCxnSpPr>
        <p:spPr>
          <a:xfrm>
            <a:off x="3167063" y="3365183"/>
            <a:ext cx="830263" cy="0"/>
          </a:xfrm>
          <a:prstGeom prst="straightConnector1">
            <a:avLst/>
          </a:prstGeom>
          <a:ln>
            <a:solidFill>
              <a:srgbClr val="B2B2B2"/>
            </a:solidFill>
            <a:tailEnd type="triangle"/>
          </a:ln>
        </p:spPr>
        <p:style>
          <a:lnRef idx="1">
            <a:schemeClr val="accent1"/>
          </a:lnRef>
          <a:fillRef idx="0">
            <a:schemeClr val="accent1"/>
          </a:fillRef>
          <a:effectRef idx="0">
            <a:schemeClr val="accent1"/>
          </a:effectRef>
          <a:fontRef idx="minor">
            <a:schemeClr val="tx1"/>
          </a:fontRef>
        </p:style>
      </p:cxnSp>
      <p:sp>
        <p:nvSpPr>
          <p:cNvPr id="32" name="MH_Other_9"/>
          <p:cNvSpPr/>
          <p:nvPr/>
        </p:nvSpPr>
        <p:spPr>
          <a:xfrm>
            <a:off x="628650" y="3030220"/>
            <a:ext cx="1570038" cy="2709863"/>
          </a:xfrm>
          <a:custGeom>
            <a:avLst/>
            <a:gdLst>
              <a:gd name="connsiteX0" fmla="*/ 353236 w 1570676"/>
              <a:gd name="connsiteY0" fmla="*/ 0 h 3230989"/>
              <a:gd name="connsiteX1" fmla="*/ 704078 w 1570676"/>
              <a:gd name="connsiteY1" fmla="*/ 350842 h 3230989"/>
              <a:gd name="connsiteX2" fmla="*/ 696950 w 1570676"/>
              <a:gd name="connsiteY2" fmla="*/ 421549 h 3230989"/>
              <a:gd name="connsiteX3" fmla="*/ 693971 w 1570676"/>
              <a:gd name="connsiteY3" fmla="*/ 431148 h 3230989"/>
              <a:gd name="connsiteX4" fmla="*/ 1124583 w 1570676"/>
              <a:gd name="connsiteY4" fmla="*/ 115308 h 3230989"/>
              <a:gd name="connsiteX5" fmla="*/ 1182673 w 1570676"/>
              <a:gd name="connsiteY5" fmla="*/ 124239 h 3230989"/>
              <a:gd name="connsiteX6" fmla="*/ 1280987 w 1570676"/>
              <a:gd name="connsiteY6" fmla="*/ 258279 h 3230989"/>
              <a:gd name="connsiteX7" fmla="*/ 1272055 w 1570676"/>
              <a:gd name="connsiteY7" fmla="*/ 316369 h 3230989"/>
              <a:gd name="connsiteX8" fmla="*/ 737572 w 1570676"/>
              <a:gd name="connsiteY8" fmla="*/ 708396 h 3230989"/>
              <a:gd name="connsiteX9" fmla="*/ 1421618 w 1570676"/>
              <a:gd name="connsiteY9" fmla="*/ 295118 h 3230989"/>
              <a:gd name="connsiteX10" fmla="*/ 1478696 w 1570676"/>
              <a:gd name="connsiteY10" fmla="*/ 309203 h 3230989"/>
              <a:gd name="connsiteX11" fmla="*/ 1564680 w 1570676"/>
              <a:gd name="connsiteY11" fmla="*/ 451522 h 3230989"/>
              <a:gd name="connsiteX12" fmla="*/ 1550596 w 1570676"/>
              <a:gd name="connsiteY12" fmla="*/ 508600 h 3230989"/>
              <a:gd name="connsiteX13" fmla="*/ 625846 w 1570676"/>
              <a:gd name="connsiteY13" fmla="*/ 1067303 h 3230989"/>
              <a:gd name="connsiteX14" fmla="*/ 625846 w 1570676"/>
              <a:gd name="connsiteY14" fmla="*/ 1840572 h 3230989"/>
              <a:gd name="connsiteX15" fmla="*/ 621798 w 1570676"/>
              <a:gd name="connsiteY15" fmla="*/ 1860622 h 3230989"/>
              <a:gd name="connsiteX16" fmla="*/ 630588 w 1570676"/>
              <a:gd name="connsiteY16" fmla="*/ 1874274 h 3230989"/>
              <a:gd name="connsiteX17" fmla="*/ 719607 w 1570676"/>
              <a:gd name="connsiteY17" fmla="*/ 2101869 h 3230989"/>
              <a:gd name="connsiteX18" fmla="*/ 724451 w 1570676"/>
              <a:gd name="connsiteY18" fmla="*/ 2103875 h 3230989"/>
              <a:gd name="connsiteX19" fmla="*/ 738159 w 1570676"/>
              <a:gd name="connsiteY19" fmla="*/ 2136968 h 3230989"/>
              <a:gd name="connsiteX20" fmla="*/ 738159 w 1570676"/>
              <a:gd name="connsiteY20" fmla="*/ 3173493 h 3230989"/>
              <a:gd name="connsiteX21" fmla="*/ 691358 w 1570676"/>
              <a:gd name="connsiteY21" fmla="*/ 3220294 h 3230989"/>
              <a:gd name="connsiteX22" fmla="*/ 504158 w 1570676"/>
              <a:gd name="connsiteY22" fmla="*/ 3220294 h 3230989"/>
              <a:gd name="connsiteX23" fmla="*/ 457357 w 1570676"/>
              <a:gd name="connsiteY23" fmla="*/ 3173493 h 3230989"/>
              <a:gd name="connsiteX24" fmla="*/ 457357 w 1570676"/>
              <a:gd name="connsiteY24" fmla="*/ 2183074 h 3230989"/>
              <a:gd name="connsiteX25" fmla="*/ 375586 w 1570676"/>
              <a:gd name="connsiteY25" fmla="*/ 1974012 h 3230989"/>
              <a:gd name="connsiteX26" fmla="*/ 370477 w 1570676"/>
              <a:gd name="connsiteY26" fmla="*/ 1944882 h 3230989"/>
              <a:gd name="connsiteX27" fmla="*/ 280842 w 1570676"/>
              <a:gd name="connsiteY27" fmla="*/ 1944882 h 3230989"/>
              <a:gd name="connsiteX28" fmla="*/ 280842 w 1570676"/>
              <a:gd name="connsiteY28" fmla="*/ 3185353 h 3230989"/>
              <a:gd name="connsiteX29" fmla="*/ 235206 w 1570676"/>
              <a:gd name="connsiteY29" fmla="*/ 3230989 h 3230989"/>
              <a:gd name="connsiteX30" fmla="*/ 52665 w 1570676"/>
              <a:gd name="connsiteY30" fmla="*/ 3230989 h 3230989"/>
              <a:gd name="connsiteX31" fmla="*/ 7029 w 1570676"/>
              <a:gd name="connsiteY31" fmla="*/ 3185353 h 3230989"/>
              <a:gd name="connsiteX32" fmla="*/ 7029 w 1570676"/>
              <a:gd name="connsiteY32" fmla="*/ 1902195 h 3230989"/>
              <a:gd name="connsiteX33" fmla="*/ 10564 w 1570676"/>
              <a:gd name="connsiteY33" fmla="*/ 1884685 h 3230989"/>
              <a:gd name="connsiteX34" fmla="*/ 8197 w 1570676"/>
              <a:gd name="connsiteY34" fmla="*/ 1881174 h 3230989"/>
              <a:gd name="connsiteX35" fmla="*/ 0 w 1570676"/>
              <a:gd name="connsiteY35" fmla="*/ 1840572 h 3230989"/>
              <a:gd name="connsiteX36" fmla="*/ 0 w 1570676"/>
              <a:gd name="connsiteY36" fmla="*/ 836612 h 3230989"/>
              <a:gd name="connsiteX37" fmla="*/ 104310 w 1570676"/>
              <a:gd name="connsiteY37" fmla="*/ 732302 h 3230989"/>
              <a:gd name="connsiteX38" fmla="*/ 283381 w 1570676"/>
              <a:gd name="connsiteY38" fmla="*/ 732302 h 3230989"/>
              <a:gd name="connsiteX39" fmla="*/ 331193 w 1570676"/>
              <a:gd name="connsiteY39" fmla="*/ 697234 h 3230989"/>
              <a:gd name="connsiteX40" fmla="*/ 216672 w 1570676"/>
              <a:gd name="connsiteY40" fmla="*/ 674113 h 3230989"/>
              <a:gd name="connsiteX41" fmla="*/ 2394 w 1570676"/>
              <a:gd name="connsiteY41" fmla="*/ 350842 h 3230989"/>
              <a:gd name="connsiteX42" fmla="*/ 353236 w 1570676"/>
              <a:gd name="connsiteY42" fmla="*/ 0 h 323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70676" h="3230989">
                <a:moveTo>
                  <a:pt x="353236" y="0"/>
                </a:moveTo>
                <a:cubicBezTo>
                  <a:pt x="547001" y="0"/>
                  <a:pt x="704078" y="157077"/>
                  <a:pt x="704078" y="350842"/>
                </a:cubicBezTo>
                <a:cubicBezTo>
                  <a:pt x="704078" y="375063"/>
                  <a:pt x="701624" y="398710"/>
                  <a:pt x="696950" y="421549"/>
                </a:cubicBezTo>
                <a:lnTo>
                  <a:pt x="693971" y="431148"/>
                </a:lnTo>
                <a:lnTo>
                  <a:pt x="1124583" y="115308"/>
                </a:lnTo>
                <a:cubicBezTo>
                  <a:pt x="1143090" y="101733"/>
                  <a:pt x="1169099" y="105732"/>
                  <a:pt x="1182673" y="124239"/>
                </a:cubicBezTo>
                <a:lnTo>
                  <a:pt x="1280987" y="258279"/>
                </a:lnTo>
                <a:cubicBezTo>
                  <a:pt x="1294562" y="276786"/>
                  <a:pt x="1290563" y="302795"/>
                  <a:pt x="1272055" y="316369"/>
                </a:cubicBezTo>
                <a:lnTo>
                  <a:pt x="737572" y="708396"/>
                </a:lnTo>
                <a:lnTo>
                  <a:pt x="1421618" y="295118"/>
                </a:lnTo>
                <a:cubicBezTo>
                  <a:pt x="1441269" y="283246"/>
                  <a:pt x="1466824" y="289552"/>
                  <a:pt x="1478696" y="309203"/>
                </a:cubicBezTo>
                <a:lnTo>
                  <a:pt x="1564680" y="451522"/>
                </a:lnTo>
                <a:cubicBezTo>
                  <a:pt x="1576553" y="471173"/>
                  <a:pt x="1570247" y="496728"/>
                  <a:pt x="1550596" y="508600"/>
                </a:cubicBezTo>
                <a:lnTo>
                  <a:pt x="625846" y="1067303"/>
                </a:lnTo>
                <a:lnTo>
                  <a:pt x="625846" y="1840572"/>
                </a:lnTo>
                <a:lnTo>
                  <a:pt x="621798" y="1860622"/>
                </a:lnTo>
                <a:lnTo>
                  <a:pt x="630588" y="1874274"/>
                </a:lnTo>
                <a:lnTo>
                  <a:pt x="719607" y="2101869"/>
                </a:lnTo>
                <a:lnTo>
                  <a:pt x="724451" y="2103875"/>
                </a:lnTo>
                <a:cubicBezTo>
                  <a:pt x="732921" y="2112345"/>
                  <a:pt x="738159" y="2124045"/>
                  <a:pt x="738159" y="2136968"/>
                </a:cubicBezTo>
                <a:lnTo>
                  <a:pt x="738159" y="3173493"/>
                </a:lnTo>
                <a:cubicBezTo>
                  <a:pt x="738159" y="3199340"/>
                  <a:pt x="717205" y="3220294"/>
                  <a:pt x="691358" y="3220294"/>
                </a:cubicBezTo>
                <a:lnTo>
                  <a:pt x="504158" y="3220294"/>
                </a:lnTo>
                <a:cubicBezTo>
                  <a:pt x="478311" y="3220294"/>
                  <a:pt x="457357" y="3199340"/>
                  <a:pt x="457357" y="3173493"/>
                </a:cubicBezTo>
                <a:lnTo>
                  <a:pt x="457357" y="2183074"/>
                </a:lnTo>
                <a:lnTo>
                  <a:pt x="375586" y="1974012"/>
                </a:lnTo>
                <a:lnTo>
                  <a:pt x="370477" y="1944882"/>
                </a:lnTo>
                <a:lnTo>
                  <a:pt x="280842" y="1944882"/>
                </a:lnTo>
                <a:lnTo>
                  <a:pt x="280842" y="3185353"/>
                </a:lnTo>
                <a:cubicBezTo>
                  <a:pt x="280842" y="3210557"/>
                  <a:pt x="260410" y="3230989"/>
                  <a:pt x="235206" y="3230989"/>
                </a:cubicBezTo>
                <a:lnTo>
                  <a:pt x="52665" y="3230989"/>
                </a:lnTo>
                <a:cubicBezTo>
                  <a:pt x="27461" y="3230989"/>
                  <a:pt x="7029" y="3210557"/>
                  <a:pt x="7029" y="3185353"/>
                </a:cubicBezTo>
                <a:lnTo>
                  <a:pt x="7029" y="1902195"/>
                </a:lnTo>
                <a:lnTo>
                  <a:pt x="10564" y="1884685"/>
                </a:lnTo>
                <a:lnTo>
                  <a:pt x="8197" y="1881174"/>
                </a:lnTo>
                <a:cubicBezTo>
                  <a:pt x="2919" y="1868695"/>
                  <a:pt x="0" y="1854975"/>
                  <a:pt x="0" y="1840572"/>
                </a:cubicBezTo>
                <a:lnTo>
                  <a:pt x="0" y="836612"/>
                </a:lnTo>
                <a:cubicBezTo>
                  <a:pt x="0" y="779003"/>
                  <a:pt x="46701" y="732302"/>
                  <a:pt x="104310" y="732302"/>
                </a:cubicBezTo>
                <a:lnTo>
                  <a:pt x="283381" y="732302"/>
                </a:lnTo>
                <a:lnTo>
                  <a:pt x="331193" y="697234"/>
                </a:lnTo>
                <a:lnTo>
                  <a:pt x="216672" y="674113"/>
                </a:lnTo>
                <a:cubicBezTo>
                  <a:pt x="90750" y="620853"/>
                  <a:pt x="2394" y="496166"/>
                  <a:pt x="2394" y="350842"/>
                </a:cubicBezTo>
                <a:cubicBezTo>
                  <a:pt x="2394" y="157077"/>
                  <a:pt x="159471" y="0"/>
                  <a:pt x="353236"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86" name="MH_SubTitle_3"/>
          <p:cNvSpPr txBox="1"/>
          <p:nvPr/>
        </p:nvSpPr>
        <p:spPr>
          <a:xfrm>
            <a:off x="4086225" y="2852420"/>
            <a:ext cx="4594225" cy="857250"/>
          </a:xfrm>
          <a:prstGeom prst="rect">
            <a:avLst/>
          </a:prstGeom>
          <a:noFill/>
          <a:ln w="9525">
            <a:noFill/>
          </a:ln>
        </p:spPr>
        <p:txBody>
          <a:bodyPr lIns="0" tIns="0" rIns="0" bIns="0" anchor="ctr"/>
          <a:lstStyle/>
          <a:p>
            <a:pPr marR="0" defTabSz="914400" rtl="0">
              <a:lnSpc>
                <a:spcPct val="130000"/>
              </a:lnSpc>
              <a:buClrTx/>
              <a:buSzTx/>
              <a:buFont typeface="Arial" panose="020B0604020202020204" pitchFamily="34" charset="0"/>
              <a:buNone/>
              <a:defRPr/>
            </a:pPr>
            <a:r>
              <a:rPr kumimoji="0" lang="zh-CN" altLang="en-US" sz="2400" b="1" kern="0" cap="none" spc="0" normalizeH="0" baseline="0" noProof="0" dirty="0" smtClean="0">
                <a:latin typeface="+mn-ea"/>
                <a:ea typeface="+mn-ea"/>
                <a:cs typeface="+mn-cs"/>
                <a:sym typeface="+mn-ea"/>
              </a:rPr>
              <a:t>专项经费分为直接费用和间接费用</a:t>
            </a:r>
            <a:r>
              <a:rPr kumimoji="0" lang="en-US" altLang="zh-CN" sz="2000" b="1" kern="1200" cap="none" spc="0" normalizeH="0" baseline="0" noProof="1">
                <a:solidFill>
                  <a:srgbClr val="404040"/>
                </a:solidFill>
                <a:latin typeface="Calibri" panose="020F0502020204030204" pitchFamily="34" charset="0"/>
                <a:ea typeface="微软雅黑" panose="020B0503020204020204" pitchFamily="34" charset="-122"/>
                <a:cs typeface="+mn-ea"/>
              </a:rPr>
              <a:t> </a:t>
            </a:r>
            <a:endParaRPr kumimoji="0" lang="zh-CN" altLang="en-US" sz="2000" b="1" kern="1200" cap="none" spc="0" normalizeH="0" baseline="0" noProof="1">
              <a:solidFill>
                <a:srgbClr val="404040"/>
              </a:solidFill>
              <a:latin typeface="Calibri" panose="020F0502020204030204" pitchFamily="34" charset="0"/>
              <a:ea typeface="微软雅黑" panose="020B0503020204020204" pitchFamily="34" charset="-122"/>
              <a:cs typeface="+mn-cs"/>
            </a:endParaRPr>
          </a:p>
        </p:txBody>
      </p:sp>
      <p:sp>
        <p:nvSpPr>
          <p:cNvPr id="3088" name="MH_SubTitle_2"/>
          <p:cNvSpPr txBox="1"/>
          <p:nvPr/>
        </p:nvSpPr>
        <p:spPr>
          <a:xfrm>
            <a:off x="4543425" y="3877945"/>
            <a:ext cx="4137025" cy="950913"/>
          </a:xfrm>
          <a:prstGeom prst="rect">
            <a:avLst/>
          </a:prstGeom>
          <a:noFill/>
          <a:ln w="9525">
            <a:noFill/>
          </a:ln>
        </p:spPr>
        <p:txBody>
          <a:bodyPr lIns="0" tIns="0" rIns="0" bIns="0" anchor="ctr"/>
          <a:lstStyle/>
          <a:p>
            <a:pPr marR="0" defTabSz="914400" rtl="0" eaLnBrk="0" hangingPunct="0">
              <a:lnSpc>
                <a:spcPct val="130000"/>
              </a:lnSpc>
              <a:spcBef>
                <a:spcPct val="20000"/>
              </a:spcBef>
              <a:buClr>
                <a:schemeClr val="hlink"/>
              </a:buClr>
              <a:buSzPct val="70000"/>
              <a:buFont typeface="Wingdings" panose="05000000000000000000" pitchFamily="2" charset="2"/>
              <a:buNone/>
              <a:defRPr/>
            </a:pPr>
            <a:r>
              <a:rPr kumimoji="0" lang="zh-CN" altLang="en-US" sz="2400" b="1" kern="0" cap="none" spc="0" normalizeH="0" baseline="0" noProof="0" dirty="0">
                <a:latin typeface="+mn-ea"/>
                <a:ea typeface="+mn-ea"/>
                <a:cs typeface="+mn-cs"/>
                <a:sym typeface="+mn-ea"/>
              </a:rPr>
              <a:t>加大对间接费用支持力度，提高间接成本的补偿水平</a:t>
            </a:r>
            <a:r>
              <a:rPr kumimoji="0" lang="en-US" altLang="zh-CN" sz="2400" b="1" kern="1200" cap="none" spc="0" normalizeH="0" baseline="0" noProof="1">
                <a:solidFill>
                  <a:srgbClr val="404040"/>
                </a:solidFill>
                <a:latin typeface="Calibri" panose="020F0502020204030204" pitchFamily="34" charset="0"/>
                <a:ea typeface="微软雅黑" panose="020B0503020204020204" pitchFamily="34" charset="-122"/>
                <a:cs typeface="+mn-ea"/>
              </a:rPr>
              <a:t> </a:t>
            </a:r>
            <a:endParaRPr kumimoji="0" lang="zh-CN" altLang="en-US" sz="2400" b="1" kern="1200" cap="none" spc="0" normalizeH="0" baseline="0" noProof="1">
              <a:solidFill>
                <a:srgbClr val="404040"/>
              </a:solidFill>
              <a:latin typeface="Calibri" panose="020F0502020204030204" pitchFamily="34" charset="0"/>
              <a:ea typeface="微软雅黑" panose="020B0503020204020204" pitchFamily="34" charset="-122"/>
              <a:cs typeface="+mn-cs"/>
            </a:endParaRPr>
          </a:p>
        </p:txBody>
      </p:sp>
      <p:sp>
        <p:nvSpPr>
          <p:cNvPr id="3090" name="MH_SubTitle_1"/>
          <p:cNvSpPr txBox="1"/>
          <p:nvPr/>
        </p:nvSpPr>
        <p:spPr>
          <a:xfrm>
            <a:off x="4149725" y="5113020"/>
            <a:ext cx="4530725" cy="454025"/>
          </a:xfrm>
          <a:prstGeom prst="rect">
            <a:avLst/>
          </a:prstGeom>
          <a:noFill/>
          <a:ln w="9525">
            <a:noFill/>
          </a:ln>
        </p:spPr>
        <p:txBody>
          <a:bodyPr lIns="0" tIns="0" rIns="0" bIns="0" anchor="ctr"/>
          <a:lstStyle/>
          <a:p>
            <a:pPr marR="0" defTabSz="914400" rtl="0">
              <a:lnSpc>
                <a:spcPct val="130000"/>
              </a:lnSpc>
              <a:buClrTx/>
              <a:buSzTx/>
              <a:buFont typeface="Arial" panose="020B0604020202020204" pitchFamily="34" charset="0"/>
              <a:buNone/>
              <a:defRPr/>
            </a:pPr>
            <a:r>
              <a:rPr kumimoji="0" lang="zh-CN" altLang="en-US" sz="2400" b="1" kern="0" cap="none" spc="0" normalizeH="0" baseline="0" noProof="0" dirty="0" smtClean="0">
                <a:latin typeface="+mn-ea"/>
                <a:ea typeface="+mn-ea"/>
                <a:cs typeface="+mn-cs"/>
                <a:sym typeface="+mn-ea"/>
              </a:rPr>
              <a:t>绩效支出没有比例限制</a:t>
            </a:r>
            <a:endParaRPr kumimoji="0" lang="zh-CN" altLang="en-US" sz="2400" b="1" kern="1200" cap="none" spc="0" normalizeH="0" baseline="0" noProof="1">
              <a:solidFill>
                <a:srgbClr val="404040"/>
              </a:solidFill>
              <a:latin typeface="Calibri" panose="020F0502020204030204" pitchFamily="34" charset="0"/>
              <a:ea typeface="微软雅黑" panose="020B0503020204020204" pitchFamily="34" charset="-122"/>
              <a:cs typeface="+mn-cs"/>
            </a:endParaRPr>
          </a:p>
        </p:txBody>
      </p:sp>
      <p:sp>
        <p:nvSpPr>
          <p:cNvPr id="3091" name="MH_PageTitle"/>
          <p:cNvSpPr>
            <a:spLocks noGrp="1"/>
          </p:cNvSpPr>
          <p:nvPr>
            <p:ph type="title"/>
          </p:nvPr>
        </p:nvSpPr>
        <p:spPr>
          <a:xfrm>
            <a:off x="614363" y="1257300"/>
            <a:ext cx="7886700" cy="1325563"/>
          </a:xfrm>
          <a:ln>
            <a:miter/>
          </a:ln>
        </p:spPr>
        <p:txBody>
          <a:bodyPr vert="horz" wrap="square" lIns="91440" tIns="45720" rIns="91440" bIns="45720" numCol="1" anchor="ctr" anchorCtr="0" compatLnSpc="1"/>
          <a:lstStyle/>
          <a:p>
            <a:pPr marL="0" marR="0" lvl="0" indent="0" algn="l" defTabSz="685800" rtl="0" eaLnBrk="1" fontAlgn="base" latinLnBrk="0" hangingPunct="1">
              <a:lnSpc>
                <a:spcPct val="90000"/>
              </a:lnSpc>
              <a:spcBef>
                <a:spcPct val="0"/>
              </a:spcBef>
              <a:spcAft>
                <a:spcPct val="0"/>
              </a:spcAft>
              <a:buClrTx/>
              <a:buSzTx/>
              <a:buFontTx/>
              <a:buNone/>
              <a:defRPr/>
            </a:pPr>
            <a:r>
              <a:rPr kumimoji="0" lang="zh-CN" altLang="en-US" sz="3300" b="1" i="0" u="none" strike="noStrike" kern="0" cap="none" spc="0" normalizeH="0" baseline="0" noProof="0" smtClean="0">
                <a:ln>
                  <a:noFill/>
                </a:ln>
                <a:solidFill>
                  <a:srgbClr val="160B11"/>
                </a:solidFill>
                <a:effectLst>
                  <a:outerShdw blurRad="38100" dist="38100" dir="2700000" algn="tl">
                    <a:srgbClr val="000000">
                      <a:alpha val="43137"/>
                    </a:srgbClr>
                  </a:outerShdw>
                </a:effectLst>
                <a:uLnTx/>
                <a:uFillTx/>
                <a:latin typeface="+mn-ea"/>
                <a:ea typeface="宋体" panose="02010600030101010101" pitchFamily="2" charset="-122"/>
                <a:cs typeface="+mn-cs"/>
                <a:sym typeface="+mn-ea"/>
              </a:rPr>
              <a:t>（二）经费使用范围</a:t>
            </a:r>
            <a:endParaRPr kumimoji="0" lang="zh-CN" altLang="en-US" sz="3300" b="1" i="0" u="none" strike="noStrike" kern="0" cap="none" spc="0" normalizeH="0" baseline="0" noProof="0" smtClean="0">
              <a:ln>
                <a:noFill/>
              </a:ln>
              <a:solidFill>
                <a:srgbClr val="160B11"/>
              </a:solidFill>
              <a:effectLst>
                <a:outerShdw blurRad="38100" dist="38100" dir="2700000" algn="tl">
                  <a:srgbClr val="000000">
                    <a:alpha val="43137"/>
                  </a:srgbClr>
                </a:outerShdw>
              </a:effectLst>
              <a:uLnTx/>
              <a:uFillTx/>
              <a:latin typeface="+mn-ea"/>
              <a:ea typeface="宋体" panose="02010600030101010101" pitchFamily="2" charset="-122"/>
              <a:cs typeface="+mn-cs"/>
              <a:sym typeface="+mn-ea"/>
            </a:endParaRPr>
          </a:p>
        </p:txBody>
      </p:sp>
      <p:pic>
        <p:nvPicPr>
          <p:cNvPr id="58380"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Tree>
    <p:custDataLst>
      <p:tags r:id="rId2"/>
    </p:custDataLst>
  </p:cSld>
  <p:clrMapOvr>
    <a:masterClrMapping/>
  </p:clrMapOvr>
  <p:transition>
    <p:wheel spokes="3"/>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文本框 2"/>
          <p:cNvSpPr txBox="1"/>
          <p:nvPr/>
        </p:nvSpPr>
        <p:spPr>
          <a:xfrm>
            <a:off x="645319" y="1876743"/>
            <a:ext cx="8191500" cy="457200"/>
          </a:xfrm>
          <a:prstGeom prst="rect">
            <a:avLst/>
          </a:prstGeom>
          <a:noFill/>
          <a:ln w="9525">
            <a:noFill/>
          </a:ln>
        </p:spPr>
        <p:txBody>
          <a:bodyPr anchor="t">
            <a:spAutoFit/>
          </a:bodyPr>
          <a:lstStyle/>
          <a:p>
            <a:r>
              <a:rPr lang="zh-CN" altLang="en-US" sz="2400">
                <a:solidFill>
                  <a:srgbClr val="160B11"/>
                </a:solidFill>
                <a:latin typeface="Times New Roman" panose="02020603050405020304" pitchFamily="18" charset="0"/>
                <a:ea typeface="宋体" panose="02010600030101010101" pitchFamily="2" charset="-122"/>
              </a:rPr>
              <a:t>财政专项经费分为</a:t>
            </a:r>
            <a:r>
              <a:rPr lang="zh-CN" altLang="en-US" sz="2400" b="1">
                <a:solidFill>
                  <a:srgbClr val="160B11"/>
                </a:solidFill>
                <a:latin typeface="Times New Roman" panose="02020603050405020304" pitchFamily="18" charset="0"/>
                <a:ea typeface="宋体" panose="02010600030101010101" pitchFamily="2" charset="-122"/>
              </a:rPr>
              <a:t>直接经费</a:t>
            </a:r>
            <a:r>
              <a:rPr lang="zh-CN" altLang="en-US" sz="2400">
                <a:solidFill>
                  <a:srgbClr val="160B11"/>
                </a:solidFill>
                <a:latin typeface="Times New Roman" panose="02020603050405020304" pitchFamily="18" charset="0"/>
                <a:ea typeface="宋体" panose="02010600030101010101" pitchFamily="2" charset="-122"/>
              </a:rPr>
              <a:t>和</a:t>
            </a:r>
            <a:r>
              <a:rPr lang="zh-CN" altLang="en-US" sz="2400" b="1">
                <a:solidFill>
                  <a:srgbClr val="160B11"/>
                </a:solidFill>
                <a:latin typeface="Times New Roman" panose="02020603050405020304" pitchFamily="18" charset="0"/>
                <a:ea typeface="宋体" panose="02010600030101010101" pitchFamily="2" charset="-122"/>
              </a:rPr>
              <a:t>间接经费</a:t>
            </a:r>
            <a:endParaRPr lang="zh-CN" altLang="en-US" sz="2400" b="1">
              <a:solidFill>
                <a:srgbClr val="160B11"/>
              </a:solidFill>
              <a:latin typeface="Times New Roman" panose="02020603050405020304" pitchFamily="18" charset="0"/>
              <a:ea typeface="宋体" panose="02010600030101010101" pitchFamily="2" charset="-122"/>
            </a:endParaRPr>
          </a:p>
        </p:txBody>
      </p:sp>
      <p:sp>
        <p:nvSpPr>
          <p:cNvPr id="70661" name="文本框 3"/>
          <p:cNvSpPr txBox="1"/>
          <p:nvPr/>
        </p:nvSpPr>
        <p:spPr>
          <a:xfrm>
            <a:off x="627142" y="1306195"/>
            <a:ext cx="5832872" cy="518160"/>
          </a:xfrm>
          <a:prstGeom prst="rect">
            <a:avLst/>
          </a:prstGeom>
          <a:noFill/>
          <a:ln w="9525">
            <a:noFill/>
          </a:ln>
        </p:spPr>
        <p:txBody>
          <a:bodyPr anchor="t">
            <a:spAutoFit/>
          </a:bodyPr>
          <a:lstStyle/>
          <a:p>
            <a:r>
              <a:rPr lang="zh-CN" altLang="en-US" sz="2800" b="1">
                <a:solidFill>
                  <a:srgbClr val="160B11"/>
                </a:solidFill>
                <a:latin typeface="宋体" panose="02010600030101010101" pitchFamily="2" charset="-122"/>
                <a:ea typeface="宋体" panose="02010600030101010101" pitchFamily="2" charset="-122"/>
              </a:rPr>
              <a:t>项目资金管理</a:t>
            </a:r>
            <a:endParaRPr lang="zh-CN" altLang="en-US" sz="2800" b="1">
              <a:solidFill>
                <a:srgbClr val="160B11"/>
              </a:solidFill>
              <a:latin typeface="宋体" panose="02010600030101010101" pitchFamily="2" charset="-122"/>
              <a:ea typeface="宋体" panose="02010600030101010101" pitchFamily="2" charset="-122"/>
            </a:endParaRPr>
          </a:p>
        </p:txBody>
      </p:sp>
      <p:sp>
        <p:nvSpPr>
          <p:cNvPr id="2" name="上凸带形 1"/>
          <p:cNvSpPr/>
          <p:nvPr/>
        </p:nvSpPr>
        <p:spPr>
          <a:xfrm>
            <a:off x="770017" y="2509520"/>
            <a:ext cx="3032522" cy="659606"/>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r>
              <a:rPr lang="zh-CN" altLang="en-US" sz="2400" b="1" strike="noStrike" noProof="1"/>
              <a:t>直接经费</a:t>
            </a:r>
            <a:endParaRPr lang="zh-CN" altLang="en-US" sz="2400" b="1" strike="noStrike" noProof="1"/>
          </a:p>
        </p:txBody>
      </p:sp>
      <p:sp>
        <p:nvSpPr>
          <p:cNvPr id="3" name="上凸带形 2"/>
          <p:cNvSpPr/>
          <p:nvPr/>
        </p:nvSpPr>
        <p:spPr>
          <a:xfrm>
            <a:off x="5276533" y="2509520"/>
            <a:ext cx="3032522" cy="659606"/>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r>
              <a:rPr lang="zh-CN" altLang="en-US" sz="2400" b="1" strike="noStrike" noProof="1"/>
              <a:t>间接经费</a:t>
            </a:r>
            <a:endParaRPr lang="zh-CN" altLang="en-US" sz="2400" b="1" strike="noStrike" noProof="1"/>
          </a:p>
        </p:txBody>
      </p:sp>
      <p:sp>
        <p:nvSpPr>
          <p:cNvPr id="70664" name="文本框 3"/>
          <p:cNvSpPr txBox="1"/>
          <p:nvPr/>
        </p:nvSpPr>
        <p:spPr>
          <a:xfrm>
            <a:off x="645319" y="3363833"/>
            <a:ext cx="3469481" cy="2865120"/>
          </a:xfrm>
          <a:prstGeom prst="rect">
            <a:avLst/>
          </a:prstGeom>
          <a:noFill/>
          <a:ln w="9525">
            <a:noFill/>
          </a:ln>
        </p:spPr>
        <p:txBody>
          <a:bodyPr anchor="t">
            <a:spAutoFit/>
          </a:bodyPr>
          <a:lstStyle/>
          <a:p>
            <a:pPr algn="just">
              <a:lnSpc>
                <a:spcPct val="130000"/>
              </a:lnSpc>
            </a:pPr>
            <a:r>
              <a:rPr lang="en-US" altLang="zh-CN" sz="2000">
                <a:latin typeface="宋体" panose="02010600030101010101" pitchFamily="2" charset="-122"/>
                <a:ea typeface="宋体" panose="02010600030101010101" pitchFamily="2" charset="-122"/>
                <a:sym typeface="宋体" panose="02010600030101010101" pitchFamily="2" charset="-122"/>
              </a:rPr>
              <a:t>    </a:t>
            </a:r>
            <a:r>
              <a:rPr lang="zh-CN" altLang="en-US" sz="2000">
                <a:solidFill>
                  <a:srgbClr val="160B11"/>
                </a:solidFill>
                <a:latin typeface="宋体" panose="02010600030101010101" pitchFamily="2" charset="-122"/>
                <a:ea typeface="宋体" panose="02010600030101010101" pitchFamily="2" charset="-122"/>
                <a:sym typeface="宋体" panose="02010600030101010101" pitchFamily="2" charset="-122"/>
              </a:rPr>
              <a:t>课题研究开发过程中发生的与之直接相关的费用，主要包括</a:t>
            </a:r>
            <a:r>
              <a:rPr lang="zh-CN" altLang="en-US" sz="2000" b="1">
                <a:solidFill>
                  <a:srgbClr val="160B11"/>
                </a:solidFill>
                <a:latin typeface="宋体" panose="02010600030101010101" pitchFamily="2" charset="-122"/>
                <a:ea typeface="宋体" panose="02010600030101010101" pitchFamily="2" charset="-122"/>
                <a:sym typeface="宋体" panose="02010600030101010101" pitchFamily="2" charset="-122"/>
              </a:rPr>
              <a:t>设备费、材料费</a:t>
            </a:r>
            <a:r>
              <a:rPr lang="en-US" altLang="zh-CN" sz="2000" b="1">
                <a:solidFill>
                  <a:srgbClr val="160B11"/>
                </a:solidFill>
                <a:latin typeface="宋体" panose="02010600030101010101" pitchFamily="2" charset="-122"/>
                <a:ea typeface="宋体" panose="02010600030101010101" pitchFamily="2" charset="-122"/>
                <a:sym typeface="宋体" panose="02010600030101010101" pitchFamily="2" charset="-122"/>
              </a:rPr>
              <a:t>/</a:t>
            </a:r>
            <a:r>
              <a:rPr lang="zh-CN" altLang="en-US" sz="2000" b="1">
                <a:solidFill>
                  <a:srgbClr val="160B11"/>
                </a:solidFill>
                <a:latin typeface="宋体" panose="02010600030101010101" pitchFamily="2" charset="-122"/>
                <a:ea typeface="宋体" panose="02010600030101010101" pitchFamily="2" charset="-122"/>
                <a:sym typeface="宋体" panose="02010600030101010101" pitchFamily="2" charset="-122"/>
              </a:rPr>
              <a:t>测试化验加工费</a:t>
            </a:r>
            <a:r>
              <a:rPr lang="en-US" altLang="zh-CN" sz="2000" b="1">
                <a:solidFill>
                  <a:srgbClr val="160B11"/>
                </a:solidFill>
                <a:latin typeface="宋体" panose="02010600030101010101" pitchFamily="2" charset="-122"/>
                <a:ea typeface="宋体" panose="02010600030101010101" pitchFamily="2" charset="-122"/>
                <a:sym typeface="宋体" panose="02010600030101010101" pitchFamily="2" charset="-122"/>
              </a:rPr>
              <a:t>/</a:t>
            </a:r>
            <a:r>
              <a:rPr lang="zh-CN" altLang="en-US" sz="2000" b="1">
                <a:solidFill>
                  <a:srgbClr val="160B11"/>
                </a:solidFill>
                <a:latin typeface="宋体" panose="02010600030101010101" pitchFamily="2" charset="-122"/>
                <a:ea typeface="宋体" panose="02010600030101010101" pitchFamily="2" charset="-122"/>
                <a:sym typeface="宋体" panose="02010600030101010101" pitchFamily="2" charset="-122"/>
              </a:rPr>
              <a:t>燃料动力费、差旅费</a:t>
            </a:r>
            <a:r>
              <a:rPr lang="en-US" altLang="zh-CN" sz="2000" b="1">
                <a:solidFill>
                  <a:srgbClr val="160B11"/>
                </a:solidFill>
                <a:latin typeface="宋体" panose="02010600030101010101" pitchFamily="2" charset="-122"/>
                <a:ea typeface="宋体" panose="02010600030101010101" pitchFamily="2" charset="-122"/>
                <a:sym typeface="宋体" panose="02010600030101010101" pitchFamily="2" charset="-122"/>
              </a:rPr>
              <a:t>/</a:t>
            </a:r>
            <a:r>
              <a:rPr lang="zh-CN" altLang="en-US" sz="2000" b="1">
                <a:solidFill>
                  <a:srgbClr val="160B11"/>
                </a:solidFill>
                <a:latin typeface="宋体" panose="02010600030101010101" pitchFamily="2" charset="-122"/>
                <a:ea typeface="宋体" panose="02010600030101010101" pitchFamily="2" charset="-122"/>
                <a:sym typeface="宋体" panose="02010600030101010101" pitchFamily="2" charset="-122"/>
              </a:rPr>
              <a:t>会议费</a:t>
            </a:r>
            <a:r>
              <a:rPr lang="en-US" altLang="zh-CN" sz="2000" b="1">
                <a:solidFill>
                  <a:srgbClr val="160B11"/>
                </a:solidFill>
                <a:latin typeface="宋体" panose="02010600030101010101" pitchFamily="2" charset="-122"/>
                <a:ea typeface="宋体" panose="02010600030101010101" pitchFamily="2" charset="-122"/>
                <a:sym typeface="宋体" panose="02010600030101010101" pitchFamily="2" charset="-122"/>
              </a:rPr>
              <a:t>/</a:t>
            </a:r>
            <a:r>
              <a:rPr lang="zh-CN" altLang="en-US" sz="2000" b="1">
                <a:solidFill>
                  <a:srgbClr val="160B11"/>
                </a:solidFill>
                <a:latin typeface="宋体" panose="02010600030101010101" pitchFamily="2" charset="-122"/>
                <a:ea typeface="宋体" panose="02010600030101010101" pitchFamily="2" charset="-122"/>
                <a:sym typeface="宋体" panose="02010600030101010101" pitchFamily="2" charset="-122"/>
              </a:rPr>
              <a:t>国际合作与交流费、劳务费</a:t>
            </a:r>
            <a:r>
              <a:rPr lang="en-US" altLang="zh-CN" sz="2000" b="1">
                <a:solidFill>
                  <a:srgbClr val="160B11"/>
                </a:solidFill>
                <a:latin typeface="宋体" panose="02010600030101010101" pitchFamily="2" charset="-122"/>
                <a:ea typeface="宋体" panose="02010600030101010101" pitchFamily="2" charset="-122"/>
                <a:sym typeface="宋体" panose="02010600030101010101" pitchFamily="2" charset="-122"/>
              </a:rPr>
              <a:t>/</a:t>
            </a:r>
            <a:r>
              <a:rPr lang="zh-CN" altLang="en-US" sz="2000" b="1">
                <a:solidFill>
                  <a:srgbClr val="160B11"/>
                </a:solidFill>
                <a:latin typeface="宋体" panose="02010600030101010101" pitchFamily="2" charset="-122"/>
                <a:ea typeface="宋体" panose="02010600030101010101" pitchFamily="2" charset="-122"/>
                <a:sym typeface="宋体" panose="02010600030101010101" pitchFamily="2" charset="-122"/>
              </a:rPr>
              <a:t>专家咨询费和其他支出</a:t>
            </a:r>
            <a:r>
              <a:rPr lang="zh-CN" altLang="en-US" sz="2000">
                <a:solidFill>
                  <a:srgbClr val="160B11"/>
                </a:solidFill>
                <a:latin typeface="宋体" panose="02010600030101010101" pitchFamily="2" charset="-122"/>
                <a:ea typeface="宋体" panose="02010600030101010101" pitchFamily="2" charset="-122"/>
                <a:sym typeface="宋体" panose="02010600030101010101" pitchFamily="2" charset="-122"/>
              </a:rPr>
              <a:t>等。</a:t>
            </a:r>
            <a:endParaRPr lang="zh-CN" altLang="en-US" sz="2000">
              <a:solidFill>
                <a:srgbClr val="160B11"/>
              </a:solidFill>
              <a:latin typeface="宋体" panose="02010600030101010101" pitchFamily="2" charset="-122"/>
              <a:ea typeface="宋体" panose="02010600030101010101" pitchFamily="2" charset="-122"/>
              <a:sym typeface="宋体" panose="02010600030101010101" pitchFamily="2" charset="-122"/>
            </a:endParaRPr>
          </a:p>
        </p:txBody>
      </p:sp>
      <p:sp>
        <p:nvSpPr>
          <p:cNvPr id="70665" name="文本框 5"/>
          <p:cNvSpPr txBox="1"/>
          <p:nvPr/>
        </p:nvSpPr>
        <p:spPr>
          <a:xfrm>
            <a:off x="5057458" y="3336925"/>
            <a:ext cx="3469481" cy="3017520"/>
          </a:xfrm>
          <a:prstGeom prst="rect">
            <a:avLst/>
          </a:prstGeom>
          <a:noFill/>
          <a:ln w="9525">
            <a:noFill/>
          </a:ln>
        </p:spPr>
        <p:txBody>
          <a:bodyPr anchor="t">
            <a:spAutoFit/>
          </a:bodyPr>
          <a:lstStyle/>
          <a:p>
            <a:pPr algn="just">
              <a:lnSpc>
                <a:spcPct val="120000"/>
              </a:lnSpc>
            </a:pPr>
            <a:r>
              <a:rPr lang="en-US" altLang="zh-CN" sz="2000">
                <a:latin typeface="宋体" panose="02010600030101010101" pitchFamily="2" charset="-122"/>
                <a:ea typeface="宋体" panose="02010600030101010101" pitchFamily="2" charset="-122"/>
                <a:sym typeface="宋体" panose="02010600030101010101" pitchFamily="2" charset="-122"/>
              </a:rPr>
              <a:t>    </a:t>
            </a:r>
            <a:r>
              <a:rPr lang="zh-CN" altLang="en-US" sz="2000">
                <a:solidFill>
                  <a:srgbClr val="160B11"/>
                </a:solidFill>
                <a:latin typeface="宋体" panose="02010600030101010101" pitchFamily="2" charset="-122"/>
                <a:ea typeface="宋体" panose="02010600030101010101" pitchFamily="2" charset="-122"/>
                <a:sym typeface="宋体" panose="02010600030101010101" pitchFamily="2" charset="-122"/>
              </a:rPr>
              <a:t>组织实施课题过程中发生的无法在直接费用中列支的相关费用，主要包括</a:t>
            </a:r>
            <a:r>
              <a:rPr lang="zh-CN" altLang="en-US" sz="2000" b="1">
                <a:solidFill>
                  <a:srgbClr val="160B11"/>
                </a:solidFill>
                <a:latin typeface="宋体" panose="02010600030101010101" pitchFamily="2" charset="-122"/>
                <a:ea typeface="宋体" panose="02010600030101010101" pitchFamily="2" charset="-122"/>
                <a:sym typeface="宋体" panose="02010600030101010101" pitchFamily="2" charset="-122"/>
              </a:rPr>
              <a:t>承担课题任务的单位为课题研究提供的现有仪器设备及房屋，水、电、气、暖消耗，有关管理费用的补助支出，以及绩效支出</a:t>
            </a:r>
            <a:r>
              <a:rPr lang="zh-CN" altLang="en-US" sz="2000">
                <a:solidFill>
                  <a:srgbClr val="160B11"/>
                </a:solidFill>
                <a:latin typeface="宋体" panose="02010600030101010101" pitchFamily="2" charset="-122"/>
                <a:ea typeface="宋体" panose="02010600030101010101" pitchFamily="2" charset="-122"/>
                <a:sym typeface="宋体" panose="02010600030101010101" pitchFamily="2" charset="-122"/>
              </a:rPr>
              <a:t>等。</a:t>
            </a:r>
            <a:endParaRPr lang="zh-CN" altLang="en-US" sz="2000">
              <a:solidFill>
                <a:srgbClr val="160B11"/>
              </a:solidFill>
              <a:latin typeface="宋体" panose="02010600030101010101" pitchFamily="2" charset="-122"/>
              <a:ea typeface="宋体" panose="02010600030101010101" pitchFamily="2" charset="-122"/>
              <a:sym typeface="宋体" panose="02010600030101010101" pitchFamily="2" charset="-122"/>
            </a:endParaRPr>
          </a:p>
        </p:txBody>
      </p:sp>
      <p:pic>
        <p:nvPicPr>
          <p:cNvPr id="44035"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Tree>
  </p:cSld>
  <p:clrMapOvr>
    <a:masterClrMapping/>
  </p:clrMapOvr>
  <p:transition>
    <p:wheel spokes="3"/>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MH_Other_11"/>
          <p:cNvSpPr/>
          <p:nvPr/>
        </p:nvSpPr>
        <p:spPr>
          <a:xfrm>
            <a:off x="2481580" y="2287270"/>
            <a:ext cx="365125" cy="351790"/>
          </a:xfrm>
          <a:prstGeom prst="ellipse">
            <a:avLst/>
          </a:prstGeom>
          <a:solidFill>
            <a:srgbClr val="FFFFFF"/>
          </a:solidFill>
          <a:ln w="88900" cap="flat" cmpd="sng">
            <a:solidFill>
              <a:srgbClr val="FF6E00"/>
            </a:solidFill>
            <a:prstDash val="solid"/>
            <a:round/>
            <a:headEnd type="none" w="med" len="med"/>
            <a:tailEnd type="none" w="med" len="med"/>
          </a:ln>
        </p:spPr>
        <p:txBody>
          <a:bodyPr lIns="0" tIns="0" rIns="0" bIns="0" anchor="ctr"/>
          <a:lstStyle/>
          <a:p>
            <a:pPr algn="ctr"/>
            <a:r>
              <a:rPr lang="en-US" altLang="zh-CN" sz="1200" dirty="0">
                <a:solidFill>
                  <a:srgbClr val="160B11"/>
                </a:solidFill>
                <a:latin typeface="Arial" panose="020B0604020202020204" pitchFamily="34" charset="0"/>
                <a:ea typeface="幼圆" pitchFamily="49" charset="-122"/>
              </a:rPr>
              <a:t>01</a:t>
            </a:r>
            <a:endParaRPr lang="en-US" altLang="zh-CN" sz="1200" dirty="0">
              <a:solidFill>
                <a:srgbClr val="160B11"/>
              </a:solidFill>
              <a:latin typeface="Arial" panose="020B0604020202020204" pitchFamily="34" charset="0"/>
              <a:ea typeface="幼圆" pitchFamily="49" charset="-122"/>
            </a:endParaRPr>
          </a:p>
        </p:txBody>
      </p:sp>
      <p:sp>
        <p:nvSpPr>
          <p:cNvPr id="60418" name="MH_Other_12"/>
          <p:cNvSpPr/>
          <p:nvPr/>
        </p:nvSpPr>
        <p:spPr>
          <a:xfrm>
            <a:off x="2481580" y="2935605"/>
            <a:ext cx="365125" cy="372745"/>
          </a:xfrm>
          <a:prstGeom prst="ellipse">
            <a:avLst/>
          </a:prstGeom>
          <a:solidFill>
            <a:srgbClr val="FFFFFF"/>
          </a:solidFill>
          <a:ln w="88900" cap="flat" cmpd="sng">
            <a:solidFill>
              <a:srgbClr val="58595B"/>
            </a:solidFill>
            <a:prstDash val="solid"/>
            <a:round/>
            <a:headEnd type="none" w="med" len="med"/>
            <a:tailEnd type="none" w="med" len="med"/>
          </a:ln>
        </p:spPr>
        <p:txBody>
          <a:bodyPr lIns="0" tIns="0" rIns="0" bIns="0" anchor="ctr"/>
          <a:lstStyle/>
          <a:p>
            <a:pPr algn="ctr"/>
            <a:r>
              <a:rPr lang="en-US" altLang="zh-CN" sz="1200" dirty="0">
                <a:solidFill>
                  <a:srgbClr val="160B11"/>
                </a:solidFill>
                <a:latin typeface="Arial" panose="020B0604020202020204" pitchFamily="34" charset="0"/>
                <a:ea typeface="幼圆" pitchFamily="49" charset="-122"/>
              </a:rPr>
              <a:t>02</a:t>
            </a:r>
            <a:endParaRPr lang="en-US" altLang="zh-CN" sz="1200" dirty="0">
              <a:solidFill>
                <a:srgbClr val="160B11"/>
              </a:solidFill>
              <a:latin typeface="Arial" panose="020B0604020202020204" pitchFamily="34" charset="0"/>
              <a:ea typeface="幼圆" pitchFamily="49" charset="-122"/>
            </a:endParaRPr>
          </a:p>
        </p:txBody>
      </p:sp>
      <p:sp>
        <p:nvSpPr>
          <p:cNvPr id="60419" name="MH_Other_13"/>
          <p:cNvSpPr/>
          <p:nvPr/>
        </p:nvSpPr>
        <p:spPr>
          <a:xfrm>
            <a:off x="2481580" y="3606165"/>
            <a:ext cx="365125" cy="374015"/>
          </a:xfrm>
          <a:prstGeom prst="ellipse">
            <a:avLst/>
          </a:prstGeom>
          <a:solidFill>
            <a:srgbClr val="FFFFFF"/>
          </a:solidFill>
          <a:ln w="88900" cap="flat" cmpd="sng">
            <a:solidFill>
              <a:srgbClr val="808285"/>
            </a:solidFill>
            <a:prstDash val="solid"/>
            <a:round/>
            <a:headEnd type="none" w="med" len="med"/>
            <a:tailEnd type="none" w="med" len="med"/>
          </a:ln>
        </p:spPr>
        <p:txBody>
          <a:bodyPr lIns="0" tIns="0" rIns="0" bIns="0" anchor="ctr"/>
          <a:lstStyle/>
          <a:p>
            <a:pPr algn="ctr"/>
            <a:r>
              <a:rPr lang="en-US" altLang="zh-CN" sz="1200" dirty="0">
                <a:solidFill>
                  <a:srgbClr val="160B11"/>
                </a:solidFill>
                <a:latin typeface="Arial" panose="020B0604020202020204" pitchFamily="34" charset="0"/>
                <a:ea typeface="幼圆" pitchFamily="49" charset="-122"/>
              </a:rPr>
              <a:t>03</a:t>
            </a:r>
            <a:endParaRPr lang="en-US" altLang="zh-CN" sz="1200" dirty="0">
              <a:solidFill>
                <a:srgbClr val="160B11"/>
              </a:solidFill>
              <a:latin typeface="Arial" panose="020B0604020202020204" pitchFamily="34" charset="0"/>
              <a:ea typeface="幼圆" pitchFamily="49" charset="-122"/>
            </a:endParaRPr>
          </a:p>
        </p:txBody>
      </p:sp>
      <p:sp>
        <p:nvSpPr>
          <p:cNvPr id="60420" name="MH_Other_14"/>
          <p:cNvSpPr/>
          <p:nvPr/>
        </p:nvSpPr>
        <p:spPr>
          <a:xfrm>
            <a:off x="2481580" y="4313555"/>
            <a:ext cx="365125" cy="368935"/>
          </a:xfrm>
          <a:prstGeom prst="ellipse">
            <a:avLst/>
          </a:prstGeom>
          <a:solidFill>
            <a:srgbClr val="FFFFFF"/>
          </a:solidFill>
          <a:ln w="88900" cap="flat" cmpd="sng">
            <a:solidFill>
              <a:srgbClr val="A7A9AC"/>
            </a:solidFill>
            <a:prstDash val="solid"/>
            <a:round/>
            <a:headEnd type="none" w="med" len="med"/>
            <a:tailEnd type="none" w="med" len="med"/>
          </a:ln>
        </p:spPr>
        <p:txBody>
          <a:bodyPr lIns="0" tIns="0" rIns="0" bIns="0" anchor="ctr"/>
          <a:lstStyle/>
          <a:p>
            <a:pPr algn="ctr"/>
            <a:r>
              <a:rPr lang="en-US" altLang="zh-CN" sz="1200" dirty="0">
                <a:solidFill>
                  <a:srgbClr val="160B11"/>
                </a:solidFill>
                <a:latin typeface="Arial" panose="020B0604020202020204" pitchFamily="34" charset="0"/>
                <a:ea typeface="幼圆" pitchFamily="49" charset="-122"/>
              </a:rPr>
              <a:t>04</a:t>
            </a:r>
            <a:endParaRPr lang="en-US" altLang="zh-CN" sz="1200" dirty="0">
              <a:solidFill>
                <a:srgbClr val="160B11"/>
              </a:solidFill>
              <a:latin typeface="Arial" panose="020B0604020202020204" pitchFamily="34" charset="0"/>
              <a:ea typeface="幼圆" pitchFamily="49" charset="-122"/>
            </a:endParaRPr>
          </a:p>
        </p:txBody>
      </p:sp>
      <p:sp>
        <p:nvSpPr>
          <p:cNvPr id="60421" name="MH_Other_15"/>
          <p:cNvSpPr/>
          <p:nvPr/>
        </p:nvSpPr>
        <p:spPr>
          <a:xfrm>
            <a:off x="2481580" y="4969510"/>
            <a:ext cx="365125" cy="374015"/>
          </a:xfrm>
          <a:prstGeom prst="ellipse">
            <a:avLst/>
          </a:prstGeom>
          <a:solidFill>
            <a:srgbClr val="FFFFFF"/>
          </a:solidFill>
          <a:ln w="88900" cap="flat" cmpd="sng">
            <a:solidFill>
              <a:srgbClr val="BCBEC0"/>
            </a:solidFill>
            <a:prstDash val="solid"/>
            <a:round/>
            <a:headEnd type="none" w="med" len="med"/>
            <a:tailEnd type="none" w="med" len="med"/>
          </a:ln>
        </p:spPr>
        <p:txBody>
          <a:bodyPr lIns="0" tIns="0" rIns="0" bIns="0" anchor="ctr"/>
          <a:lstStyle/>
          <a:p>
            <a:pPr algn="ctr"/>
            <a:r>
              <a:rPr lang="en-US" altLang="zh-CN" sz="1200" dirty="0">
                <a:solidFill>
                  <a:srgbClr val="160B11"/>
                </a:solidFill>
                <a:latin typeface="Arial" panose="020B0604020202020204" pitchFamily="34" charset="0"/>
                <a:ea typeface="幼圆" pitchFamily="49" charset="-122"/>
              </a:rPr>
              <a:t>05</a:t>
            </a:r>
            <a:endParaRPr lang="en-US" altLang="zh-CN" sz="1200" dirty="0">
              <a:solidFill>
                <a:srgbClr val="160B11"/>
              </a:solidFill>
              <a:latin typeface="Arial" panose="020B0604020202020204" pitchFamily="34" charset="0"/>
              <a:ea typeface="幼圆" pitchFamily="49" charset="-122"/>
            </a:endParaRPr>
          </a:p>
        </p:txBody>
      </p:sp>
      <p:sp>
        <p:nvSpPr>
          <p:cNvPr id="60426" name="MH_SubTitle_1"/>
          <p:cNvSpPr txBox="1"/>
          <p:nvPr/>
        </p:nvSpPr>
        <p:spPr>
          <a:xfrm>
            <a:off x="3202305" y="2265045"/>
            <a:ext cx="2847975" cy="290195"/>
          </a:xfrm>
          <a:prstGeom prst="rect">
            <a:avLst/>
          </a:prstGeom>
          <a:noFill/>
          <a:ln w="9525">
            <a:noFill/>
          </a:ln>
        </p:spPr>
        <p:txBody>
          <a:bodyPr anchor="t"/>
          <a:lstStyle/>
          <a:p>
            <a:r>
              <a:rPr lang="zh-CN" altLang="en-US" sz="2000" b="1" dirty="0">
                <a:solidFill>
                  <a:srgbClr val="160B11"/>
                </a:solidFill>
                <a:latin typeface="宋体" panose="02010600030101010101" pitchFamily="2" charset="-122"/>
                <a:ea typeface="宋体" panose="02010600030101010101" pitchFamily="2" charset="-122"/>
              </a:rPr>
              <a:t>设备费</a:t>
            </a:r>
            <a:endParaRPr lang="zh-CN" altLang="en-US" sz="2000" b="1" dirty="0">
              <a:solidFill>
                <a:srgbClr val="160B11"/>
              </a:solidFill>
              <a:latin typeface="宋体" panose="02010600030101010101" pitchFamily="2" charset="-122"/>
              <a:ea typeface="宋体" panose="02010600030101010101" pitchFamily="2" charset="-122"/>
            </a:endParaRPr>
          </a:p>
        </p:txBody>
      </p:sp>
      <p:sp>
        <p:nvSpPr>
          <p:cNvPr id="60427" name="MH_SubTitle_2"/>
          <p:cNvSpPr txBox="1"/>
          <p:nvPr/>
        </p:nvSpPr>
        <p:spPr>
          <a:xfrm>
            <a:off x="3215005" y="4969510"/>
            <a:ext cx="2847975" cy="369888"/>
          </a:xfrm>
          <a:prstGeom prst="rect">
            <a:avLst/>
          </a:prstGeom>
          <a:noFill/>
          <a:ln w="9525">
            <a:noFill/>
          </a:ln>
        </p:spPr>
        <p:txBody>
          <a:bodyPr anchor="t"/>
          <a:lstStyle/>
          <a:p>
            <a:r>
              <a:rPr lang="zh-CN" altLang="en-US" sz="2000" b="1" dirty="0">
                <a:solidFill>
                  <a:srgbClr val="160B11"/>
                </a:solidFill>
                <a:latin typeface="宋体" panose="02010600030101010101" pitchFamily="2" charset="-122"/>
                <a:ea typeface="宋体" panose="02010600030101010101" pitchFamily="2" charset="-122"/>
              </a:rPr>
              <a:t>其他支出</a:t>
            </a:r>
            <a:endParaRPr lang="zh-CN" altLang="en-US" sz="2000" b="1" dirty="0">
              <a:solidFill>
                <a:srgbClr val="160B11"/>
              </a:solidFill>
              <a:latin typeface="宋体" panose="02010600030101010101" pitchFamily="2" charset="-122"/>
              <a:ea typeface="宋体" panose="02010600030101010101" pitchFamily="2" charset="-122"/>
            </a:endParaRPr>
          </a:p>
        </p:txBody>
      </p:sp>
      <p:sp>
        <p:nvSpPr>
          <p:cNvPr id="60429" name="MH_SubTitle_4"/>
          <p:cNvSpPr txBox="1"/>
          <p:nvPr/>
        </p:nvSpPr>
        <p:spPr>
          <a:xfrm>
            <a:off x="3215005" y="4312603"/>
            <a:ext cx="2847975" cy="369887"/>
          </a:xfrm>
          <a:prstGeom prst="rect">
            <a:avLst/>
          </a:prstGeom>
          <a:noFill/>
          <a:ln w="9525">
            <a:noFill/>
          </a:ln>
        </p:spPr>
        <p:txBody>
          <a:bodyPr anchor="t"/>
          <a:lstStyle/>
          <a:p>
            <a:r>
              <a:rPr lang="zh-CN" altLang="en-US" sz="2000" b="1" dirty="0">
                <a:solidFill>
                  <a:srgbClr val="160B11"/>
                </a:solidFill>
                <a:latin typeface="宋体" panose="02010600030101010101" pitchFamily="2" charset="-122"/>
                <a:ea typeface="宋体" panose="02010600030101010101" pitchFamily="2" charset="-122"/>
              </a:rPr>
              <a:t>劳务费</a:t>
            </a:r>
            <a:r>
              <a:rPr lang="en-US" altLang="zh-CN" sz="2000" b="1" dirty="0">
                <a:solidFill>
                  <a:srgbClr val="160B11"/>
                </a:solidFill>
                <a:latin typeface="宋体" panose="02010600030101010101" pitchFamily="2" charset="-122"/>
                <a:ea typeface="宋体" panose="02010600030101010101" pitchFamily="2" charset="-122"/>
              </a:rPr>
              <a:t>/</a:t>
            </a:r>
            <a:r>
              <a:rPr lang="zh-CN" altLang="en-US" sz="2000" b="1" dirty="0">
                <a:solidFill>
                  <a:srgbClr val="160B11"/>
                </a:solidFill>
                <a:latin typeface="宋体" panose="02010600030101010101" pitchFamily="2" charset="-122"/>
                <a:sym typeface="+mn-ea"/>
              </a:rPr>
              <a:t>专家咨询费</a:t>
            </a:r>
            <a:endParaRPr lang="zh-CN" altLang="en-US" sz="2000" b="1" dirty="0">
              <a:solidFill>
                <a:srgbClr val="160B11"/>
              </a:solidFill>
              <a:latin typeface="宋体" panose="02010600030101010101" pitchFamily="2" charset="-122"/>
              <a:ea typeface="宋体" panose="02010600030101010101" pitchFamily="2" charset="-122"/>
            </a:endParaRPr>
          </a:p>
          <a:p>
            <a:endParaRPr lang="zh-CN" altLang="en-US" sz="2000" b="1" dirty="0">
              <a:solidFill>
                <a:srgbClr val="160B11"/>
              </a:solidFill>
              <a:latin typeface="宋体" panose="02010600030101010101" pitchFamily="2" charset="-122"/>
              <a:ea typeface="宋体" panose="02010600030101010101" pitchFamily="2" charset="-122"/>
            </a:endParaRPr>
          </a:p>
        </p:txBody>
      </p:sp>
      <p:sp>
        <p:nvSpPr>
          <p:cNvPr id="60430" name="MH_SubTitle_5"/>
          <p:cNvSpPr txBox="1"/>
          <p:nvPr/>
        </p:nvSpPr>
        <p:spPr>
          <a:xfrm>
            <a:off x="3202305" y="2921000"/>
            <a:ext cx="4349750" cy="307975"/>
          </a:xfrm>
          <a:prstGeom prst="rect">
            <a:avLst/>
          </a:prstGeom>
          <a:noFill/>
          <a:ln w="9525">
            <a:noFill/>
          </a:ln>
        </p:spPr>
        <p:txBody>
          <a:bodyPr anchor="t"/>
          <a:lstStyle/>
          <a:p>
            <a:r>
              <a:rPr lang="zh-CN" altLang="en-US" sz="2000" b="1" dirty="0">
                <a:solidFill>
                  <a:srgbClr val="160B11"/>
                </a:solidFill>
                <a:latin typeface="宋体" panose="02010600030101010101" pitchFamily="2" charset="-122"/>
                <a:ea typeface="宋体" panose="02010600030101010101" pitchFamily="2" charset="-122"/>
              </a:rPr>
              <a:t>材料费</a:t>
            </a:r>
            <a:r>
              <a:rPr lang="en-US" altLang="zh-CN" sz="2000" b="1" dirty="0">
                <a:solidFill>
                  <a:srgbClr val="160B11"/>
                </a:solidFill>
                <a:latin typeface="宋体" panose="02010600030101010101" pitchFamily="2" charset="-122"/>
                <a:ea typeface="宋体" panose="02010600030101010101" pitchFamily="2" charset="-122"/>
              </a:rPr>
              <a:t>/</a:t>
            </a:r>
            <a:r>
              <a:rPr lang="zh-CN" altLang="en-US" sz="2000" b="1" dirty="0">
                <a:solidFill>
                  <a:srgbClr val="160B11"/>
                </a:solidFill>
                <a:latin typeface="宋体" panose="02010600030101010101" pitchFamily="2" charset="-122"/>
                <a:sym typeface="+mn-ea"/>
              </a:rPr>
              <a:t>测试化验加工费</a:t>
            </a:r>
            <a:r>
              <a:rPr lang="en-US" altLang="zh-CN" sz="2000" b="1" dirty="0">
                <a:solidFill>
                  <a:srgbClr val="160B11"/>
                </a:solidFill>
                <a:latin typeface="宋体" panose="02010600030101010101" pitchFamily="2" charset="-122"/>
                <a:sym typeface="+mn-ea"/>
              </a:rPr>
              <a:t>/</a:t>
            </a:r>
            <a:r>
              <a:rPr lang="zh-CN" altLang="en-US" sz="2000" b="1" dirty="0">
                <a:solidFill>
                  <a:srgbClr val="160B11"/>
                </a:solidFill>
                <a:latin typeface="宋体" panose="02010600030101010101" pitchFamily="2" charset="-122"/>
                <a:sym typeface="+mn-ea"/>
              </a:rPr>
              <a:t>燃料动力费</a:t>
            </a:r>
            <a:endParaRPr lang="en-US" altLang="zh-CN" sz="2000" b="1" dirty="0">
              <a:solidFill>
                <a:srgbClr val="160B11"/>
              </a:solidFill>
              <a:latin typeface="宋体" panose="02010600030101010101" pitchFamily="2" charset="-122"/>
              <a:ea typeface="宋体" panose="02010600030101010101" pitchFamily="2" charset="-122"/>
              <a:sym typeface="+mn-ea"/>
            </a:endParaRPr>
          </a:p>
        </p:txBody>
      </p:sp>
      <p:sp>
        <p:nvSpPr>
          <p:cNvPr id="60431" name="MH_SubTitle_6"/>
          <p:cNvSpPr txBox="1"/>
          <p:nvPr/>
        </p:nvSpPr>
        <p:spPr>
          <a:xfrm>
            <a:off x="3202305" y="3588385"/>
            <a:ext cx="2847975" cy="307975"/>
          </a:xfrm>
          <a:prstGeom prst="rect">
            <a:avLst/>
          </a:prstGeom>
          <a:noFill/>
          <a:ln w="9525">
            <a:noFill/>
          </a:ln>
        </p:spPr>
        <p:txBody>
          <a:bodyPr anchor="t"/>
          <a:lstStyle/>
          <a:p>
            <a:pPr eaLnBrk="0" hangingPunct="0">
              <a:lnSpc>
                <a:spcPct val="90000"/>
              </a:lnSpc>
              <a:spcBef>
                <a:spcPts val="750"/>
              </a:spcBef>
              <a:buClr>
                <a:schemeClr val="tx1"/>
              </a:buClr>
              <a:buFont typeface="Wingdings" panose="05000000000000000000" pitchFamily="2" charset="2"/>
              <a:buNone/>
            </a:pPr>
            <a:endParaRPr lang="zh-CN" altLang="en-US" sz="2000" b="1" dirty="0">
              <a:solidFill>
                <a:srgbClr val="160B11"/>
              </a:solidFill>
              <a:latin typeface="宋体" panose="02010600030101010101" pitchFamily="2" charset="-122"/>
              <a:ea typeface="宋体" panose="02010600030101010101" pitchFamily="2" charset="-122"/>
            </a:endParaRPr>
          </a:p>
        </p:txBody>
      </p:sp>
      <p:sp>
        <p:nvSpPr>
          <p:cNvPr id="60432" name="MH_SubTitle_7"/>
          <p:cNvSpPr txBox="1"/>
          <p:nvPr/>
        </p:nvSpPr>
        <p:spPr>
          <a:xfrm>
            <a:off x="3202305" y="4312285"/>
            <a:ext cx="2847975" cy="369888"/>
          </a:xfrm>
          <a:prstGeom prst="rect">
            <a:avLst/>
          </a:prstGeom>
          <a:noFill/>
          <a:ln w="9525">
            <a:noFill/>
          </a:ln>
        </p:spPr>
        <p:txBody>
          <a:bodyPr anchor="t"/>
          <a:lstStyle/>
          <a:p>
            <a:endParaRPr lang="zh-CN" altLang="en-US" sz="2000" b="1" dirty="0">
              <a:solidFill>
                <a:srgbClr val="160B11"/>
              </a:solidFill>
              <a:latin typeface="宋体" panose="02010600030101010101" pitchFamily="2" charset="-122"/>
              <a:ea typeface="宋体" panose="02010600030101010101" pitchFamily="2" charset="-122"/>
            </a:endParaRPr>
          </a:p>
        </p:txBody>
      </p:sp>
      <p:sp>
        <p:nvSpPr>
          <p:cNvPr id="60433" name="MH_SubTitle_8"/>
          <p:cNvSpPr txBox="1"/>
          <p:nvPr/>
        </p:nvSpPr>
        <p:spPr>
          <a:xfrm>
            <a:off x="3202305" y="3588385"/>
            <a:ext cx="4238625" cy="307975"/>
          </a:xfrm>
          <a:prstGeom prst="rect">
            <a:avLst/>
          </a:prstGeom>
          <a:noFill/>
          <a:ln w="9525">
            <a:noFill/>
          </a:ln>
        </p:spPr>
        <p:txBody>
          <a:bodyPr anchor="t"/>
          <a:lstStyle/>
          <a:p>
            <a:r>
              <a:rPr lang="zh-CN" altLang="en-US" sz="2000" b="1" dirty="0">
                <a:solidFill>
                  <a:srgbClr val="160B11"/>
                </a:solidFill>
                <a:latin typeface="宋体" panose="02010600030101010101" pitchFamily="2" charset="-122"/>
                <a:ea typeface="宋体" panose="02010600030101010101" pitchFamily="2" charset="-122"/>
              </a:rPr>
              <a:t>差旅费</a:t>
            </a:r>
            <a:r>
              <a:rPr lang="en-US" altLang="zh-CN" sz="2000" b="1" dirty="0">
                <a:solidFill>
                  <a:srgbClr val="160B11"/>
                </a:solidFill>
                <a:latin typeface="宋体" panose="02010600030101010101" pitchFamily="2" charset="-122"/>
                <a:ea typeface="宋体" panose="02010600030101010101" pitchFamily="2" charset="-122"/>
              </a:rPr>
              <a:t>/</a:t>
            </a:r>
            <a:r>
              <a:rPr lang="zh-CN" altLang="en-US" sz="2000" b="1" dirty="0">
                <a:solidFill>
                  <a:srgbClr val="160B11"/>
                </a:solidFill>
                <a:latin typeface="宋体" panose="02010600030101010101" pitchFamily="2" charset="-122"/>
                <a:ea typeface="宋体" panose="02010600030101010101" pitchFamily="2" charset="-122"/>
              </a:rPr>
              <a:t>会议费</a:t>
            </a:r>
            <a:r>
              <a:rPr lang="en-US" altLang="zh-CN" sz="2000" b="1" dirty="0">
                <a:solidFill>
                  <a:srgbClr val="160B11"/>
                </a:solidFill>
                <a:latin typeface="宋体" panose="02010600030101010101" pitchFamily="2" charset="-122"/>
                <a:ea typeface="宋体" panose="02010600030101010101" pitchFamily="2" charset="-122"/>
              </a:rPr>
              <a:t>/</a:t>
            </a:r>
            <a:r>
              <a:rPr lang="zh-CN" altLang="en-US" sz="2000" b="1" dirty="0">
                <a:solidFill>
                  <a:srgbClr val="160B11"/>
                </a:solidFill>
                <a:latin typeface="宋体" panose="02010600030101010101" pitchFamily="2" charset="-122"/>
                <a:ea typeface="宋体" panose="02010600030101010101" pitchFamily="2" charset="-122"/>
              </a:rPr>
              <a:t>国际合作与交流费</a:t>
            </a:r>
            <a:endParaRPr lang="zh-CN" altLang="en-US" sz="2000" b="1" dirty="0">
              <a:solidFill>
                <a:srgbClr val="160B11"/>
              </a:solidFill>
              <a:latin typeface="宋体" panose="02010600030101010101" pitchFamily="2" charset="-122"/>
              <a:ea typeface="宋体" panose="02010600030101010101" pitchFamily="2" charset="-122"/>
            </a:endParaRPr>
          </a:p>
        </p:txBody>
      </p:sp>
      <p:sp>
        <p:nvSpPr>
          <p:cNvPr id="3" name="文本框 2"/>
          <p:cNvSpPr txBox="1"/>
          <p:nvPr/>
        </p:nvSpPr>
        <p:spPr>
          <a:xfrm>
            <a:off x="1040130" y="2122170"/>
            <a:ext cx="669925" cy="4243388"/>
          </a:xfrm>
          <a:prstGeom prst="rect">
            <a:avLst/>
          </a:prstGeom>
          <a:noFill/>
        </p:spPr>
        <p:txBody>
          <a:bodyPr vert="eaVert">
            <a:spAutoFit/>
          </a:bodyPr>
          <a:lstStyle/>
          <a:p>
            <a:pPr marR="0" defTabSz="914400" rtl="0">
              <a:buClrTx/>
              <a:buSzTx/>
              <a:buFont typeface="Arial" panose="020B0604020202020204" pitchFamily="34" charset="0"/>
              <a:buNone/>
              <a:defRPr/>
            </a:pPr>
            <a:r>
              <a:rPr kumimoji="0" lang="zh-CN" altLang="en-US" sz="3200" b="1" kern="1200" cap="none" spc="0" normalizeH="0" baseline="0" noProof="1">
                <a:solidFill>
                  <a:srgbClr val="160B1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n-ea"/>
                <a:sym typeface="+mn-ea"/>
              </a:rPr>
              <a:t>直接费用开支科目</a:t>
            </a:r>
            <a:endParaRPr kumimoji="0" lang="zh-CN" altLang="en-US" sz="3200" b="1" kern="1200" cap="none" spc="0" normalizeH="0" baseline="0" noProof="1">
              <a:solidFill>
                <a:srgbClr val="160B1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n-ea"/>
              <a:sym typeface="+mn-ea"/>
            </a:endParaRPr>
          </a:p>
        </p:txBody>
      </p:sp>
      <p:pic>
        <p:nvPicPr>
          <p:cNvPr id="60436" name="图片 1"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
        <p:nvSpPr>
          <p:cNvPr id="60437" name="MH_Other_1"/>
          <p:cNvSpPr/>
          <p:nvPr/>
        </p:nvSpPr>
        <p:spPr>
          <a:xfrm>
            <a:off x="1175068" y="1785620"/>
            <a:ext cx="400050" cy="400050"/>
          </a:xfrm>
          <a:prstGeom prst="diamond">
            <a:avLst/>
          </a:prstGeom>
          <a:solidFill>
            <a:srgbClr val="F8B888"/>
          </a:solidFill>
          <a:ln w="9525">
            <a:noFill/>
          </a:ln>
        </p:spPr>
        <p:txBody>
          <a:bodyPr lIns="0" tIns="0" rIns="0" bIns="0" anchor="ctr"/>
          <a:lstStyle/>
          <a:p>
            <a:pPr algn="ctr"/>
            <a:r>
              <a:rPr lang="en-US" altLang="zh-CN" b="1" dirty="0">
                <a:solidFill>
                  <a:srgbClr val="FFFFFF"/>
                </a:solidFill>
                <a:latin typeface="Calibri" panose="020F0502020204030204" pitchFamily="34" charset="0"/>
                <a:ea typeface="微软雅黑" panose="020B0503020204020204" pitchFamily="34" charset="-122"/>
              </a:rPr>
              <a:t>1</a:t>
            </a:r>
            <a:endParaRPr lang="en-US" altLang="zh-CN" b="1" dirty="0">
              <a:solidFill>
                <a:srgbClr val="FFFFFF"/>
              </a:solidFill>
              <a:latin typeface="Calibri" panose="020F0502020204030204" pitchFamily="34" charset="0"/>
              <a:ea typeface="微软雅黑" panose="020B0503020204020204" pitchFamily="34" charset="-122"/>
            </a:endParaRPr>
          </a:p>
        </p:txBody>
      </p:sp>
    </p:spTree>
    <p:custDataLst>
      <p:tags r:id="rId2"/>
    </p:custDataLst>
  </p:cSld>
  <p:clrMapOvr>
    <a:masterClrMapping/>
  </p:clrMapOvr>
  <p:transition>
    <p:wheel spokes="3"/>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文本框 3"/>
          <p:cNvSpPr txBox="1"/>
          <p:nvPr/>
        </p:nvSpPr>
        <p:spPr>
          <a:xfrm>
            <a:off x="707231" y="1521460"/>
            <a:ext cx="5824538" cy="668020"/>
          </a:xfrm>
          <a:prstGeom prst="rect">
            <a:avLst/>
          </a:prstGeom>
          <a:noFill/>
          <a:ln w="9525">
            <a:noFill/>
          </a:ln>
        </p:spPr>
        <p:txBody>
          <a:bodyPr anchor="t">
            <a:spAutoFit/>
          </a:bodyPr>
          <a:lstStyle/>
          <a:p>
            <a:r>
              <a:rPr lang="zh-CN" altLang="en-US" sz="3750" b="1" dirty="0">
                <a:solidFill>
                  <a:srgbClr val="160B11"/>
                </a:solidFill>
                <a:latin typeface="宋体" panose="02010600030101010101" pitchFamily="2" charset="-122"/>
                <a:ea typeface="宋体" panose="02010600030101010101" pitchFamily="2" charset="-122"/>
              </a:rPr>
              <a:t>项目资金管理</a:t>
            </a:r>
            <a:r>
              <a:rPr lang="en-US" altLang="zh-CN" sz="2400" b="1" dirty="0">
                <a:solidFill>
                  <a:srgbClr val="160B11"/>
                </a:solidFill>
                <a:latin typeface="宋体" panose="02010600030101010101" pitchFamily="2" charset="-122"/>
                <a:ea typeface="宋体" panose="02010600030101010101" pitchFamily="2" charset="-122"/>
              </a:rPr>
              <a:t>-</a:t>
            </a:r>
            <a:r>
              <a:rPr lang="zh-CN" altLang="en-US" sz="2400" b="1" dirty="0">
                <a:solidFill>
                  <a:srgbClr val="160B11"/>
                </a:solidFill>
                <a:latin typeface="宋体" panose="02010600030101010101" pitchFamily="2" charset="-122"/>
                <a:ea typeface="宋体" panose="02010600030101010101" pitchFamily="2" charset="-122"/>
              </a:rPr>
              <a:t>预算填报</a:t>
            </a:r>
            <a:endParaRPr lang="zh-CN" altLang="en-US" sz="2400" b="1" dirty="0">
              <a:solidFill>
                <a:srgbClr val="160B11"/>
              </a:solidFill>
              <a:latin typeface="宋体" panose="02010600030101010101" pitchFamily="2" charset="-122"/>
              <a:ea typeface="宋体" panose="02010600030101010101" pitchFamily="2" charset="-122"/>
            </a:endParaRPr>
          </a:p>
        </p:txBody>
      </p:sp>
      <p:sp>
        <p:nvSpPr>
          <p:cNvPr id="6" name="矩形 5"/>
          <p:cNvSpPr/>
          <p:nvPr/>
        </p:nvSpPr>
        <p:spPr>
          <a:xfrm>
            <a:off x="1576705" y="2869565"/>
            <a:ext cx="1947545" cy="27686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20000"/>
              </a:lnSpc>
              <a:spcBef>
                <a:spcPts val="0"/>
              </a:spcBef>
              <a:spcAft>
                <a:spcPts val="0"/>
              </a:spcAft>
              <a:defRPr/>
            </a:pPr>
            <a:r>
              <a:rPr lang="zh-CN" altLang="en-US" sz="1800" b="1" strike="noStrike" noProof="1" smtClean="0"/>
              <a:t>九项明细：</a:t>
            </a:r>
            <a:r>
              <a:rPr lang="zh-CN" altLang="en-US" sz="1800" b="1" strike="noStrike" noProof="1"/>
              <a:t>设备费、</a:t>
            </a:r>
            <a:r>
              <a:rPr lang="zh-CN" altLang="en-US" sz="1800" b="1" strike="noStrike" noProof="1">
                <a:sym typeface="+mn-ea"/>
              </a:rPr>
              <a:t>材料</a:t>
            </a:r>
            <a:r>
              <a:rPr lang="zh-CN" altLang="en-US" sz="1800" b="1" strike="noStrike" noProof="1" smtClean="0">
                <a:sym typeface="+mn-ea"/>
              </a:rPr>
              <a:t>费、测试</a:t>
            </a:r>
            <a:r>
              <a:rPr lang="zh-CN" altLang="en-US" sz="1800" b="1" strike="noStrike" noProof="1">
                <a:sym typeface="+mn-ea"/>
              </a:rPr>
              <a:t>化验</a:t>
            </a:r>
            <a:r>
              <a:rPr lang="zh-CN" altLang="en-US" sz="1800" b="1" strike="noStrike" noProof="1" smtClean="0">
                <a:sym typeface="+mn-ea"/>
              </a:rPr>
              <a:t>加工费、燃料</a:t>
            </a:r>
            <a:r>
              <a:rPr lang="zh-CN" altLang="en-US" sz="1800" b="1" strike="noStrike" noProof="1">
                <a:sym typeface="+mn-ea"/>
              </a:rPr>
              <a:t>动力费、</a:t>
            </a:r>
            <a:r>
              <a:rPr lang="zh-CN" altLang="en-US" sz="1800" b="1" strike="noStrike" noProof="1" smtClean="0"/>
              <a:t>差旅费、会议费、国际</a:t>
            </a:r>
            <a:r>
              <a:rPr lang="zh-CN" altLang="en-US" sz="1800" b="1" strike="noStrike" noProof="1"/>
              <a:t>合作与交流费、</a:t>
            </a:r>
            <a:r>
              <a:rPr lang="zh-CN" altLang="en-US" sz="1800" b="1" strike="noStrike" noProof="1" smtClean="0"/>
              <a:t>劳务费、专家</a:t>
            </a:r>
            <a:r>
              <a:rPr lang="zh-CN" altLang="en-US" sz="1800" b="1" strike="noStrike" noProof="1"/>
              <a:t>咨询</a:t>
            </a:r>
            <a:r>
              <a:rPr lang="zh-CN" altLang="en-US" sz="1800" b="1" strike="noStrike" noProof="1" smtClean="0"/>
              <a:t>费。</a:t>
            </a:r>
            <a:endParaRPr lang="zh-CN" altLang="en-US" sz="2700" b="1" strike="noStrike" noProof="1"/>
          </a:p>
        </p:txBody>
      </p:sp>
      <p:sp>
        <p:nvSpPr>
          <p:cNvPr id="8" name="矩形 7"/>
          <p:cNvSpPr/>
          <p:nvPr/>
        </p:nvSpPr>
        <p:spPr>
          <a:xfrm>
            <a:off x="5175250" y="2869565"/>
            <a:ext cx="2206625" cy="27686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lang="en-US" altLang="zh-CN" sz="2700" b="1" strike="noStrike" noProof="1"/>
          </a:p>
          <a:p>
            <a:pPr algn="just"/>
            <a:r>
              <a:rPr lang="zh-CN" altLang="en-US" sz="1800" b="1" strike="noStrike" noProof="1" smtClean="0"/>
              <a:t>归为五类：</a:t>
            </a:r>
            <a:r>
              <a:rPr lang="zh-CN" altLang="en-US" sz="1800" b="1">
                <a:sym typeface="+mn-ea"/>
              </a:rPr>
              <a:t>设备费、材料</a:t>
            </a:r>
            <a:r>
              <a:rPr lang="zh-CN" altLang="en-US" sz="1800" b="1" smtClean="0">
                <a:sym typeface="+mn-ea"/>
              </a:rPr>
              <a:t>费</a:t>
            </a:r>
            <a:r>
              <a:rPr lang="en-US" altLang="zh-CN" sz="1800" b="1" smtClean="0">
                <a:sym typeface="+mn-ea"/>
              </a:rPr>
              <a:t>/</a:t>
            </a:r>
            <a:r>
              <a:rPr lang="zh-CN" altLang="en-US" sz="1800" b="1" smtClean="0">
                <a:sym typeface="+mn-ea"/>
              </a:rPr>
              <a:t>测试</a:t>
            </a:r>
            <a:r>
              <a:rPr lang="zh-CN" altLang="en-US" sz="1800" b="1">
                <a:sym typeface="+mn-ea"/>
              </a:rPr>
              <a:t>化验</a:t>
            </a:r>
            <a:r>
              <a:rPr lang="zh-CN" altLang="en-US" sz="1800" b="1" smtClean="0">
                <a:sym typeface="+mn-ea"/>
              </a:rPr>
              <a:t>加工费</a:t>
            </a:r>
            <a:r>
              <a:rPr lang="en-US" altLang="zh-CN" sz="1800" b="1" smtClean="0">
                <a:sym typeface="+mn-ea"/>
              </a:rPr>
              <a:t>/</a:t>
            </a:r>
            <a:r>
              <a:rPr lang="zh-CN" altLang="en-US" sz="1800" b="1" smtClean="0">
                <a:sym typeface="+mn-ea"/>
              </a:rPr>
              <a:t>燃料</a:t>
            </a:r>
            <a:r>
              <a:rPr lang="zh-CN" altLang="en-US" sz="1800" b="1">
                <a:sym typeface="+mn-ea"/>
              </a:rPr>
              <a:t>动力费、</a:t>
            </a:r>
            <a:r>
              <a:rPr lang="zh-CN" altLang="en-US" sz="1800" b="1" smtClean="0">
                <a:sym typeface="+mn-ea"/>
              </a:rPr>
              <a:t>差旅费</a:t>
            </a:r>
            <a:r>
              <a:rPr lang="en-US" altLang="zh-CN" sz="1800" b="1" smtClean="0">
                <a:sym typeface="+mn-ea"/>
              </a:rPr>
              <a:t>/</a:t>
            </a:r>
            <a:r>
              <a:rPr lang="zh-CN" altLang="en-US" sz="1800" b="1" smtClean="0">
                <a:sym typeface="+mn-ea"/>
              </a:rPr>
              <a:t>会议费</a:t>
            </a:r>
            <a:r>
              <a:rPr lang="en-US" altLang="zh-CN" sz="1800" b="1" smtClean="0">
                <a:sym typeface="+mn-ea"/>
              </a:rPr>
              <a:t>/</a:t>
            </a:r>
            <a:r>
              <a:rPr lang="zh-CN" altLang="en-US" sz="1800" b="1" smtClean="0">
                <a:sym typeface="+mn-ea"/>
              </a:rPr>
              <a:t>国际</a:t>
            </a:r>
            <a:r>
              <a:rPr lang="zh-CN" altLang="en-US" sz="1800" b="1">
                <a:sym typeface="+mn-ea"/>
              </a:rPr>
              <a:t>合作与交流费、</a:t>
            </a:r>
            <a:r>
              <a:rPr lang="zh-CN" altLang="en-US" sz="1800" b="1" smtClean="0">
                <a:sym typeface="+mn-ea"/>
              </a:rPr>
              <a:t>劳务费</a:t>
            </a:r>
            <a:r>
              <a:rPr lang="en-US" altLang="zh-CN" sz="1800" b="1" smtClean="0">
                <a:sym typeface="+mn-ea"/>
              </a:rPr>
              <a:t>/</a:t>
            </a:r>
            <a:r>
              <a:rPr lang="zh-CN" altLang="en-US" sz="1800" b="1" smtClean="0">
                <a:sym typeface="+mn-ea"/>
              </a:rPr>
              <a:t>专家</a:t>
            </a:r>
            <a:r>
              <a:rPr lang="zh-CN" altLang="en-US" sz="1800" b="1">
                <a:sym typeface="+mn-ea"/>
              </a:rPr>
              <a:t>咨询</a:t>
            </a:r>
            <a:r>
              <a:rPr lang="zh-CN" altLang="en-US" sz="1800" b="1" smtClean="0">
                <a:sym typeface="+mn-ea"/>
              </a:rPr>
              <a:t>费、其他费用</a:t>
            </a:r>
            <a:r>
              <a:rPr lang="zh-CN" altLang="en-US" sz="1800" b="1" strike="noStrike" noProof="1" smtClean="0"/>
              <a:t>，</a:t>
            </a:r>
            <a:r>
              <a:rPr lang="zh-CN" altLang="en-US" sz="1800" b="1" strike="noStrike" noProof="1">
                <a:solidFill>
                  <a:srgbClr val="FFFF00"/>
                </a:solidFill>
              </a:rPr>
              <a:t>只需提供基本测算说明，不提供明细。</a:t>
            </a:r>
            <a:endParaRPr lang="zh-CN" altLang="en-US" sz="2700" b="1" strike="noStrike" noProof="1">
              <a:solidFill>
                <a:schemeClr val="bg1"/>
              </a:solidFill>
            </a:endParaRPr>
          </a:p>
          <a:p>
            <a:pPr algn="ctr" fontAlgn="auto">
              <a:lnSpc>
                <a:spcPct val="120000"/>
              </a:lnSpc>
              <a:spcBef>
                <a:spcPts val="0"/>
              </a:spcBef>
              <a:spcAft>
                <a:spcPts val="0"/>
              </a:spcAft>
              <a:defRPr/>
            </a:pPr>
            <a:endParaRPr lang="zh-CN" altLang="en-US" sz="2700" b="1" strike="noStrike" noProof="1">
              <a:solidFill>
                <a:schemeClr val="bg1"/>
              </a:solidFill>
            </a:endParaRPr>
          </a:p>
        </p:txBody>
      </p:sp>
      <p:sp>
        <p:nvSpPr>
          <p:cNvPr id="16" name="右箭头 15"/>
          <p:cNvSpPr/>
          <p:nvPr/>
        </p:nvSpPr>
        <p:spPr>
          <a:xfrm>
            <a:off x="3880485" y="3866515"/>
            <a:ext cx="938530" cy="490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lang="zh-CN" altLang="en-US" sz="2700" strike="noStrike" noProof="1"/>
          </a:p>
        </p:txBody>
      </p:sp>
      <p:sp>
        <p:nvSpPr>
          <p:cNvPr id="72714" name="文本框 11"/>
          <p:cNvSpPr txBox="1"/>
          <p:nvPr/>
        </p:nvSpPr>
        <p:spPr>
          <a:xfrm>
            <a:off x="4006215" y="3544570"/>
            <a:ext cx="687070" cy="368300"/>
          </a:xfrm>
          <a:prstGeom prst="rect">
            <a:avLst/>
          </a:prstGeom>
          <a:noFill/>
          <a:ln w="9525">
            <a:noFill/>
          </a:ln>
        </p:spPr>
        <p:txBody>
          <a:bodyPr wrap="square" anchor="t">
            <a:spAutoFit/>
          </a:bodyPr>
          <a:lstStyle/>
          <a:p>
            <a:r>
              <a:rPr lang="zh-CN" altLang="en-US" sz="1800" b="1" dirty="0">
                <a:solidFill>
                  <a:srgbClr val="0066FF"/>
                </a:solidFill>
                <a:latin typeface="Calibri" panose="020F0502020204030204" pitchFamily="34" charset="0"/>
                <a:ea typeface="宋体" panose="02010600030101010101" pitchFamily="2" charset="-122"/>
              </a:rPr>
              <a:t>简化</a:t>
            </a:r>
            <a:endParaRPr lang="zh-CN" altLang="en-US" sz="1800" b="1" dirty="0">
              <a:solidFill>
                <a:srgbClr val="0066FF"/>
              </a:solidFill>
              <a:latin typeface="Calibri" panose="020F0502020204030204" pitchFamily="34" charset="0"/>
              <a:ea typeface="宋体" panose="02010600030101010101" pitchFamily="2" charset="-122"/>
            </a:endParaRPr>
          </a:p>
        </p:txBody>
      </p:sp>
      <p:pic>
        <p:nvPicPr>
          <p:cNvPr id="60436" name="图片 1"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Tree>
  </p:cSld>
  <p:clrMapOvr>
    <a:masterClrMapping/>
  </p:clrMapOvr>
  <p:transition>
    <p:wheel spokes="3"/>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SubTitle_1"/>
          <p:cNvSpPr/>
          <p:nvPr/>
        </p:nvSpPr>
        <p:spPr>
          <a:xfrm>
            <a:off x="2389505" y="2508885"/>
            <a:ext cx="3110865" cy="712470"/>
          </a:xfrm>
          <a:custGeom>
            <a:avLst/>
            <a:gdLst>
              <a:gd name="connsiteX0" fmla="*/ 0 w 2286028"/>
              <a:gd name="connsiteY0" fmla="*/ 0 h 449944"/>
              <a:gd name="connsiteX1" fmla="*/ 2061028 w 2286028"/>
              <a:gd name="connsiteY1" fmla="*/ 0 h 449944"/>
              <a:gd name="connsiteX2" fmla="*/ 2286028 w 2286028"/>
              <a:gd name="connsiteY2" fmla="*/ 224972 h 449944"/>
              <a:gd name="connsiteX3" fmla="*/ 2061028 w 2286028"/>
              <a:gd name="connsiteY3" fmla="*/ 449944 h 449944"/>
              <a:gd name="connsiteX4" fmla="*/ 2061018 w 2286028"/>
              <a:gd name="connsiteY4" fmla="*/ 449943 h 449944"/>
              <a:gd name="connsiteX5" fmla="*/ 0 w 2286028"/>
              <a:gd name="connsiteY5" fmla="*/ 449943 h 44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rPr>
              <a:t>购置或试制</a:t>
            </a:r>
            <a:endParaRPr kumimoji="0" lang="zh-CN" altLang="en-US" sz="20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rPr>
              <a:t>专用仪器设备</a:t>
            </a:r>
            <a:endParaRPr kumimoji="0" lang="zh-CN" altLang="en-US" sz="20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endParaRPr>
          </a:p>
        </p:txBody>
      </p:sp>
      <p:sp>
        <p:nvSpPr>
          <p:cNvPr id="6" name="MH_Other_1"/>
          <p:cNvSpPr/>
          <p:nvPr/>
        </p:nvSpPr>
        <p:spPr>
          <a:xfrm>
            <a:off x="5068253" y="2615883"/>
            <a:ext cx="431800" cy="431800"/>
          </a:xfrm>
          <a:custGeom>
            <a:avLst/>
            <a:gdLst>
              <a:gd name="connsiteX0" fmla="*/ 162177 w 379914"/>
              <a:gd name="connsiteY0" fmla="*/ 97631 h 379866"/>
              <a:gd name="connsiteX1" fmla="*/ 219804 w 379914"/>
              <a:gd name="connsiteY1" fmla="*/ 189932 h 379866"/>
              <a:gd name="connsiteX2" fmla="*/ 162177 w 379914"/>
              <a:gd name="connsiteY2" fmla="*/ 282233 h 379866"/>
              <a:gd name="connsiteX3" fmla="*/ 198210 w 379914"/>
              <a:gd name="connsiteY3" fmla="*/ 282233 h 379866"/>
              <a:gd name="connsiteX4" fmla="*/ 255837 w 379914"/>
              <a:gd name="connsiteY4" fmla="*/ 189932 h 379866"/>
              <a:gd name="connsiteX5" fmla="*/ 198210 w 379914"/>
              <a:gd name="connsiteY5" fmla="*/ 97631 h 379866"/>
              <a:gd name="connsiteX6" fmla="*/ 189957 w 379914"/>
              <a:gd name="connsiteY6" fmla="*/ 0 h 379866"/>
              <a:gd name="connsiteX7" fmla="*/ 379914 w 379914"/>
              <a:gd name="connsiteY7" fmla="*/ 189933 h 379866"/>
              <a:gd name="connsiteX8" fmla="*/ 189957 w 379914"/>
              <a:gd name="connsiteY8" fmla="*/ 379866 h 379866"/>
              <a:gd name="connsiteX9" fmla="*/ 0 w 379914"/>
              <a:gd name="connsiteY9" fmla="*/ 189933 h 379866"/>
              <a:gd name="connsiteX10" fmla="*/ 189957 w 379914"/>
              <a:gd name="connsiteY10" fmla="*/ 0 h 37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914" h="379866">
                <a:moveTo>
                  <a:pt x="162177" y="97631"/>
                </a:moveTo>
                <a:lnTo>
                  <a:pt x="219804" y="189932"/>
                </a:lnTo>
                <a:lnTo>
                  <a:pt x="162177" y="282233"/>
                </a:lnTo>
                <a:lnTo>
                  <a:pt x="198210" y="282233"/>
                </a:lnTo>
                <a:lnTo>
                  <a:pt x="255837" y="189932"/>
                </a:lnTo>
                <a:lnTo>
                  <a:pt x="198210" y="97631"/>
                </a:lnTo>
                <a:close/>
                <a:moveTo>
                  <a:pt x="189957" y="0"/>
                </a:moveTo>
                <a:cubicBezTo>
                  <a:pt x="294867" y="0"/>
                  <a:pt x="379914" y="85036"/>
                  <a:pt x="379914" y="189933"/>
                </a:cubicBezTo>
                <a:cubicBezTo>
                  <a:pt x="379914" y="294830"/>
                  <a:pt x="294867" y="379866"/>
                  <a:pt x="189957" y="379866"/>
                </a:cubicBezTo>
                <a:cubicBezTo>
                  <a:pt x="85047" y="379866"/>
                  <a:pt x="0" y="294830"/>
                  <a:pt x="0" y="189933"/>
                </a:cubicBezTo>
                <a:cubicBezTo>
                  <a:pt x="0" y="85036"/>
                  <a:pt x="85047" y="0"/>
                  <a:pt x="189957"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schemeClr val="accent1"/>
              </a:solidFill>
              <a:effectLst/>
              <a:uLnTx/>
              <a:uFillTx/>
              <a:latin typeface="+mn-lt"/>
              <a:ea typeface="微软雅黑" panose="020B0503020204020204" pitchFamily="34" charset="-122"/>
              <a:cs typeface="+mn-cs"/>
            </a:endParaRPr>
          </a:p>
        </p:txBody>
      </p:sp>
      <p:sp>
        <p:nvSpPr>
          <p:cNvPr id="61443" name="MH_Text_1"/>
          <p:cNvSpPr/>
          <p:nvPr/>
        </p:nvSpPr>
        <p:spPr>
          <a:xfrm>
            <a:off x="5942013" y="2509838"/>
            <a:ext cx="1619250" cy="711200"/>
          </a:xfrm>
          <a:prstGeom prst="rect">
            <a:avLst/>
          </a:prstGeom>
          <a:noFill/>
          <a:ln w="9525">
            <a:noFill/>
          </a:ln>
        </p:spPr>
        <p:txBody>
          <a:bodyPr anchor="ctr"/>
          <a:lstStyle/>
          <a:p>
            <a:r>
              <a:rPr lang="zh-CN" altLang="en-US" sz="2000" b="1" dirty="0">
                <a:solidFill>
                  <a:srgbClr val="160B11"/>
                </a:solidFill>
                <a:latin typeface="宋体" panose="02010600030101010101" pitchFamily="2" charset="-122"/>
                <a:ea typeface="宋体" panose="02010600030101010101" pitchFamily="2" charset="-122"/>
              </a:rPr>
              <a:t>设备购置费</a:t>
            </a:r>
            <a:endParaRPr lang="zh-CN" altLang="en-US" sz="2000" b="1" dirty="0">
              <a:solidFill>
                <a:srgbClr val="160B11"/>
              </a:solidFill>
              <a:latin typeface="宋体" panose="02010600030101010101" pitchFamily="2" charset="-122"/>
              <a:ea typeface="宋体" panose="02010600030101010101" pitchFamily="2" charset="-122"/>
            </a:endParaRPr>
          </a:p>
        </p:txBody>
      </p:sp>
      <p:sp>
        <p:nvSpPr>
          <p:cNvPr id="9" name="MH_SubTitle_2"/>
          <p:cNvSpPr/>
          <p:nvPr/>
        </p:nvSpPr>
        <p:spPr>
          <a:xfrm>
            <a:off x="2389505" y="3640455"/>
            <a:ext cx="3110865" cy="686435"/>
          </a:xfrm>
          <a:custGeom>
            <a:avLst/>
            <a:gdLst>
              <a:gd name="connsiteX0" fmla="*/ 0 w 2286028"/>
              <a:gd name="connsiteY0" fmla="*/ 0 h 449944"/>
              <a:gd name="connsiteX1" fmla="*/ 2061028 w 2286028"/>
              <a:gd name="connsiteY1" fmla="*/ 0 h 449944"/>
              <a:gd name="connsiteX2" fmla="*/ 2286028 w 2286028"/>
              <a:gd name="connsiteY2" fmla="*/ 224972 h 449944"/>
              <a:gd name="connsiteX3" fmla="*/ 2061028 w 2286028"/>
              <a:gd name="connsiteY3" fmla="*/ 449944 h 449944"/>
              <a:gd name="connsiteX4" fmla="*/ 2061018 w 2286028"/>
              <a:gd name="connsiteY4" fmla="*/ 449943 h 449944"/>
              <a:gd name="connsiteX5" fmla="*/ 0 w 2286028"/>
              <a:gd name="connsiteY5" fmla="*/ 449943 h 44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rPr>
              <a:t>对现有仪器设备</a:t>
            </a:r>
            <a:endParaRPr kumimoji="0" lang="zh-CN" altLang="en-US" sz="20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rPr>
              <a:t>进行升级改造</a:t>
            </a:r>
            <a:endParaRPr kumimoji="0" lang="zh-CN" altLang="en-US" sz="1200" b="1" i="0" u="none" strike="noStrike" kern="1200" cap="none" spc="0" normalizeH="0" baseline="0" noProof="0">
              <a:ln>
                <a:noFill/>
              </a:ln>
              <a:solidFill>
                <a:srgbClr val="FFFFFF"/>
              </a:solidFill>
              <a:effectLst/>
              <a:uLnTx/>
              <a:uFillTx/>
              <a:latin typeface="+mn-lt"/>
              <a:ea typeface="微软雅黑" panose="020B0503020204020204" pitchFamily="34" charset="-122"/>
              <a:cs typeface="+mn-cs"/>
            </a:endParaRPr>
          </a:p>
        </p:txBody>
      </p:sp>
      <p:sp>
        <p:nvSpPr>
          <p:cNvPr id="10" name="MH_Other_2"/>
          <p:cNvSpPr/>
          <p:nvPr/>
        </p:nvSpPr>
        <p:spPr>
          <a:xfrm>
            <a:off x="5068253" y="3767455"/>
            <a:ext cx="431800" cy="431800"/>
          </a:xfrm>
          <a:custGeom>
            <a:avLst/>
            <a:gdLst>
              <a:gd name="connsiteX0" fmla="*/ 162177 w 379914"/>
              <a:gd name="connsiteY0" fmla="*/ 97631 h 379866"/>
              <a:gd name="connsiteX1" fmla="*/ 219804 w 379914"/>
              <a:gd name="connsiteY1" fmla="*/ 189932 h 379866"/>
              <a:gd name="connsiteX2" fmla="*/ 162177 w 379914"/>
              <a:gd name="connsiteY2" fmla="*/ 282233 h 379866"/>
              <a:gd name="connsiteX3" fmla="*/ 198210 w 379914"/>
              <a:gd name="connsiteY3" fmla="*/ 282233 h 379866"/>
              <a:gd name="connsiteX4" fmla="*/ 255837 w 379914"/>
              <a:gd name="connsiteY4" fmla="*/ 189932 h 379866"/>
              <a:gd name="connsiteX5" fmla="*/ 198210 w 379914"/>
              <a:gd name="connsiteY5" fmla="*/ 97631 h 379866"/>
              <a:gd name="connsiteX6" fmla="*/ 189957 w 379914"/>
              <a:gd name="connsiteY6" fmla="*/ 0 h 379866"/>
              <a:gd name="connsiteX7" fmla="*/ 379914 w 379914"/>
              <a:gd name="connsiteY7" fmla="*/ 189933 h 379866"/>
              <a:gd name="connsiteX8" fmla="*/ 189957 w 379914"/>
              <a:gd name="connsiteY8" fmla="*/ 379866 h 379866"/>
              <a:gd name="connsiteX9" fmla="*/ 0 w 379914"/>
              <a:gd name="connsiteY9" fmla="*/ 189933 h 379866"/>
              <a:gd name="connsiteX10" fmla="*/ 189957 w 379914"/>
              <a:gd name="connsiteY10" fmla="*/ 0 h 37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914" h="379866">
                <a:moveTo>
                  <a:pt x="162177" y="97631"/>
                </a:moveTo>
                <a:lnTo>
                  <a:pt x="219804" y="189932"/>
                </a:lnTo>
                <a:lnTo>
                  <a:pt x="162177" y="282233"/>
                </a:lnTo>
                <a:lnTo>
                  <a:pt x="198210" y="282233"/>
                </a:lnTo>
                <a:lnTo>
                  <a:pt x="255837" y="189932"/>
                </a:lnTo>
                <a:lnTo>
                  <a:pt x="198210" y="97631"/>
                </a:lnTo>
                <a:close/>
                <a:moveTo>
                  <a:pt x="189957" y="0"/>
                </a:moveTo>
                <a:cubicBezTo>
                  <a:pt x="294867" y="0"/>
                  <a:pt x="379914" y="85036"/>
                  <a:pt x="379914" y="189933"/>
                </a:cubicBezTo>
                <a:cubicBezTo>
                  <a:pt x="379914" y="294830"/>
                  <a:pt x="294867" y="379866"/>
                  <a:pt x="189957" y="379866"/>
                </a:cubicBezTo>
                <a:cubicBezTo>
                  <a:pt x="85047" y="379866"/>
                  <a:pt x="0" y="294830"/>
                  <a:pt x="0" y="189933"/>
                </a:cubicBezTo>
                <a:cubicBezTo>
                  <a:pt x="0" y="85036"/>
                  <a:pt x="85047" y="0"/>
                  <a:pt x="189957"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schemeClr val="accent1"/>
              </a:solidFill>
              <a:effectLst/>
              <a:uLnTx/>
              <a:uFillTx/>
              <a:latin typeface="+mn-lt"/>
              <a:ea typeface="微软雅黑" panose="020B0503020204020204" pitchFamily="34" charset="-122"/>
              <a:cs typeface="+mn-cs"/>
            </a:endParaRPr>
          </a:p>
        </p:txBody>
      </p:sp>
      <p:sp>
        <p:nvSpPr>
          <p:cNvPr id="61446" name="MH_Text_2"/>
          <p:cNvSpPr/>
          <p:nvPr/>
        </p:nvSpPr>
        <p:spPr>
          <a:xfrm>
            <a:off x="5942013" y="3615690"/>
            <a:ext cx="1514475" cy="711200"/>
          </a:xfrm>
          <a:prstGeom prst="rect">
            <a:avLst/>
          </a:prstGeom>
          <a:noFill/>
          <a:ln w="9525">
            <a:noFill/>
          </a:ln>
        </p:spPr>
        <p:txBody>
          <a:bodyPr anchor="ctr"/>
          <a:lstStyle/>
          <a:p>
            <a:pPr indent="-342900"/>
            <a:r>
              <a:rPr lang="zh-CN" altLang="en-US" sz="2000" b="1" dirty="0">
                <a:solidFill>
                  <a:srgbClr val="160B11"/>
                </a:solidFill>
                <a:latin typeface="宋体" panose="02010600030101010101" pitchFamily="2" charset="-122"/>
                <a:ea typeface="宋体" panose="02010600030101010101" pitchFamily="2" charset="-122"/>
              </a:rPr>
              <a:t>试制改造费</a:t>
            </a:r>
            <a:endParaRPr lang="zh-CN" altLang="en-US" sz="2000" b="1" dirty="0">
              <a:solidFill>
                <a:srgbClr val="160B11"/>
              </a:solidFill>
              <a:latin typeface="宋体" panose="02010600030101010101" pitchFamily="2" charset="-122"/>
              <a:ea typeface="宋体" panose="02010600030101010101" pitchFamily="2" charset="-122"/>
            </a:endParaRPr>
          </a:p>
        </p:txBody>
      </p:sp>
      <p:sp>
        <p:nvSpPr>
          <p:cNvPr id="13" name="MH_SubTitle_3"/>
          <p:cNvSpPr/>
          <p:nvPr/>
        </p:nvSpPr>
        <p:spPr>
          <a:xfrm>
            <a:off x="2389505" y="4742180"/>
            <a:ext cx="3111500" cy="774700"/>
          </a:xfrm>
          <a:custGeom>
            <a:avLst/>
            <a:gdLst>
              <a:gd name="connsiteX0" fmla="*/ 0 w 2286028"/>
              <a:gd name="connsiteY0" fmla="*/ 0 h 449944"/>
              <a:gd name="connsiteX1" fmla="*/ 2061028 w 2286028"/>
              <a:gd name="connsiteY1" fmla="*/ 0 h 449944"/>
              <a:gd name="connsiteX2" fmla="*/ 2286028 w 2286028"/>
              <a:gd name="connsiteY2" fmla="*/ 224972 h 449944"/>
              <a:gd name="connsiteX3" fmla="*/ 2061028 w 2286028"/>
              <a:gd name="connsiteY3" fmla="*/ 449944 h 449944"/>
              <a:gd name="connsiteX4" fmla="*/ 2061018 w 2286028"/>
              <a:gd name="connsiteY4" fmla="*/ 449943 h 449944"/>
              <a:gd name="connsiteX5" fmla="*/ 0 w 2286028"/>
              <a:gd name="connsiteY5" fmla="*/ 449943 h 44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close/>
              </a:path>
            </a:pathLst>
          </a:custGeom>
          <a:solidFill>
            <a:srgbClr val="45D49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base" latinLnBrk="0" hangingPunct="1">
              <a:lnSpc>
                <a:spcPct val="100000"/>
              </a:lnSpc>
              <a:spcBef>
                <a:spcPct val="0"/>
              </a:spcBef>
              <a:spcAft>
                <a:spcPct val="0"/>
              </a:spcAft>
              <a:buClr>
                <a:schemeClr val="tx1"/>
              </a:buClr>
              <a:buSzTx/>
              <a:buFont typeface="Wingdings" panose="05000000000000000000" charset="0"/>
              <a:buNone/>
              <a:defRPr/>
            </a:pPr>
            <a:r>
              <a:rPr kumimoji="0" lang="zh-CN" altLang="en-US" sz="20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rPr>
              <a:t>租赁和使用外单位仪</a:t>
            </a:r>
            <a:endParaRPr kumimoji="0" lang="zh-CN" altLang="en-US" sz="20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endParaRPr>
          </a:p>
          <a:p>
            <a:pPr marL="0" marR="0" lvl="0" indent="0" algn="ctr" defTabSz="914400" rtl="0" eaLnBrk="1" fontAlgn="base" latinLnBrk="0" hangingPunct="1">
              <a:lnSpc>
                <a:spcPct val="100000"/>
              </a:lnSpc>
              <a:spcBef>
                <a:spcPct val="0"/>
              </a:spcBef>
              <a:spcAft>
                <a:spcPct val="0"/>
              </a:spcAft>
              <a:buClr>
                <a:schemeClr val="tx1"/>
              </a:buClr>
              <a:buSzTx/>
              <a:buFont typeface="Wingdings" panose="05000000000000000000" charset="0"/>
              <a:buNone/>
              <a:defRPr/>
            </a:pPr>
            <a:r>
              <a:rPr kumimoji="0" lang="zh-CN" altLang="en-US" sz="20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rPr>
              <a:t>器设备而发生的费用</a:t>
            </a:r>
            <a:endParaRPr kumimoji="0" lang="zh-CN" altLang="en-US" sz="1200" b="1" i="0" u="none" strike="noStrike" kern="1200" cap="none" spc="0" normalizeH="0" baseline="0" noProof="0">
              <a:ln>
                <a:noFill/>
              </a:ln>
              <a:solidFill>
                <a:srgbClr val="FFFFFF"/>
              </a:solidFill>
              <a:effectLst/>
              <a:uLnTx/>
              <a:uFillTx/>
              <a:latin typeface="+mn-lt"/>
              <a:ea typeface="微软雅黑" panose="020B0503020204020204" pitchFamily="34" charset="-122"/>
              <a:cs typeface="+mn-cs"/>
            </a:endParaRPr>
          </a:p>
        </p:txBody>
      </p:sp>
      <p:sp>
        <p:nvSpPr>
          <p:cNvPr id="14" name="MH_Other_3"/>
          <p:cNvSpPr/>
          <p:nvPr/>
        </p:nvSpPr>
        <p:spPr>
          <a:xfrm>
            <a:off x="5068888" y="4919980"/>
            <a:ext cx="431800" cy="431800"/>
          </a:xfrm>
          <a:custGeom>
            <a:avLst/>
            <a:gdLst>
              <a:gd name="connsiteX0" fmla="*/ 162177 w 379914"/>
              <a:gd name="connsiteY0" fmla="*/ 97631 h 379866"/>
              <a:gd name="connsiteX1" fmla="*/ 219804 w 379914"/>
              <a:gd name="connsiteY1" fmla="*/ 189932 h 379866"/>
              <a:gd name="connsiteX2" fmla="*/ 162177 w 379914"/>
              <a:gd name="connsiteY2" fmla="*/ 282233 h 379866"/>
              <a:gd name="connsiteX3" fmla="*/ 198210 w 379914"/>
              <a:gd name="connsiteY3" fmla="*/ 282233 h 379866"/>
              <a:gd name="connsiteX4" fmla="*/ 255837 w 379914"/>
              <a:gd name="connsiteY4" fmla="*/ 189932 h 379866"/>
              <a:gd name="connsiteX5" fmla="*/ 198210 w 379914"/>
              <a:gd name="connsiteY5" fmla="*/ 97631 h 379866"/>
              <a:gd name="connsiteX6" fmla="*/ 189957 w 379914"/>
              <a:gd name="connsiteY6" fmla="*/ 0 h 379866"/>
              <a:gd name="connsiteX7" fmla="*/ 379914 w 379914"/>
              <a:gd name="connsiteY7" fmla="*/ 189933 h 379866"/>
              <a:gd name="connsiteX8" fmla="*/ 189957 w 379914"/>
              <a:gd name="connsiteY8" fmla="*/ 379866 h 379866"/>
              <a:gd name="connsiteX9" fmla="*/ 0 w 379914"/>
              <a:gd name="connsiteY9" fmla="*/ 189933 h 379866"/>
              <a:gd name="connsiteX10" fmla="*/ 189957 w 379914"/>
              <a:gd name="connsiteY10" fmla="*/ 0 h 37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914" h="379866">
                <a:moveTo>
                  <a:pt x="162177" y="97631"/>
                </a:moveTo>
                <a:lnTo>
                  <a:pt x="219804" y="189932"/>
                </a:lnTo>
                <a:lnTo>
                  <a:pt x="162177" y="282233"/>
                </a:lnTo>
                <a:lnTo>
                  <a:pt x="198210" y="282233"/>
                </a:lnTo>
                <a:lnTo>
                  <a:pt x="255837" y="189932"/>
                </a:lnTo>
                <a:lnTo>
                  <a:pt x="198210" y="97631"/>
                </a:lnTo>
                <a:close/>
                <a:moveTo>
                  <a:pt x="189957" y="0"/>
                </a:moveTo>
                <a:cubicBezTo>
                  <a:pt x="294867" y="0"/>
                  <a:pt x="379914" y="85036"/>
                  <a:pt x="379914" y="189933"/>
                </a:cubicBezTo>
                <a:cubicBezTo>
                  <a:pt x="379914" y="294830"/>
                  <a:pt x="294867" y="379866"/>
                  <a:pt x="189957" y="379866"/>
                </a:cubicBezTo>
                <a:cubicBezTo>
                  <a:pt x="85047" y="379866"/>
                  <a:pt x="0" y="294830"/>
                  <a:pt x="0" y="189933"/>
                </a:cubicBezTo>
                <a:cubicBezTo>
                  <a:pt x="0" y="85036"/>
                  <a:pt x="85047" y="0"/>
                  <a:pt x="189957"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schemeClr val="accent1"/>
              </a:solidFill>
              <a:effectLst/>
              <a:uLnTx/>
              <a:uFillTx/>
              <a:latin typeface="+mn-lt"/>
              <a:ea typeface="微软雅黑" panose="020B0503020204020204" pitchFamily="34" charset="-122"/>
              <a:cs typeface="+mn-cs"/>
            </a:endParaRPr>
          </a:p>
        </p:txBody>
      </p:sp>
      <p:sp>
        <p:nvSpPr>
          <p:cNvPr id="61449" name="MH_Text_3"/>
          <p:cNvSpPr/>
          <p:nvPr/>
        </p:nvSpPr>
        <p:spPr>
          <a:xfrm>
            <a:off x="5994400" y="4742180"/>
            <a:ext cx="1566863" cy="709613"/>
          </a:xfrm>
          <a:prstGeom prst="rect">
            <a:avLst/>
          </a:prstGeom>
          <a:noFill/>
          <a:ln w="9525">
            <a:noFill/>
          </a:ln>
        </p:spPr>
        <p:txBody>
          <a:bodyPr anchor="ctr"/>
          <a:lstStyle/>
          <a:p>
            <a:r>
              <a:rPr lang="zh-CN" altLang="en-US" sz="2000" b="1" dirty="0">
                <a:solidFill>
                  <a:srgbClr val="160B11"/>
                </a:solidFill>
                <a:latin typeface="宋体" panose="02010600030101010101" pitchFamily="2" charset="-122"/>
                <a:ea typeface="宋体" panose="02010600030101010101" pitchFamily="2" charset="-122"/>
              </a:rPr>
              <a:t>租赁使用费</a:t>
            </a:r>
            <a:endParaRPr lang="zh-CN" altLang="en-US" sz="2000" b="1" dirty="0">
              <a:solidFill>
                <a:srgbClr val="160B11"/>
              </a:solidFill>
              <a:latin typeface="宋体" panose="02010600030101010101" pitchFamily="2" charset="-122"/>
              <a:ea typeface="宋体" panose="02010600030101010101" pitchFamily="2" charset="-122"/>
            </a:endParaRPr>
          </a:p>
        </p:txBody>
      </p:sp>
      <p:sp>
        <p:nvSpPr>
          <p:cNvPr id="2" name="文本框 1"/>
          <p:cNvSpPr txBox="1"/>
          <p:nvPr/>
        </p:nvSpPr>
        <p:spPr>
          <a:xfrm>
            <a:off x="1240155" y="3076258"/>
            <a:ext cx="731520" cy="2368550"/>
          </a:xfrm>
          <a:prstGeom prst="rect">
            <a:avLst/>
          </a:prstGeom>
          <a:noFill/>
        </p:spPr>
        <p:txBody>
          <a:bodyPr vert="eaVert">
            <a:spAutoFit/>
          </a:bodyPr>
          <a:lstStyle/>
          <a:p>
            <a:pPr marR="0" algn="dist" defTabSz="914400" rtl="0">
              <a:buClrTx/>
              <a:buSzTx/>
              <a:buFont typeface="Arial" panose="020B0604020202020204" pitchFamily="34" charset="0"/>
              <a:buNone/>
              <a:defRPr/>
            </a:pPr>
            <a:r>
              <a:rPr kumimoji="0" lang="zh-CN" altLang="en-US" b="1" kern="1200" cap="none" spc="0" normalizeH="0" baseline="0" noProof="1">
                <a:solidFill>
                  <a:srgbClr val="160B11"/>
                </a:solidFill>
                <a:effectLst>
                  <a:outerShdw blurRad="38100" dist="38100" dir="2700000" algn="tl">
                    <a:srgbClr val="000000">
                      <a:alpha val="43137"/>
                    </a:srgbClr>
                  </a:outerShdw>
                </a:effectLst>
                <a:latin typeface="Garamond" pitchFamily="18" charset="0"/>
                <a:ea typeface="宋体" panose="02010600030101010101" pitchFamily="2" charset="-122"/>
                <a:cs typeface="+mn-ea"/>
              </a:rPr>
              <a:t>设备费</a:t>
            </a:r>
            <a:endParaRPr kumimoji="0" lang="zh-CN" altLang="en-US" b="1" kern="1200" cap="none" spc="0" normalizeH="0" baseline="0" noProof="1">
              <a:solidFill>
                <a:srgbClr val="160B11"/>
              </a:solidFill>
              <a:effectLst>
                <a:outerShdw blurRad="38100" dist="38100" dir="2700000" algn="tl">
                  <a:srgbClr val="000000">
                    <a:alpha val="43137"/>
                  </a:srgbClr>
                </a:outerShdw>
              </a:effectLst>
              <a:latin typeface="Garamond" pitchFamily="18" charset="0"/>
              <a:ea typeface="宋体" panose="02010600030101010101" pitchFamily="2" charset="-122"/>
              <a:cs typeface="+mn-ea"/>
            </a:endParaRPr>
          </a:p>
        </p:txBody>
      </p:sp>
      <p:pic>
        <p:nvPicPr>
          <p:cNvPr id="61451"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
        <p:nvSpPr>
          <p:cNvPr id="61452" name="MH_Other_11"/>
          <p:cNvSpPr/>
          <p:nvPr/>
        </p:nvSpPr>
        <p:spPr>
          <a:xfrm>
            <a:off x="1454150" y="2611120"/>
            <a:ext cx="365125" cy="365125"/>
          </a:xfrm>
          <a:prstGeom prst="ellipse">
            <a:avLst/>
          </a:prstGeom>
          <a:solidFill>
            <a:srgbClr val="FFFFFF"/>
          </a:solidFill>
          <a:ln w="88900" cap="flat" cmpd="sng">
            <a:solidFill>
              <a:srgbClr val="FF6E00"/>
            </a:solidFill>
            <a:prstDash val="solid"/>
            <a:round/>
            <a:headEnd type="none" w="med" len="med"/>
            <a:tailEnd type="none" w="med" len="med"/>
          </a:ln>
        </p:spPr>
        <p:txBody>
          <a:bodyPr lIns="0" tIns="0" rIns="0" bIns="0" anchor="ctr"/>
          <a:lstStyle/>
          <a:p>
            <a:pPr algn="ctr"/>
            <a:r>
              <a:rPr lang="en-US" altLang="zh-CN" sz="1200" dirty="0">
                <a:solidFill>
                  <a:srgbClr val="737373"/>
                </a:solidFill>
                <a:latin typeface="Arial" panose="020B0604020202020204" pitchFamily="34" charset="0"/>
                <a:ea typeface="幼圆" pitchFamily="49" charset="-122"/>
              </a:rPr>
              <a:t>01</a:t>
            </a:r>
            <a:endParaRPr lang="en-US" altLang="zh-CN" sz="1200" dirty="0">
              <a:solidFill>
                <a:srgbClr val="737373"/>
              </a:solidFill>
              <a:latin typeface="Arial" panose="020B0604020202020204" pitchFamily="34" charset="0"/>
              <a:ea typeface="幼圆" pitchFamily="49" charset="-122"/>
            </a:endParaRPr>
          </a:p>
        </p:txBody>
      </p:sp>
    </p:spTree>
    <p:custDataLst>
      <p:tags r:id="rId2"/>
    </p:custDataLst>
  </p:cSld>
  <p:clrMapOvr>
    <a:masterClrMapping/>
  </p:clrMapOvr>
  <p:transition>
    <p:wheel spokes="3"/>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MH_SubTitle_1"/>
          <p:cNvSpPr/>
          <p:nvPr/>
        </p:nvSpPr>
        <p:spPr>
          <a:xfrm>
            <a:off x="2849880" y="2631440"/>
            <a:ext cx="4630738" cy="352425"/>
          </a:xfrm>
          <a:prstGeom prst="rect">
            <a:avLst/>
          </a:prstGeom>
          <a:solidFill>
            <a:srgbClr val="92D050"/>
          </a:solidFill>
          <a:ln w="9525">
            <a:noFill/>
          </a:ln>
        </p:spPr>
        <p:txBody>
          <a:bodyPr lIns="288000" tIns="0" rIns="72000" bIns="0" anchor="ctr"/>
          <a:lstStyle/>
          <a:p>
            <a:pPr algn="ctr">
              <a:lnSpc>
                <a:spcPct val="110000"/>
              </a:lnSpc>
            </a:pPr>
            <a:r>
              <a:rPr lang="zh-CN" altLang="en-US" sz="2000" b="1" dirty="0">
                <a:latin typeface="宋体" panose="02010600030101010101" pitchFamily="2" charset="-122"/>
                <a:ea typeface="宋体" panose="02010600030101010101" pitchFamily="2" charset="-122"/>
                <a:sym typeface="宋体" panose="02010600030101010101" pitchFamily="2" charset="-122"/>
              </a:rPr>
              <a:t>设备用途</a:t>
            </a:r>
            <a:endParaRPr lang="zh-CN" altLang="en-US" sz="2000" b="1"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2466" name="MH_Other_1"/>
          <p:cNvSpPr/>
          <p:nvPr/>
        </p:nvSpPr>
        <p:spPr>
          <a:xfrm>
            <a:off x="2524443" y="2631440"/>
            <a:ext cx="434975" cy="352425"/>
          </a:xfrm>
          <a:custGeom>
            <a:avLst/>
            <a:gdLst>
              <a:gd name="txL" fmla="*/ 0 w 1159669"/>
              <a:gd name="txT" fmla="*/ 0 h 943200"/>
              <a:gd name="txR" fmla="*/ 1159669 w 1159669"/>
              <a:gd name="txB" fmla="*/ 943200 h 943200"/>
            </a:gdLst>
            <a:ahLst/>
            <a:cxnLst>
              <a:cxn ang="0">
                <a:pos x="127" y="0"/>
              </a:cxn>
              <a:cxn ang="0">
                <a:pos x="170" y="0"/>
              </a:cxn>
              <a:cxn ang="0">
                <a:pos x="127" y="134"/>
              </a:cxn>
              <a:cxn ang="0">
                <a:pos x="127" y="134"/>
              </a:cxn>
              <a:cxn ang="0">
                <a:pos x="127" y="134"/>
              </a:cxn>
              <a:cxn ang="0">
                <a:pos x="0" y="134"/>
              </a:cxn>
              <a:cxn ang="0">
                <a:pos x="0" y="0"/>
              </a:cxn>
              <a:cxn ang="0">
                <a:pos x="127" y="0"/>
              </a:cxn>
            </a:cxnLst>
            <a:rect l="txL" t="txT" r="txR" b="txB"/>
            <a:pathLst>
              <a:path w="1159669" h="943200">
                <a:moveTo>
                  <a:pt x="866563" y="0"/>
                </a:moveTo>
                <a:lnTo>
                  <a:pt x="1159669" y="0"/>
                </a:lnTo>
                <a:lnTo>
                  <a:pt x="866775" y="942518"/>
                </a:lnTo>
                <a:lnTo>
                  <a:pt x="866775" y="943200"/>
                </a:lnTo>
                <a:lnTo>
                  <a:pt x="866563" y="943200"/>
                </a:lnTo>
                <a:lnTo>
                  <a:pt x="0" y="943200"/>
                </a:lnTo>
                <a:lnTo>
                  <a:pt x="0" y="225"/>
                </a:lnTo>
                <a:lnTo>
                  <a:pt x="866563" y="225"/>
                </a:lnTo>
                <a:lnTo>
                  <a:pt x="866563" y="0"/>
                </a:lnTo>
                <a:close/>
              </a:path>
            </a:pathLst>
          </a:custGeom>
          <a:solidFill>
            <a:srgbClr val="EAEAEA"/>
          </a:solidFill>
          <a:ln w="9525">
            <a:noFill/>
          </a:ln>
        </p:spPr>
        <p:txBody>
          <a:bodyPr tIns="0" rIns="180000" bIns="0" anchor="ctr"/>
          <a:lstStyle/>
          <a:p>
            <a:pPr algn="ctr"/>
            <a:r>
              <a:rPr lang="en-US" altLang="zh-CN" sz="2000" b="1" dirty="0">
                <a:latin typeface="Arial" panose="020B0604020202020204" pitchFamily="34" charset="0"/>
                <a:ea typeface="微软雅黑" panose="020B0503020204020204" pitchFamily="34" charset="-122"/>
              </a:rPr>
              <a:t>A</a:t>
            </a:r>
            <a:endParaRPr lang="en-US" altLang="zh-CN" sz="2000" b="1" dirty="0">
              <a:latin typeface="Arial" panose="020B0604020202020204" pitchFamily="34" charset="0"/>
              <a:ea typeface="微软雅黑" panose="020B0503020204020204" pitchFamily="34" charset="-122"/>
            </a:endParaRPr>
          </a:p>
        </p:txBody>
      </p:sp>
      <p:sp>
        <p:nvSpPr>
          <p:cNvPr id="62467" name="MH_Other_2"/>
          <p:cNvSpPr/>
          <p:nvPr/>
        </p:nvSpPr>
        <p:spPr>
          <a:xfrm>
            <a:off x="2849880" y="2691765"/>
            <a:ext cx="285750" cy="292100"/>
          </a:xfrm>
          <a:custGeom>
            <a:avLst/>
            <a:gdLst/>
            <a:ahLst/>
            <a:cxnLst>
              <a:cxn ang="0">
                <a:pos x="90234" y="0"/>
              </a:cxn>
              <a:cxn ang="0">
                <a:pos x="285750" y="127872"/>
              </a:cxn>
              <a:cxn ang="0">
                <a:pos x="216" y="292100"/>
              </a:cxn>
              <a:cxn ang="0">
                <a:pos x="0" y="292100"/>
              </a:cxn>
              <a:cxn ang="0">
                <a:pos x="0" y="289277"/>
              </a:cxn>
              <a:cxn ang="0">
                <a:pos x="90234" y="0"/>
              </a:cxn>
            </a:cxnLst>
            <a:rect l="0" t="0" r="0" b="0"/>
            <a:pathLst>
              <a:path w="766548" h="783175">
                <a:moveTo>
                  <a:pt x="242061" y="0"/>
                </a:moveTo>
                <a:lnTo>
                  <a:pt x="766548" y="342849"/>
                </a:lnTo>
                <a:lnTo>
                  <a:pt x="579" y="783175"/>
                </a:lnTo>
                <a:lnTo>
                  <a:pt x="0" y="783175"/>
                </a:lnTo>
                <a:lnTo>
                  <a:pt x="0" y="775607"/>
                </a:lnTo>
                <a:lnTo>
                  <a:pt x="242061" y="0"/>
                </a:lnTo>
                <a:close/>
              </a:path>
            </a:pathLst>
          </a:custGeom>
          <a:gradFill rotWithShape="0">
            <a:gsLst>
              <a:gs pos="0">
                <a:srgbClr val="FFFFFF">
                  <a:alpha val="100000"/>
                </a:srgbClr>
              </a:gs>
              <a:gs pos="36000">
                <a:srgbClr val="D9D9D9">
                  <a:alpha val="100000"/>
                </a:srgbClr>
              </a:gs>
              <a:gs pos="75000">
                <a:srgbClr val="979A9C">
                  <a:alpha val="100000"/>
                </a:srgbClr>
              </a:gs>
              <a:gs pos="100000">
                <a:srgbClr val="979A9C">
                  <a:alpha val="100000"/>
                </a:srgbClr>
              </a:gs>
            </a:gsLst>
            <a:lin ang="18900000" scaled="1"/>
            <a:tileRect/>
          </a:gradFill>
          <a:ln w="9525">
            <a:noFill/>
          </a:ln>
        </p:spPr>
        <p:txBody>
          <a:bodyPr/>
          <a:lstStyle/>
          <a:p>
            <a:endParaRPr lang="zh-CN" altLang="en-US" sz="2000" b="1"/>
          </a:p>
        </p:txBody>
      </p:sp>
      <p:sp>
        <p:nvSpPr>
          <p:cNvPr id="62468" name="MH_SubTitle_2"/>
          <p:cNvSpPr/>
          <p:nvPr/>
        </p:nvSpPr>
        <p:spPr>
          <a:xfrm>
            <a:off x="2849880" y="3763328"/>
            <a:ext cx="4630738" cy="352425"/>
          </a:xfrm>
          <a:prstGeom prst="rect">
            <a:avLst/>
          </a:prstGeom>
          <a:solidFill>
            <a:srgbClr val="00B0F0"/>
          </a:solidFill>
          <a:ln w="9525">
            <a:noFill/>
          </a:ln>
        </p:spPr>
        <p:txBody>
          <a:bodyPr lIns="288000" tIns="0" rIns="72000" bIns="0" anchor="ctr"/>
          <a:lstStyle/>
          <a:p>
            <a:pPr algn="ctr">
              <a:lnSpc>
                <a:spcPct val="110000"/>
              </a:lnSpc>
            </a:pPr>
            <a:r>
              <a:rPr lang="zh-CN" altLang="en-US" sz="2000" b="1" dirty="0">
                <a:latin typeface="宋体" panose="02010600030101010101" pitchFamily="2" charset="-122"/>
                <a:ea typeface="宋体" panose="02010600030101010101" pitchFamily="2" charset="-122"/>
                <a:sym typeface="宋体" panose="02010600030101010101" pitchFamily="2" charset="-122"/>
              </a:rPr>
              <a:t>与课题任务的相关性</a:t>
            </a:r>
            <a:endParaRPr lang="zh-CN" altLang="en-US" sz="2000" b="1"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2469" name="MH_Other_4"/>
          <p:cNvSpPr/>
          <p:nvPr/>
        </p:nvSpPr>
        <p:spPr>
          <a:xfrm>
            <a:off x="2524443" y="3763328"/>
            <a:ext cx="434975" cy="352425"/>
          </a:xfrm>
          <a:custGeom>
            <a:avLst/>
            <a:gdLst>
              <a:gd name="txL" fmla="*/ 0 w 1159669"/>
              <a:gd name="txT" fmla="*/ 0 h 943200"/>
              <a:gd name="txR" fmla="*/ 1159669 w 1159669"/>
              <a:gd name="txB" fmla="*/ 943200 h 943200"/>
            </a:gdLst>
            <a:ahLst/>
            <a:cxnLst>
              <a:cxn ang="0">
                <a:pos x="127" y="0"/>
              </a:cxn>
              <a:cxn ang="0">
                <a:pos x="170" y="0"/>
              </a:cxn>
              <a:cxn ang="0">
                <a:pos x="127" y="134"/>
              </a:cxn>
              <a:cxn ang="0">
                <a:pos x="127" y="134"/>
              </a:cxn>
              <a:cxn ang="0">
                <a:pos x="127" y="134"/>
              </a:cxn>
              <a:cxn ang="0">
                <a:pos x="0" y="134"/>
              </a:cxn>
              <a:cxn ang="0">
                <a:pos x="0" y="0"/>
              </a:cxn>
              <a:cxn ang="0">
                <a:pos x="127" y="0"/>
              </a:cxn>
            </a:cxnLst>
            <a:rect l="txL" t="txT" r="txR" b="txB"/>
            <a:pathLst>
              <a:path w="1159669" h="943200">
                <a:moveTo>
                  <a:pt x="866563" y="0"/>
                </a:moveTo>
                <a:lnTo>
                  <a:pt x="1159669" y="0"/>
                </a:lnTo>
                <a:lnTo>
                  <a:pt x="866775" y="942518"/>
                </a:lnTo>
                <a:lnTo>
                  <a:pt x="866775" y="943200"/>
                </a:lnTo>
                <a:lnTo>
                  <a:pt x="866563" y="943200"/>
                </a:lnTo>
                <a:lnTo>
                  <a:pt x="0" y="943200"/>
                </a:lnTo>
                <a:lnTo>
                  <a:pt x="0" y="225"/>
                </a:lnTo>
                <a:lnTo>
                  <a:pt x="866563" y="225"/>
                </a:lnTo>
                <a:lnTo>
                  <a:pt x="866563" y="0"/>
                </a:lnTo>
                <a:close/>
              </a:path>
            </a:pathLst>
          </a:custGeom>
          <a:solidFill>
            <a:srgbClr val="EAEAEA"/>
          </a:solidFill>
          <a:ln w="9525">
            <a:noFill/>
          </a:ln>
        </p:spPr>
        <p:txBody>
          <a:bodyPr tIns="0" rIns="180000" bIns="0" anchor="ctr"/>
          <a:lstStyle/>
          <a:p>
            <a:pPr algn="ctr"/>
            <a:r>
              <a:rPr lang="en-US" altLang="zh-CN" sz="2000" b="1" dirty="0">
                <a:latin typeface="Arial" panose="020B0604020202020204" pitchFamily="34" charset="0"/>
                <a:ea typeface="微软雅黑" panose="020B0503020204020204" pitchFamily="34" charset="-122"/>
              </a:rPr>
              <a:t>C</a:t>
            </a:r>
            <a:endParaRPr lang="en-US" altLang="zh-CN" sz="2000" b="1" dirty="0">
              <a:latin typeface="Arial" panose="020B0604020202020204" pitchFamily="34" charset="0"/>
              <a:ea typeface="微软雅黑" panose="020B0503020204020204" pitchFamily="34" charset="-122"/>
            </a:endParaRPr>
          </a:p>
        </p:txBody>
      </p:sp>
      <p:sp>
        <p:nvSpPr>
          <p:cNvPr id="62470" name="MH_Other_5"/>
          <p:cNvSpPr/>
          <p:nvPr/>
        </p:nvSpPr>
        <p:spPr>
          <a:xfrm>
            <a:off x="2786380" y="3791903"/>
            <a:ext cx="285750" cy="293687"/>
          </a:xfrm>
          <a:custGeom>
            <a:avLst/>
            <a:gdLst/>
            <a:ahLst/>
            <a:cxnLst>
              <a:cxn ang="0">
                <a:pos x="90234" y="0"/>
              </a:cxn>
              <a:cxn ang="0">
                <a:pos x="285750" y="128567"/>
              </a:cxn>
              <a:cxn ang="0">
                <a:pos x="216" y="293687"/>
              </a:cxn>
              <a:cxn ang="0">
                <a:pos x="0" y="293687"/>
              </a:cxn>
              <a:cxn ang="0">
                <a:pos x="0" y="290849"/>
              </a:cxn>
              <a:cxn ang="0">
                <a:pos x="90234" y="0"/>
              </a:cxn>
            </a:cxnLst>
            <a:rect l="0" t="0" r="0" b="0"/>
            <a:pathLst>
              <a:path w="766548" h="783175">
                <a:moveTo>
                  <a:pt x="242061" y="0"/>
                </a:moveTo>
                <a:lnTo>
                  <a:pt x="766548" y="342849"/>
                </a:lnTo>
                <a:lnTo>
                  <a:pt x="579" y="783175"/>
                </a:lnTo>
                <a:lnTo>
                  <a:pt x="0" y="783175"/>
                </a:lnTo>
                <a:lnTo>
                  <a:pt x="0" y="775607"/>
                </a:lnTo>
                <a:lnTo>
                  <a:pt x="242061" y="0"/>
                </a:lnTo>
                <a:close/>
              </a:path>
            </a:pathLst>
          </a:custGeom>
          <a:gradFill rotWithShape="0">
            <a:gsLst>
              <a:gs pos="0">
                <a:srgbClr val="FFFFFF">
                  <a:alpha val="100000"/>
                </a:srgbClr>
              </a:gs>
              <a:gs pos="36000">
                <a:srgbClr val="D9D9D9">
                  <a:alpha val="100000"/>
                </a:srgbClr>
              </a:gs>
              <a:gs pos="75000">
                <a:srgbClr val="979A9C">
                  <a:alpha val="100000"/>
                </a:srgbClr>
              </a:gs>
              <a:gs pos="100000">
                <a:srgbClr val="979A9C">
                  <a:alpha val="100000"/>
                </a:srgbClr>
              </a:gs>
            </a:gsLst>
            <a:lin ang="18900000" scaled="1"/>
            <a:tileRect/>
          </a:gradFill>
          <a:ln w="9525">
            <a:noFill/>
          </a:ln>
        </p:spPr>
        <p:txBody>
          <a:bodyPr/>
          <a:lstStyle/>
          <a:p>
            <a:endParaRPr lang="zh-CN" altLang="en-US" sz="2000" b="1"/>
          </a:p>
        </p:txBody>
      </p:sp>
      <p:sp>
        <p:nvSpPr>
          <p:cNvPr id="62471" name="MH_SubTitle_3"/>
          <p:cNvSpPr/>
          <p:nvPr/>
        </p:nvSpPr>
        <p:spPr>
          <a:xfrm>
            <a:off x="2849880" y="4349115"/>
            <a:ext cx="4630738" cy="352425"/>
          </a:xfrm>
          <a:prstGeom prst="rect">
            <a:avLst/>
          </a:prstGeom>
          <a:solidFill>
            <a:srgbClr val="00B0F0"/>
          </a:solidFill>
          <a:ln w="9525">
            <a:noFill/>
          </a:ln>
        </p:spPr>
        <p:txBody>
          <a:bodyPr lIns="288000" tIns="0" rIns="72000" bIns="0" anchor="ctr"/>
          <a:lstStyle/>
          <a:p>
            <a:pPr algn="ctr">
              <a:lnSpc>
                <a:spcPct val="150000"/>
              </a:lnSpc>
              <a:buClr>
                <a:srgbClr val="FF0000"/>
              </a:buClr>
              <a:buFont typeface="Wingdings" panose="05000000000000000000" pitchFamily="2" charset="2"/>
              <a:buNone/>
            </a:pPr>
            <a:r>
              <a:rPr lang="zh-CN" altLang="en-US" sz="2000" b="1" dirty="0">
                <a:latin typeface="宋体" panose="02010600030101010101" pitchFamily="2" charset="-122"/>
                <a:ea typeface="宋体" panose="02010600030101010101" pitchFamily="2" charset="-122"/>
                <a:sym typeface="宋体" panose="02010600030101010101" pitchFamily="2" charset="-122"/>
              </a:rPr>
              <a:t>购买的必要性</a:t>
            </a:r>
            <a:endParaRPr lang="zh-CN" altLang="en-US" sz="2000" b="1"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2472" name="MH_Other_7"/>
          <p:cNvSpPr/>
          <p:nvPr/>
        </p:nvSpPr>
        <p:spPr>
          <a:xfrm>
            <a:off x="2524443" y="4349115"/>
            <a:ext cx="434975" cy="352425"/>
          </a:xfrm>
          <a:custGeom>
            <a:avLst/>
            <a:gdLst>
              <a:gd name="txL" fmla="*/ 0 w 1159669"/>
              <a:gd name="txT" fmla="*/ 0 h 943200"/>
              <a:gd name="txR" fmla="*/ 1159669 w 1159669"/>
              <a:gd name="txB" fmla="*/ 943200 h 943200"/>
            </a:gdLst>
            <a:ahLst/>
            <a:cxnLst>
              <a:cxn ang="0">
                <a:pos x="127" y="0"/>
              </a:cxn>
              <a:cxn ang="0">
                <a:pos x="170" y="0"/>
              </a:cxn>
              <a:cxn ang="0">
                <a:pos x="127" y="134"/>
              </a:cxn>
              <a:cxn ang="0">
                <a:pos x="127" y="134"/>
              </a:cxn>
              <a:cxn ang="0">
                <a:pos x="127" y="134"/>
              </a:cxn>
              <a:cxn ang="0">
                <a:pos x="0" y="134"/>
              </a:cxn>
              <a:cxn ang="0">
                <a:pos x="0" y="0"/>
              </a:cxn>
              <a:cxn ang="0">
                <a:pos x="127" y="0"/>
              </a:cxn>
            </a:cxnLst>
            <a:rect l="txL" t="txT" r="txR" b="txB"/>
            <a:pathLst>
              <a:path w="1159669" h="943200">
                <a:moveTo>
                  <a:pt x="866563" y="0"/>
                </a:moveTo>
                <a:lnTo>
                  <a:pt x="1159669" y="0"/>
                </a:lnTo>
                <a:lnTo>
                  <a:pt x="866775" y="942518"/>
                </a:lnTo>
                <a:lnTo>
                  <a:pt x="866775" y="943200"/>
                </a:lnTo>
                <a:lnTo>
                  <a:pt x="866563" y="943200"/>
                </a:lnTo>
                <a:lnTo>
                  <a:pt x="0" y="943200"/>
                </a:lnTo>
                <a:lnTo>
                  <a:pt x="0" y="225"/>
                </a:lnTo>
                <a:lnTo>
                  <a:pt x="866563" y="225"/>
                </a:lnTo>
                <a:lnTo>
                  <a:pt x="866563" y="0"/>
                </a:lnTo>
                <a:close/>
              </a:path>
            </a:pathLst>
          </a:custGeom>
          <a:solidFill>
            <a:srgbClr val="EAEAEA"/>
          </a:solidFill>
          <a:ln w="9525">
            <a:noFill/>
          </a:ln>
        </p:spPr>
        <p:txBody>
          <a:bodyPr tIns="0" rIns="180000" bIns="0" anchor="ctr"/>
          <a:lstStyle/>
          <a:p>
            <a:pPr algn="ctr"/>
            <a:r>
              <a:rPr lang="en-US" altLang="zh-CN" sz="2000" b="1" dirty="0">
                <a:latin typeface="Arial" panose="020B0604020202020204" pitchFamily="34" charset="0"/>
                <a:ea typeface="微软雅黑" panose="020B0503020204020204" pitchFamily="34" charset="-122"/>
              </a:rPr>
              <a:t>D</a:t>
            </a:r>
            <a:endParaRPr lang="en-US" altLang="zh-CN" sz="2000" b="1" dirty="0">
              <a:latin typeface="Arial" panose="020B0604020202020204" pitchFamily="34" charset="0"/>
              <a:ea typeface="微软雅黑" panose="020B0503020204020204" pitchFamily="34" charset="-122"/>
            </a:endParaRPr>
          </a:p>
        </p:txBody>
      </p:sp>
      <p:sp>
        <p:nvSpPr>
          <p:cNvPr id="62473" name="MH_Other_8"/>
          <p:cNvSpPr/>
          <p:nvPr/>
        </p:nvSpPr>
        <p:spPr>
          <a:xfrm>
            <a:off x="2786380" y="4407853"/>
            <a:ext cx="285750" cy="293687"/>
          </a:xfrm>
          <a:custGeom>
            <a:avLst/>
            <a:gdLst/>
            <a:ahLst/>
            <a:cxnLst>
              <a:cxn ang="0">
                <a:pos x="90234" y="0"/>
              </a:cxn>
              <a:cxn ang="0">
                <a:pos x="285750" y="128567"/>
              </a:cxn>
              <a:cxn ang="0">
                <a:pos x="216" y="293687"/>
              </a:cxn>
              <a:cxn ang="0">
                <a:pos x="0" y="293687"/>
              </a:cxn>
              <a:cxn ang="0">
                <a:pos x="0" y="290849"/>
              </a:cxn>
              <a:cxn ang="0">
                <a:pos x="90234" y="0"/>
              </a:cxn>
            </a:cxnLst>
            <a:rect l="0" t="0" r="0" b="0"/>
            <a:pathLst>
              <a:path w="766548" h="783175">
                <a:moveTo>
                  <a:pt x="242061" y="0"/>
                </a:moveTo>
                <a:lnTo>
                  <a:pt x="766548" y="342849"/>
                </a:lnTo>
                <a:lnTo>
                  <a:pt x="579" y="783175"/>
                </a:lnTo>
                <a:lnTo>
                  <a:pt x="0" y="783175"/>
                </a:lnTo>
                <a:lnTo>
                  <a:pt x="0" y="775607"/>
                </a:lnTo>
                <a:lnTo>
                  <a:pt x="242061" y="0"/>
                </a:lnTo>
                <a:close/>
              </a:path>
            </a:pathLst>
          </a:custGeom>
          <a:gradFill rotWithShape="0">
            <a:gsLst>
              <a:gs pos="0">
                <a:srgbClr val="FFFFFF">
                  <a:alpha val="100000"/>
                </a:srgbClr>
              </a:gs>
              <a:gs pos="36000">
                <a:srgbClr val="D9D9D9">
                  <a:alpha val="100000"/>
                </a:srgbClr>
              </a:gs>
              <a:gs pos="75000">
                <a:srgbClr val="979A9C">
                  <a:alpha val="100000"/>
                </a:srgbClr>
              </a:gs>
              <a:gs pos="100000">
                <a:srgbClr val="979A9C">
                  <a:alpha val="100000"/>
                </a:srgbClr>
              </a:gs>
            </a:gsLst>
            <a:lin ang="18900000" scaled="1"/>
            <a:tileRect/>
          </a:gradFill>
          <a:ln w="9525">
            <a:noFill/>
          </a:ln>
        </p:spPr>
        <p:txBody>
          <a:bodyPr/>
          <a:lstStyle/>
          <a:p>
            <a:endParaRPr lang="zh-CN" altLang="en-US" sz="2000" b="1"/>
          </a:p>
        </p:txBody>
      </p:sp>
      <p:sp>
        <p:nvSpPr>
          <p:cNvPr id="62474" name="MH_SubTitle_4"/>
          <p:cNvSpPr/>
          <p:nvPr/>
        </p:nvSpPr>
        <p:spPr>
          <a:xfrm>
            <a:off x="2849880" y="4938078"/>
            <a:ext cx="4630738" cy="352425"/>
          </a:xfrm>
          <a:prstGeom prst="rect">
            <a:avLst/>
          </a:prstGeom>
          <a:solidFill>
            <a:srgbClr val="E95D46"/>
          </a:solidFill>
          <a:ln w="9525">
            <a:noFill/>
          </a:ln>
        </p:spPr>
        <p:txBody>
          <a:bodyPr lIns="288000" tIns="0" rIns="72000" bIns="0" anchor="ctr"/>
          <a:lstStyle/>
          <a:p>
            <a:pPr algn="ctr">
              <a:lnSpc>
                <a:spcPct val="150000"/>
              </a:lnSpc>
              <a:buClr>
                <a:srgbClr val="FF0000"/>
              </a:buClr>
              <a:buFont typeface="Wingdings" panose="05000000000000000000" pitchFamily="2" charset="2"/>
              <a:buNone/>
            </a:pPr>
            <a:r>
              <a:rPr lang="zh-CN" altLang="en-US" sz="2000" b="1" dirty="0">
                <a:latin typeface="宋体" panose="02010600030101010101" pitchFamily="2" charset="-122"/>
                <a:ea typeface="宋体" panose="02010600030101010101" pitchFamily="2" charset="-122"/>
                <a:sym typeface="宋体" panose="02010600030101010101" pitchFamily="2" charset="-122"/>
              </a:rPr>
              <a:t>数量合理性</a:t>
            </a:r>
            <a:endParaRPr lang="zh-CN" altLang="en-US" sz="2000" b="1"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2475" name="MH_Other_10"/>
          <p:cNvSpPr/>
          <p:nvPr/>
        </p:nvSpPr>
        <p:spPr>
          <a:xfrm>
            <a:off x="2524443" y="4938078"/>
            <a:ext cx="434975" cy="352425"/>
          </a:xfrm>
          <a:custGeom>
            <a:avLst/>
            <a:gdLst>
              <a:gd name="txL" fmla="*/ 0 w 1159669"/>
              <a:gd name="txT" fmla="*/ 0 h 943200"/>
              <a:gd name="txR" fmla="*/ 1159669 w 1159669"/>
              <a:gd name="txB" fmla="*/ 943200 h 943200"/>
            </a:gdLst>
            <a:ahLst/>
            <a:cxnLst>
              <a:cxn ang="0">
                <a:pos x="127" y="0"/>
              </a:cxn>
              <a:cxn ang="0">
                <a:pos x="170" y="0"/>
              </a:cxn>
              <a:cxn ang="0">
                <a:pos x="127" y="134"/>
              </a:cxn>
              <a:cxn ang="0">
                <a:pos x="127" y="134"/>
              </a:cxn>
              <a:cxn ang="0">
                <a:pos x="127" y="134"/>
              </a:cxn>
              <a:cxn ang="0">
                <a:pos x="0" y="134"/>
              </a:cxn>
              <a:cxn ang="0">
                <a:pos x="0" y="0"/>
              </a:cxn>
              <a:cxn ang="0">
                <a:pos x="127" y="0"/>
              </a:cxn>
            </a:cxnLst>
            <a:rect l="txL" t="txT" r="txR" b="txB"/>
            <a:pathLst>
              <a:path w="1159669" h="943200">
                <a:moveTo>
                  <a:pt x="866563" y="0"/>
                </a:moveTo>
                <a:lnTo>
                  <a:pt x="1159669" y="0"/>
                </a:lnTo>
                <a:lnTo>
                  <a:pt x="866775" y="942518"/>
                </a:lnTo>
                <a:lnTo>
                  <a:pt x="866775" y="943200"/>
                </a:lnTo>
                <a:lnTo>
                  <a:pt x="866563" y="943200"/>
                </a:lnTo>
                <a:lnTo>
                  <a:pt x="0" y="943200"/>
                </a:lnTo>
                <a:lnTo>
                  <a:pt x="0" y="225"/>
                </a:lnTo>
                <a:lnTo>
                  <a:pt x="866563" y="225"/>
                </a:lnTo>
                <a:lnTo>
                  <a:pt x="866563" y="0"/>
                </a:lnTo>
                <a:close/>
              </a:path>
            </a:pathLst>
          </a:custGeom>
          <a:solidFill>
            <a:srgbClr val="EAEAEA"/>
          </a:solidFill>
          <a:ln w="9525">
            <a:noFill/>
          </a:ln>
        </p:spPr>
        <p:txBody>
          <a:bodyPr tIns="0" rIns="180000" bIns="0" anchor="ctr"/>
          <a:lstStyle/>
          <a:p>
            <a:pPr algn="ctr"/>
            <a:r>
              <a:rPr lang="en-US" altLang="zh-CN" sz="2000" b="1" dirty="0">
                <a:latin typeface="Arial" panose="020B0604020202020204" pitchFamily="34" charset="0"/>
                <a:ea typeface="微软雅黑" panose="020B0503020204020204" pitchFamily="34" charset="-122"/>
              </a:rPr>
              <a:t>E</a:t>
            </a:r>
            <a:endParaRPr lang="en-US" altLang="zh-CN" sz="2000" b="1" dirty="0">
              <a:latin typeface="Arial" panose="020B0604020202020204" pitchFamily="34" charset="0"/>
              <a:ea typeface="微软雅黑" panose="020B0503020204020204" pitchFamily="34" charset="-122"/>
            </a:endParaRPr>
          </a:p>
        </p:txBody>
      </p:sp>
      <p:sp>
        <p:nvSpPr>
          <p:cNvPr id="62476" name="MH_Other_11"/>
          <p:cNvSpPr/>
          <p:nvPr/>
        </p:nvSpPr>
        <p:spPr>
          <a:xfrm>
            <a:off x="2786380" y="4968240"/>
            <a:ext cx="285750" cy="293688"/>
          </a:xfrm>
          <a:custGeom>
            <a:avLst/>
            <a:gdLst/>
            <a:ahLst/>
            <a:cxnLst>
              <a:cxn ang="0">
                <a:pos x="90234" y="0"/>
              </a:cxn>
              <a:cxn ang="0">
                <a:pos x="285750" y="128567"/>
              </a:cxn>
              <a:cxn ang="0">
                <a:pos x="216" y="293688"/>
              </a:cxn>
              <a:cxn ang="0">
                <a:pos x="0" y="293688"/>
              </a:cxn>
              <a:cxn ang="0">
                <a:pos x="0" y="290850"/>
              </a:cxn>
              <a:cxn ang="0">
                <a:pos x="90234" y="0"/>
              </a:cxn>
            </a:cxnLst>
            <a:rect l="0" t="0" r="0" b="0"/>
            <a:pathLst>
              <a:path w="766548" h="783175">
                <a:moveTo>
                  <a:pt x="242061" y="0"/>
                </a:moveTo>
                <a:lnTo>
                  <a:pt x="766548" y="342849"/>
                </a:lnTo>
                <a:lnTo>
                  <a:pt x="579" y="783175"/>
                </a:lnTo>
                <a:lnTo>
                  <a:pt x="0" y="783175"/>
                </a:lnTo>
                <a:lnTo>
                  <a:pt x="0" y="775607"/>
                </a:lnTo>
                <a:lnTo>
                  <a:pt x="242061" y="0"/>
                </a:lnTo>
                <a:close/>
              </a:path>
            </a:pathLst>
          </a:custGeom>
          <a:gradFill rotWithShape="0">
            <a:gsLst>
              <a:gs pos="0">
                <a:srgbClr val="FFFFFF">
                  <a:alpha val="100000"/>
                </a:srgbClr>
              </a:gs>
              <a:gs pos="36000">
                <a:srgbClr val="D9D9D9">
                  <a:alpha val="100000"/>
                </a:srgbClr>
              </a:gs>
              <a:gs pos="75000">
                <a:srgbClr val="979A9C">
                  <a:alpha val="100000"/>
                </a:srgbClr>
              </a:gs>
              <a:gs pos="100000">
                <a:srgbClr val="979A9C">
                  <a:alpha val="100000"/>
                </a:srgbClr>
              </a:gs>
            </a:gsLst>
            <a:lin ang="18900000" scaled="1"/>
            <a:tileRect/>
          </a:gradFill>
          <a:ln w="9525">
            <a:noFill/>
          </a:ln>
        </p:spPr>
        <p:txBody>
          <a:bodyPr/>
          <a:lstStyle/>
          <a:p>
            <a:endParaRPr lang="zh-CN" altLang="en-US" sz="2000" b="1"/>
          </a:p>
        </p:txBody>
      </p:sp>
      <p:pic>
        <p:nvPicPr>
          <p:cNvPr id="62477" name="图片 1"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
        <p:nvSpPr>
          <p:cNvPr id="2" name="文本框 1"/>
          <p:cNvSpPr txBox="1"/>
          <p:nvPr/>
        </p:nvSpPr>
        <p:spPr>
          <a:xfrm>
            <a:off x="1356043" y="1963103"/>
            <a:ext cx="669925" cy="3890963"/>
          </a:xfrm>
          <a:prstGeom prst="rect">
            <a:avLst/>
          </a:prstGeom>
          <a:noFill/>
        </p:spPr>
        <p:txBody>
          <a:bodyPr vert="eaVert">
            <a:spAutoFit/>
          </a:bodyPr>
          <a:lstStyle/>
          <a:p>
            <a:pPr marR="0" algn="ctr" defTabSz="914400" rtl="0">
              <a:buClrTx/>
              <a:buSzTx/>
              <a:buFont typeface="Arial" panose="020B0604020202020204" pitchFamily="34" charset="0"/>
              <a:buNone/>
              <a:defRPr/>
            </a:pPr>
            <a:r>
              <a:rPr kumimoji="0" lang="zh-CN" altLang="zh-CN" sz="3200" b="1" kern="1200" cap="none" spc="0" normalizeH="0" baseline="0" noProof="1">
                <a:solidFill>
                  <a:srgbClr val="FF0000"/>
                </a:solidFill>
                <a:effectLst>
                  <a:outerShdw blurRad="38100" dist="38100" dir="2700000" algn="tl">
                    <a:srgbClr val="000000">
                      <a:alpha val="43137"/>
                    </a:srgbClr>
                  </a:outerShdw>
                </a:effectLst>
                <a:latin typeface="Garamond" pitchFamily="18" charset="0"/>
                <a:ea typeface="宋体" panose="02010600030101010101" pitchFamily="2" charset="-122"/>
                <a:cs typeface="+mn-ea"/>
              </a:rPr>
              <a:t>设备费预算</a:t>
            </a:r>
            <a:endParaRPr kumimoji="0" lang="zh-CN" altLang="zh-CN" sz="3200" b="1" kern="1200" cap="none" spc="0" normalizeH="0" baseline="0" noProof="1">
              <a:solidFill>
                <a:srgbClr val="FF00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endParaRPr>
          </a:p>
        </p:txBody>
      </p:sp>
      <p:sp>
        <p:nvSpPr>
          <p:cNvPr id="62479" name="文本框 2"/>
          <p:cNvSpPr txBox="1"/>
          <p:nvPr/>
        </p:nvSpPr>
        <p:spPr>
          <a:xfrm>
            <a:off x="2382520" y="1891348"/>
            <a:ext cx="4954588" cy="457200"/>
          </a:xfrm>
          <a:prstGeom prst="rect">
            <a:avLst/>
          </a:prstGeom>
          <a:noFill/>
          <a:ln w="9525">
            <a:noFill/>
          </a:ln>
        </p:spPr>
        <p:txBody>
          <a:bodyPr anchor="t">
            <a:spAutoFit/>
          </a:bodyPr>
          <a:lstStyle/>
          <a:p>
            <a:pPr>
              <a:buClr>
                <a:schemeClr val="tx1"/>
              </a:buClr>
              <a:buFont typeface="Wingdings" panose="05000000000000000000" pitchFamily="2" charset="2"/>
              <a:buNone/>
            </a:pPr>
            <a:r>
              <a:rPr lang="zh-CN" altLang="en-US" sz="2400" dirty="0">
                <a:latin typeface="宋体" panose="02010600030101010101" pitchFamily="2" charset="-122"/>
                <a:ea typeface="宋体" panose="02010600030101010101" pitchFamily="2" charset="-122"/>
                <a:sym typeface="宋体" panose="02010600030101010101" pitchFamily="2" charset="-122"/>
              </a:rPr>
              <a:t>设备费编制要注意说明以下几点</a:t>
            </a:r>
            <a:r>
              <a:rPr lang="en-US" altLang="zh-CN" sz="2400" dirty="0">
                <a:latin typeface="宋体" panose="02010600030101010101" pitchFamily="2" charset="-122"/>
                <a:ea typeface="宋体" panose="02010600030101010101" pitchFamily="2" charset="-122"/>
                <a:sym typeface="宋体" panose="02010600030101010101" pitchFamily="2" charset="-122"/>
              </a:rPr>
              <a:t>:</a:t>
            </a:r>
            <a:endParaRPr lang="en-US" altLang="zh-CN" sz="2400" dirty="0">
              <a:latin typeface="宋体" panose="02010600030101010101" pitchFamily="2" charset="-122"/>
              <a:ea typeface="宋体" panose="02010600030101010101" pitchFamily="2" charset="-122"/>
              <a:sym typeface="宋体" panose="02010600030101010101" pitchFamily="2" charset="-122"/>
            </a:endParaRPr>
          </a:p>
        </p:txBody>
      </p:sp>
      <p:sp>
        <p:nvSpPr>
          <p:cNvPr id="62480" name="MH_Other_1"/>
          <p:cNvSpPr/>
          <p:nvPr/>
        </p:nvSpPr>
        <p:spPr>
          <a:xfrm>
            <a:off x="2524443" y="3191828"/>
            <a:ext cx="434975" cy="352425"/>
          </a:xfrm>
          <a:custGeom>
            <a:avLst/>
            <a:gdLst>
              <a:gd name="txL" fmla="*/ 0 w 1159669"/>
              <a:gd name="txT" fmla="*/ 0 h 943200"/>
              <a:gd name="txR" fmla="*/ 1159669 w 1159669"/>
              <a:gd name="txB" fmla="*/ 943200 h 943200"/>
            </a:gdLst>
            <a:ahLst/>
            <a:cxnLst>
              <a:cxn ang="0">
                <a:pos x="127" y="0"/>
              </a:cxn>
              <a:cxn ang="0">
                <a:pos x="170" y="0"/>
              </a:cxn>
              <a:cxn ang="0">
                <a:pos x="127" y="134"/>
              </a:cxn>
              <a:cxn ang="0">
                <a:pos x="127" y="134"/>
              </a:cxn>
              <a:cxn ang="0">
                <a:pos x="127" y="134"/>
              </a:cxn>
              <a:cxn ang="0">
                <a:pos x="0" y="134"/>
              </a:cxn>
              <a:cxn ang="0">
                <a:pos x="0" y="0"/>
              </a:cxn>
              <a:cxn ang="0">
                <a:pos x="127" y="0"/>
              </a:cxn>
            </a:cxnLst>
            <a:rect l="txL" t="txT" r="txR" b="txB"/>
            <a:pathLst>
              <a:path w="1159669" h="943200">
                <a:moveTo>
                  <a:pt x="866563" y="0"/>
                </a:moveTo>
                <a:lnTo>
                  <a:pt x="1159669" y="0"/>
                </a:lnTo>
                <a:lnTo>
                  <a:pt x="866775" y="942518"/>
                </a:lnTo>
                <a:lnTo>
                  <a:pt x="866775" y="943200"/>
                </a:lnTo>
                <a:lnTo>
                  <a:pt x="866563" y="943200"/>
                </a:lnTo>
                <a:lnTo>
                  <a:pt x="0" y="943200"/>
                </a:lnTo>
                <a:lnTo>
                  <a:pt x="0" y="225"/>
                </a:lnTo>
                <a:lnTo>
                  <a:pt x="866563" y="225"/>
                </a:lnTo>
                <a:lnTo>
                  <a:pt x="866563" y="0"/>
                </a:lnTo>
                <a:close/>
              </a:path>
            </a:pathLst>
          </a:custGeom>
          <a:solidFill>
            <a:srgbClr val="EAEAEA"/>
          </a:solidFill>
          <a:ln w="9525">
            <a:noFill/>
          </a:ln>
        </p:spPr>
        <p:txBody>
          <a:bodyPr tIns="0" rIns="180000" bIns="0" anchor="ctr"/>
          <a:lstStyle/>
          <a:p>
            <a:pPr algn="ctr"/>
            <a:r>
              <a:rPr lang="en-US" altLang="zh-CN" sz="2000" b="1" dirty="0">
                <a:latin typeface="Arial" panose="020B0604020202020204" pitchFamily="34" charset="0"/>
                <a:ea typeface="微软雅黑" panose="020B0503020204020204" pitchFamily="34" charset="-122"/>
              </a:rPr>
              <a:t>B</a:t>
            </a:r>
            <a:endParaRPr lang="en-US" altLang="zh-CN" sz="2000" b="1" dirty="0">
              <a:latin typeface="Arial" panose="020B0604020202020204" pitchFamily="34" charset="0"/>
              <a:ea typeface="微软雅黑" panose="020B0503020204020204" pitchFamily="34" charset="-122"/>
            </a:endParaRPr>
          </a:p>
        </p:txBody>
      </p:sp>
      <p:sp>
        <p:nvSpPr>
          <p:cNvPr id="62481" name="MH_SubTitle_1"/>
          <p:cNvSpPr/>
          <p:nvPr/>
        </p:nvSpPr>
        <p:spPr>
          <a:xfrm>
            <a:off x="2849880" y="3191828"/>
            <a:ext cx="4630738" cy="352425"/>
          </a:xfrm>
          <a:prstGeom prst="rect">
            <a:avLst/>
          </a:prstGeom>
          <a:solidFill>
            <a:srgbClr val="92D050"/>
          </a:solidFill>
          <a:ln w="9525">
            <a:noFill/>
          </a:ln>
        </p:spPr>
        <p:txBody>
          <a:bodyPr lIns="288000" tIns="0" rIns="72000" bIns="0" anchor="ctr"/>
          <a:lstStyle/>
          <a:p>
            <a:pPr algn="ctr">
              <a:lnSpc>
                <a:spcPct val="110000"/>
              </a:lnSpc>
            </a:pPr>
            <a:r>
              <a:rPr lang="zh-CN" altLang="en-US" sz="2000" b="1" dirty="0">
                <a:latin typeface="宋体" panose="02010600030101010101" pitchFamily="2" charset="-122"/>
                <a:ea typeface="宋体" panose="02010600030101010101" pitchFamily="2" charset="-122"/>
                <a:sym typeface="宋体" panose="02010600030101010101" pitchFamily="2" charset="-122"/>
              </a:rPr>
              <a:t>主要性能指标和技术参数</a:t>
            </a:r>
            <a:endParaRPr lang="zh-CN" altLang="en-US" sz="2000" b="1"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2482" name="MH_Other_2"/>
          <p:cNvSpPr/>
          <p:nvPr/>
        </p:nvSpPr>
        <p:spPr>
          <a:xfrm>
            <a:off x="2829243" y="3252153"/>
            <a:ext cx="285750" cy="292100"/>
          </a:xfrm>
          <a:custGeom>
            <a:avLst/>
            <a:gdLst/>
            <a:ahLst/>
            <a:cxnLst>
              <a:cxn ang="0">
                <a:pos x="90234" y="0"/>
              </a:cxn>
              <a:cxn ang="0">
                <a:pos x="285750" y="127872"/>
              </a:cxn>
              <a:cxn ang="0">
                <a:pos x="216" y="292100"/>
              </a:cxn>
              <a:cxn ang="0">
                <a:pos x="0" y="292100"/>
              </a:cxn>
              <a:cxn ang="0">
                <a:pos x="0" y="289277"/>
              </a:cxn>
              <a:cxn ang="0">
                <a:pos x="90234" y="0"/>
              </a:cxn>
            </a:cxnLst>
            <a:rect l="0" t="0" r="0" b="0"/>
            <a:pathLst>
              <a:path w="766548" h="783175">
                <a:moveTo>
                  <a:pt x="242061" y="0"/>
                </a:moveTo>
                <a:lnTo>
                  <a:pt x="766548" y="342849"/>
                </a:lnTo>
                <a:lnTo>
                  <a:pt x="579" y="783175"/>
                </a:lnTo>
                <a:lnTo>
                  <a:pt x="0" y="783175"/>
                </a:lnTo>
                <a:lnTo>
                  <a:pt x="0" y="775607"/>
                </a:lnTo>
                <a:lnTo>
                  <a:pt x="242061" y="0"/>
                </a:lnTo>
                <a:close/>
              </a:path>
            </a:pathLst>
          </a:custGeom>
          <a:gradFill rotWithShape="0">
            <a:gsLst>
              <a:gs pos="0">
                <a:srgbClr val="FFFFFF">
                  <a:alpha val="100000"/>
                </a:srgbClr>
              </a:gs>
              <a:gs pos="36000">
                <a:srgbClr val="D9D9D9">
                  <a:alpha val="100000"/>
                </a:srgbClr>
              </a:gs>
              <a:gs pos="75000">
                <a:srgbClr val="979A9C">
                  <a:alpha val="100000"/>
                </a:srgbClr>
              </a:gs>
              <a:gs pos="100000">
                <a:srgbClr val="979A9C">
                  <a:alpha val="100000"/>
                </a:srgbClr>
              </a:gs>
            </a:gsLst>
            <a:lin ang="18900000" scaled="1"/>
            <a:tileRect/>
          </a:gradFill>
          <a:ln w="9525">
            <a:noFill/>
          </a:ln>
        </p:spPr>
        <p:txBody>
          <a:bodyPr/>
          <a:lstStyle/>
          <a:p>
            <a:endParaRPr lang="zh-CN" altLang="en-US" sz="2000" b="1"/>
          </a:p>
        </p:txBody>
      </p:sp>
      <p:sp>
        <p:nvSpPr>
          <p:cNvPr id="62483" name="MH_SubTitle_4"/>
          <p:cNvSpPr/>
          <p:nvPr/>
        </p:nvSpPr>
        <p:spPr>
          <a:xfrm>
            <a:off x="2849880" y="5500053"/>
            <a:ext cx="4630738" cy="352425"/>
          </a:xfrm>
          <a:prstGeom prst="rect">
            <a:avLst/>
          </a:prstGeom>
          <a:solidFill>
            <a:srgbClr val="E95D46"/>
          </a:solidFill>
          <a:ln w="9525">
            <a:noFill/>
          </a:ln>
        </p:spPr>
        <p:txBody>
          <a:bodyPr lIns="288000" tIns="0" rIns="72000" bIns="0" anchor="ctr"/>
          <a:lstStyle/>
          <a:p>
            <a:pPr algn="ctr">
              <a:lnSpc>
                <a:spcPct val="150000"/>
              </a:lnSpc>
              <a:buClr>
                <a:srgbClr val="FF0000"/>
              </a:buClr>
              <a:buFont typeface="Wingdings" panose="05000000000000000000" pitchFamily="2" charset="2"/>
              <a:buNone/>
            </a:pPr>
            <a:r>
              <a:rPr lang="zh-CN" altLang="en-US" sz="2000" b="1" dirty="0">
                <a:latin typeface="宋体" panose="02010600030101010101" pitchFamily="2" charset="-122"/>
                <a:ea typeface="宋体" panose="02010600030101010101" pitchFamily="2" charset="-122"/>
                <a:sym typeface="宋体" panose="02010600030101010101" pitchFamily="2" charset="-122"/>
              </a:rPr>
              <a:t>价格公允性等</a:t>
            </a:r>
            <a:endParaRPr lang="zh-CN" altLang="en-US" sz="2000" b="1"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2484" name="MH_Other_11"/>
          <p:cNvSpPr/>
          <p:nvPr/>
        </p:nvSpPr>
        <p:spPr>
          <a:xfrm>
            <a:off x="2786380" y="5558790"/>
            <a:ext cx="285750" cy="293688"/>
          </a:xfrm>
          <a:custGeom>
            <a:avLst/>
            <a:gdLst/>
            <a:ahLst/>
            <a:cxnLst>
              <a:cxn ang="0">
                <a:pos x="90234" y="0"/>
              </a:cxn>
              <a:cxn ang="0">
                <a:pos x="285750" y="128567"/>
              </a:cxn>
              <a:cxn ang="0">
                <a:pos x="216" y="293688"/>
              </a:cxn>
              <a:cxn ang="0">
                <a:pos x="0" y="293688"/>
              </a:cxn>
              <a:cxn ang="0">
                <a:pos x="0" y="290850"/>
              </a:cxn>
              <a:cxn ang="0">
                <a:pos x="90234" y="0"/>
              </a:cxn>
            </a:cxnLst>
            <a:rect l="0" t="0" r="0" b="0"/>
            <a:pathLst>
              <a:path w="766548" h="783175">
                <a:moveTo>
                  <a:pt x="242061" y="0"/>
                </a:moveTo>
                <a:lnTo>
                  <a:pt x="766548" y="342849"/>
                </a:lnTo>
                <a:lnTo>
                  <a:pt x="579" y="783175"/>
                </a:lnTo>
                <a:lnTo>
                  <a:pt x="0" y="783175"/>
                </a:lnTo>
                <a:lnTo>
                  <a:pt x="0" y="775607"/>
                </a:lnTo>
                <a:lnTo>
                  <a:pt x="242061" y="0"/>
                </a:lnTo>
                <a:close/>
              </a:path>
            </a:pathLst>
          </a:custGeom>
          <a:gradFill rotWithShape="0">
            <a:gsLst>
              <a:gs pos="0">
                <a:srgbClr val="FFFFFF">
                  <a:alpha val="100000"/>
                </a:srgbClr>
              </a:gs>
              <a:gs pos="36000">
                <a:srgbClr val="D9D9D9">
                  <a:alpha val="100000"/>
                </a:srgbClr>
              </a:gs>
              <a:gs pos="75000">
                <a:srgbClr val="979A9C">
                  <a:alpha val="100000"/>
                </a:srgbClr>
              </a:gs>
              <a:gs pos="100000">
                <a:srgbClr val="979A9C">
                  <a:alpha val="100000"/>
                </a:srgbClr>
              </a:gs>
            </a:gsLst>
            <a:lin ang="18900000" scaled="1"/>
            <a:tileRect/>
          </a:gradFill>
          <a:ln w="9525">
            <a:noFill/>
          </a:ln>
        </p:spPr>
        <p:txBody>
          <a:bodyPr/>
          <a:lstStyle/>
          <a:p>
            <a:endParaRPr lang="zh-CN" altLang="en-US" sz="2000" b="1"/>
          </a:p>
        </p:txBody>
      </p:sp>
      <p:sp>
        <p:nvSpPr>
          <p:cNvPr id="62485" name="MH_Other_10"/>
          <p:cNvSpPr/>
          <p:nvPr/>
        </p:nvSpPr>
        <p:spPr>
          <a:xfrm>
            <a:off x="2524443" y="5500053"/>
            <a:ext cx="434975" cy="352425"/>
          </a:xfrm>
          <a:custGeom>
            <a:avLst/>
            <a:gdLst>
              <a:gd name="txL" fmla="*/ 0 w 1159669"/>
              <a:gd name="txT" fmla="*/ 0 h 943200"/>
              <a:gd name="txR" fmla="*/ 1159669 w 1159669"/>
              <a:gd name="txB" fmla="*/ 943200 h 943200"/>
            </a:gdLst>
            <a:ahLst/>
            <a:cxnLst>
              <a:cxn ang="0">
                <a:pos x="127" y="0"/>
              </a:cxn>
              <a:cxn ang="0">
                <a:pos x="170" y="0"/>
              </a:cxn>
              <a:cxn ang="0">
                <a:pos x="127" y="134"/>
              </a:cxn>
              <a:cxn ang="0">
                <a:pos x="127" y="134"/>
              </a:cxn>
              <a:cxn ang="0">
                <a:pos x="127" y="134"/>
              </a:cxn>
              <a:cxn ang="0">
                <a:pos x="0" y="134"/>
              </a:cxn>
              <a:cxn ang="0">
                <a:pos x="0" y="0"/>
              </a:cxn>
              <a:cxn ang="0">
                <a:pos x="127" y="0"/>
              </a:cxn>
            </a:cxnLst>
            <a:rect l="txL" t="txT" r="txR" b="txB"/>
            <a:pathLst>
              <a:path w="1159669" h="943200">
                <a:moveTo>
                  <a:pt x="866563" y="0"/>
                </a:moveTo>
                <a:lnTo>
                  <a:pt x="1159669" y="0"/>
                </a:lnTo>
                <a:lnTo>
                  <a:pt x="866775" y="942518"/>
                </a:lnTo>
                <a:lnTo>
                  <a:pt x="866775" y="943200"/>
                </a:lnTo>
                <a:lnTo>
                  <a:pt x="866563" y="943200"/>
                </a:lnTo>
                <a:lnTo>
                  <a:pt x="0" y="943200"/>
                </a:lnTo>
                <a:lnTo>
                  <a:pt x="0" y="225"/>
                </a:lnTo>
                <a:lnTo>
                  <a:pt x="866563" y="225"/>
                </a:lnTo>
                <a:lnTo>
                  <a:pt x="866563" y="0"/>
                </a:lnTo>
                <a:close/>
              </a:path>
            </a:pathLst>
          </a:custGeom>
          <a:solidFill>
            <a:srgbClr val="EAEAEA"/>
          </a:solidFill>
          <a:ln w="9525">
            <a:noFill/>
          </a:ln>
        </p:spPr>
        <p:txBody>
          <a:bodyPr tIns="0" rIns="180000" bIns="0" anchor="ctr"/>
          <a:lstStyle/>
          <a:p>
            <a:pPr algn="ctr"/>
            <a:r>
              <a:rPr lang="en-US" altLang="zh-CN" sz="2000" b="1" dirty="0">
                <a:latin typeface="Arial" panose="020B0604020202020204" pitchFamily="34" charset="0"/>
                <a:ea typeface="微软雅黑" panose="020B0503020204020204" pitchFamily="34" charset="-122"/>
              </a:rPr>
              <a:t>F</a:t>
            </a:r>
            <a:endParaRPr lang="en-US" altLang="zh-CN" sz="2000" b="1" dirty="0">
              <a:latin typeface="Arial" panose="020B0604020202020204" pitchFamily="34" charset="0"/>
              <a:ea typeface="微软雅黑" panose="020B0503020204020204" pitchFamily="34" charset="-122"/>
            </a:endParaRPr>
          </a:p>
        </p:txBody>
      </p:sp>
    </p:spTree>
    <p:custDataLst>
      <p:tags r:id="rId2"/>
    </p:custDataLst>
  </p:cSld>
  <p:clrMapOvr>
    <a:masterClrMapping/>
  </p:clrMapOvr>
  <p:transition>
    <p:wheel spokes="3"/>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SubTitle_1"/>
          <p:cNvSpPr/>
          <p:nvPr/>
        </p:nvSpPr>
        <p:spPr>
          <a:xfrm>
            <a:off x="2026285" y="3001645"/>
            <a:ext cx="2132013" cy="2976563"/>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fontScale="25000"/>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54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mn-ea"/>
            </a:endParaRPr>
          </a:p>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54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mn-ea"/>
            </a:endParaRPr>
          </a:p>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54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mn-ea"/>
              </a:rPr>
              <a:t>对研发过程中消耗的主要材料与课题任务的相关性、购买的必要性、数量合理性等进行说明。给出详细说明的材料支出应达到材料费预算的70%。其他辅助材料可合并简要说明购买</a:t>
            </a:r>
            <a:r>
              <a:rPr kumimoji="0" lang="zh-CN" altLang="en-US" sz="54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rPr>
              <a:t>的</a:t>
            </a:r>
            <a:r>
              <a:rPr kumimoji="0" lang="zh-CN" altLang="en-US" sz="18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rPr>
              <a:t>必要性、数量合理性等进行说明。给出详细说明的材料支出应达到材料费预算的</a:t>
            </a:r>
            <a:r>
              <a:rPr kumimoji="0" lang="en-US" altLang="zh-CN" sz="18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rPr>
              <a:t>70%</a:t>
            </a:r>
            <a:r>
              <a:rPr kumimoji="0" lang="zh-CN" altLang="en-US" sz="18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rPr>
              <a:t>。其他</a:t>
            </a:r>
            <a:r>
              <a:rPr kumimoji="0" lang="zh-CN" altLang="en-US" sz="1800" b="1" i="0" u="none" strike="noStrike" kern="1200" cap="none" spc="0" normalizeH="0" baseline="0" noProof="1">
                <a:ln>
                  <a:noFill/>
                </a:ln>
                <a:solidFill>
                  <a:schemeClr val="lt1"/>
                </a:solidFill>
                <a:effectLst/>
                <a:uLnTx/>
                <a:uFillTx/>
                <a:latin typeface="+mn-lt"/>
                <a:ea typeface="+mn-ea"/>
                <a:cs typeface="+mn-cs"/>
                <a:sym typeface="+mn-ea"/>
              </a:rPr>
              <a:t>辅助材料可合并简要说明</a:t>
            </a:r>
            <a:endParaRPr kumimoji="0" lang="zh-CN" altLang="en-US" sz="1800" b="1" i="0" u="none" strike="noStrike" kern="1200" cap="none" spc="0" normalizeH="0" baseline="0" noProof="0" dirty="0">
              <a:ln>
                <a:noFill/>
              </a:ln>
              <a:solidFill>
                <a:srgbClr val="456087"/>
              </a:solidFill>
              <a:effectLst/>
              <a:uLnTx/>
              <a:uFillTx/>
              <a:latin typeface="+mn-lt"/>
              <a:ea typeface="微软雅黑" panose="020B0503020204020204" pitchFamily="34" charset="-122"/>
              <a:cs typeface="+mn-cs"/>
            </a:endParaRPr>
          </a:p>
        </p:txBody>
      </p:sp>
      <p:sp>
        <p:nvSpPr>
          <p:cNvPr id="6" name="MH_Other_2"/>
          <p:cNvSpPr/>
          <p:nvPr/>
        </p:nvSpPr>
        <p:spPr>
          <a:xfrm>
            <a:off x="2727960" y="2998470"/>
            <a:ext cx="728663" cy="715963"/>
          </a:xfrm>
          <a:prstGeom prst="diamond">
            <a:avLst/>
          </a:prstGeom>
          <a:solidFill>
            <a:srgbClr val="4A67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30" name="MH_SubTitle_2"/>
          <p:cNvSpPr/>
          <p:nvPr/>
        </p:nvSpPr>
        <p:spPr>
          <a:xfrm>
            <a:off x="4277360" y="3001645"/>
            <a:ext cx="1962150" cy="2974975"/>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mn-ea"/>
              </a:rPr>
              <a:t>专项经费不支持购买</a:t>
            </a:r>
            <a:r>
              <a:rPr kumimoji="0" lang="zh-CN" altLang="en-US" sz="1400" b="1" i="0" u="none" strike="noStrike" kern="1200" cap="none" spc="0" normalizeH="0" baseline="0" noProof="1">
                <a:ln>
                  <a:noFill/>
                </a:ln>
                <a:solidFill>
                  <a:schemeClr val="tx1"/>
                </a:solidFill>
                <a:effectLst/>
                <a:uLnTx/>
                <a:uFillTx/>
                <a:latin typeface="+mn-lt"/>
                <a:ea typeface="+mn-ea"/>
                <a:cs typeface="+mn-cs"/>
                <a:sym typeface="+mn-ea"/>
              </a:rPr>
              <a:t>生产经营性材料、基建材料、普通办公材料</a:t>
            </a:r>
            <a:endParaRPr kumimoji="0" lang="zh-CN" altLang="en-US" sz="1400" b="1" i="0" u="none" strike="noStrike" kern="1200" cap="none" spc="0" normalizeH="0" baseline="0" noProof="0" dirty="0">
              <a:ln>
                <a:noFill/>
              </a:ln>
              <a:solidFill>
                <a:schemeClr val="tx1"/>
              </a:solidFill>
              <a:effectLst/>
              <a:uLnTx/>
              <a:uFillTx/>
              <a:latin typeface="+mn-lt"/>
              <a:ea typeface="+mn-ea"/>
              <a:cs typeface="+mn-cs"/>
              <a:sym typeface="+mn-ea"/>
            </a:endParaRPr>
          </a:p>
        </p:txBody>
      </p:sp>
      <p:sp>
        <p:nvSpPr>
          <p:cNvPr id="36" name="MH_SubTitle_3"/>
          <p:cNvSpPr/>
          <p:nvPr/>
        </p:nvSpPr>
        <p:spPr>
          <a:xfrm>
            <a:off x="6356985" y="3001645"/>
            <a:ext cx="2035175" cy="2974975"/>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mn-ea"/>
              </a:rPr>
              <a:t>不应在材料费中重复列支与试制设备费相关的材料费</a:t>
            </a:r>
            <a:endParaRPr kumimoji="0" lang="zh-CN" altLang="en-US" sz="14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mn-ea"/>
            </a:endParaRPr>
          </a:p>
        </p:txBody>
      </p:sp>
      <p:sp>
        <p:nvSpPr>
          <p:cNvPr id="19" name="MH_Desc_1"/>
          <p:cNvSpPr txBox="1"/>
          <p:nvPr/>
        </p:nvSpPr>
        <p:spPr>
          <a:xfrm>
            <a:off x="2024698" y="1480820"/>
            <a:ext cx="6367463" cy="1846263"/>
          </a:xfrm>
          <a:prstGeom prst="rect">
            <a:avLst/>
          </a:prstGeom>
          <a:noFill/>
        </p:spPr>
        <p:txBody>
          <a:bodyPr lIns="0" tIns="0" rIns="0" bIns="0" anchor="ctr">
            <a:normAutofit/>
          </a:bodyPr>
          <a:lstStyle>
            <a:defPPr>
              <a:defRPr lang="zh-CN"/>
            </a:defPPr>
            <a:lvl1pPr>
              <a:lnSpc>
                <a:spcPct val="130000"/>
              </a:lnSpc>
              <a:defRPr sz="1200"/>
            </a:lvl1pPr>
          </a:lstStyle>
          <a:p>
            <a:pPr marL="342900" marR="0" lvl="0" indent="-342900" algn="just" defTabSz="914400" rtl="0" eaLnBrk="1" fontAlgn="auto" latinLnBrk="0" hangingPunct="1">
              <a:lnSpc>
                <a:spcPct val="140000"/>
              </a:lnSpc>
              <a:spcBef>
                <a:spcPts val="0"/>
              </a:spcBef>
              <a:spcAft>
                <a:spcPts val="0"/>
              </a:spcAft>
              <a:buClrTx/>
              <a:buSzTx/>
              <a:buFont typeface="Wingdings" panose="05000000000000000000" charset="0"/>
              <a:buChar char="Ø"/>
              <a:defRPr/>
            </a:pPr>
            <a:r>
              <a:rPr kumimoji="0" lang="zh-CN" altLang="en-US" sz="20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ea"/>
                <a:sym typeface="+mn-ea"/>
              </a:rPr>
              <a:t>是指项目研究过程中消耗的各种原材料、辅助材料等低值易耗品的采购及运输、装卸、整理等费用。</a:t>
            </a:r>
            <a:endParaRPr kumimoji="0" lang="zh-CN" altLang="en-US" sz="2000" b="1" i="0" u="none" strike="noStrike" kern="1200" cap="none" spc="0" normalizeH="0" baseline="0" noProof="0" dirty="0">
              <a:ln>
                <a:noFill/>
              </a:ln>
              <a:solidFill>
                <a:schemeClr val="tx1">
                  <a:lumMod val="65000"/>
                  <a:lumOff val="35000"/>
                </a:schemeClr>
              </a:solidFill>
              <a:effectLst/>
              <a:uLnTx/>
              <a:uFillTx/>
              <a:latin typeface="+mn-lt"/>
              <a:ea typeface="微软雅黑" panose="020B0503020204020204" pitchFamily="34" charset="-122"/>
              <a:cs typeface="+mn-cs"/>
            </a:endParaRPr>
          </a:p>
        </p:txBody>
      </p:sp>
      <p:pic>
        <p:nvPicPr>
          <p:cNvPr id="65542"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
        <p:nvSpPr>
          <p:cNvPr id="2" name="文本框 1"/>
          <p:cNvSpPr txBox="1"/>
          <p:nvPr/>
        </p:nvSpPr>
        <p:spPr>
          <a:xfrm>
            <a:off x="741998" y="1852295"/>
            <a:ext cx="669925" cy="3757613"/>
          </a:xfrm>
          <a:prstGeom prst="rect">
            <a:avLst/>
          </a:prstGeom>
          <a:noFill/>
        </p:spPr>
        <p:txBody>
          <a:bodyPr vert="eaVert">
            <a:spAutoFit/>
          </a:bodyPr>
          <a:lstStyle/>
          <a:p>
            <a:pPr marR="0" algn="ctr" defTabSz="914400" rtl="0">
              <a:buClrTx/>
              <a:buSzTx/>
              <a:buFont typeface="Arial" panose="020B0604020202020204" pitchFamily="34" charset="0"/>
              <a:buNone/>
              <a:defRPr/>
            </a:pPr>
            <a:r>
              <a:rPr kumimoji="0" lang="zh-CN" altLang="en-US" sz="3200" b="1" kern="1200" cap="none" spc="0" normalizeH="0" baseline="0" noProof="1">
                <a:solidFill>
                  <a:srgbClr val="E3291B"/>
                </a:solidFill>
                <a:effectLst>
                  <a:outerShdw blurRad="38100" dist="38100" dir="2700000" algn="tl">
                    <a:srgbClr val="000000">
                      <a:alpha val="43137"/>
                    </a:srgbClr>
                  </a:outerShdw>
                </a:effectLst>
                <a:latin typeface="Garamond" pitchFamily="18" charset="0"/>
                <a:ea typeface="宋体" panose="02010600030101010101" pitchFamily="2" charset="-122"/>
                <a:cs typeface="+mn-ea"/>
              </a:rPr>
              <a:t>材料费</a:t>
            </a:r>
            <a:endParaRPr kumimoji="0" lang="zh-CN" altLang="en-US" sz="3200" b="1" kern="1200" cap="none" spc="0" normalizeH="0" baseline="0" noProof="1">
              <a:solidFill>
                <a:srgbClr val="E3291B"/>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endParaRPr>
          </a:p>
        </p:txBody>
      </p:sp>
      <p:sp>
        <p:nvSpPr>
          <p:cNvPr id="3" name="MH_Other_2"/>
          <p:cNvSpPr/>
          <p:nvPr/>
        </p:nvSpPr>
        <p:spPr>
          <a:xfrm>
            <a:off x="4893310" y="3001645"/>
            <a:ext cx="728663" cy="715963"/>
          </a:xfrm>
          <a:prstGeom prst="diamond">
            <a:avLst/>
          </a:prstGeom>
          <a:solidFill>
            <a:srgbClr val="4A67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4" name="MH_Other_2"/>
          <p:cNvSpPr/>
          <p:nvPr/>
        </p:nvSpPr>
        <p:spPr>
          <a:xfrm>
            <a:off x="7011035" y="3001645"/>
            <a:ext cx="728663" cy="715963"/>
          </a:xfrm>
          <a:prstGeom prst="diamond">
            <a:avLst/>
          </a:prstGeom>
          <a:solidFill>
            <a:srgbClr val="4A67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65546" name="MH_Other_12"/>
          <p:cNvSpPr/>
          <p:nvPr/>
        </p:nvSpPr>
        <p:spPr>
          <a:xfrm>
            <a:off x="894398" y="2636520"/>
            <a:ext cx="365125" cy="365125"/>
          </a:xfrm>
          <a:prstGeom prst="ellipse">
            <a:avLst/>
          </a:prstGeom>
          <a:solidFill>
            <a:srgbClr val="FFFFFF"/>
          </a:solidFill>
          <a:ln w="88900" cap="flat" cmpd="sng">
            <a:solidFill>
              <a:srgbClr val="58595B"/>
            </a:solidFill>
            <a:prstDash val="solid"/>
            <a:round/>
            <a:headEnd type="none" w="med" len="med"/>
            <a:tailEnd type="none" w="med" len="med"/>
          </a:ln>
        </p:spPr>
        <p:txBody>
          <a:bodyPr lIns="0" tIns="0" rIns="0" bIns="0" anchor="ctr"/>
          <a:lstStyle/>
          <a:p>
            <a:pPr algn="ctr"/>
            <a:r>
              <a:rPr lang="en-US" altLang="zh-CN" sz="1200" dirty="0">
                <a:solidFill>
                  <a:srgbClr val="737373"/>
                </a:solidFill>
                <a:latin typeface="Arial" panose="020B0604020202020204" pitchFamily="34" charset="0"/>
                <a:ea typeface="幼圆" pitchFamily="49" charset="-122"/>
              </a:rPr>
              <a:t>02</a:t>
            </a:r>
            <a:endParaRPr lang="en-US" altLang="zh-CN" sz="1200" dirty="0">
              <a:solidFill>
                <a:srgbClr val="737373"/>
              </a:solidFill>
              <a:latin typeface="Arial" panose="020B0604020202020204" pitchFamily="34" charset="0"/>
              <a:ea typeface="幼圆" pitchFamily="49" charset="-122"/>
            </a:endParaRPr>
          </a:p>
        </p:txBody>
      </p:sp>
    </p:spTree>
    <p:custDataLst>
      <p:tags r:id="rId2"/>
    </p:custDataLst>
  </p:cSld>
  <p:clrMapOvr>
    <a:masterClrMapping/>
  </p:clrMapOvr>
  <p:transition>
    <p:wheel spokes="3"/>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SubTitle_1"/>
          <p:cNvSpPr/>
          <p:nvPr/>
        </p:nvSpPr>
        <p:spPr>
          <a:xfrm>
            <a:off x="1942465" y="3672205"/>
            <a:ext cx="6543675" cy="1749425"/>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fontScale="250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54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mn-ea"/>
              </a:rPr>
              <a:t>单项预算在5万元以上的测试化验加工项目，要重点说明与研究任务的相关性、必要性，以及选择测试化验加工单位的理由，次数、价格等测算依据。其他测试化验加工项目可结合课题研究任务进行合并说明。</a:t>
            </a:r>
            <a:r>
              <a:rPr kumimoji="0" lang="zh-CN" altLang="en-US" sz="54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rPr>
              <a:t>的</a:t>
            </a:r>
            <a:r>
              <a:rPr kumimoji="0" lang="zh-CN" altLang="en-US" sz="18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rPr>
              <a:t>必要性、数量合理性等进行说明。给出详细说明的材料支出应达到材料费预算的</a:t>
            </a:r>
            <a:r>
              <a:rPr kumimoji="0" lang="en-US" altLang="zh-CN" sz="18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rPr>
              <a:t>70%</a:t>
            </a:r>
            <a:r>
              <a:rPr kumimoji="0" lang="zh-CN" altLang="en-US" sz="18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rPr>
              <a:t>。其他</a:t>
            </a:r>
            <a:r>
              <a:rPr kumimoji="0" lang="zh-CN" altLang="en-US" sz="1800" b="1" i="0" u="none" strike="noStrike" kern="1200" cap="none" spc="0" normalizeH="0" baseline="0" noProof="1">
                <a:ln>
                  <a:noFill/>
                </a:ln>
                <a:solidFill>
                  <a:schemeClr val="lt1"/>
                </a:solidFill>
                <a:effectLst/>
                <a:uLnTx/>
                <a:uFillTx/>
                <a:latin typeface="Calibri" panose="020F0502020204030204" pitchFamily="34" charset="0"/>
                <a:ea typeface="+mn-ea"/>
                <a:cs typeface="+mn-cs"/>
                <a:sym typeface="+mn-ea"/>
              </a:rPr>
              <a:t>辅助材料可合并简要说明</a:t>
            </a:r>
            <a:endParaRPr kumimoji="0" lang="zh-CN" altLang="en-US" sz="1800" b="1" i="0" u="none" strike="noStrike" kern="1200" cap="none" spc="0" normalizeH="0" baseline="0" noProof="0" dirty="0">
              <a:ln>
                <a:noFill/>
              </a:ln>
              <a:solidFill>
                <a:srgbClr val="456087"/>
              </a:solidFill>
              <a:effectLst/>
              <a:uLnTx/>
              <a:uFillTx/>
              <a:latin typeface="+mn-lt"/>
              <a:ea typeface="微软雅黑" panose="020B0503020204020204" pitchFamily="34" charset="-122"/>
              <a:cs typeface="+mn-cs"/>
            </a:endParaRPr>
          </a:p>
        </p:txBody>
      </p:sp>
      <p:sp>
        <p:nvSpPr>
          <p:cNvPr id="6" name="MH_Other_2"/>
          <p:cNvSpPr/>
          <p:nvPr/>
        </p:nvSpPr>
        <p:spPr>
          <a:xfrm>
            <a:off x="4656773" y="3429000"/>
            <a:ext cx="1106488" cy="717550"/>
          </a:xfrm>
          <a:prstGeom prst="diamond">
            <a:avLst/>
          </a:prstGeom>
          <a:solidFill>
            <a:srgbClr val="4A67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9" name="MH_Desc_1"/>
          <p:cNvSpPr txBox="1"/>
          <p:nvPr/>
        </p:nvSpPr>
        <p:spPr>
          <a:xfrm>
            <a:off x="2026285" y="2144713"/>
            <a:ext cx="6367463" cy="1014413"/>
          </a:xfrm>
          <a:prstGeom prst="rect">
            <a:avLst/>
          </a:prstGeom>
          <a:noFill/>
        </p:spPr>
        <p:txBody>
          <a:bodyPr lIns="0" tIns="0" rIns="0" bIns="0" anchor="ctr">
            <a:normAutofit/>
          </a:bodyPr>
          <a:lstStyle>
            <a:defPPr>
              <a:defRPr lang="zh-CN"/>
            </a:defPPr>
            <a:lvl1pPr>
              <a:lnSpc>
                <a:spcPct val="130000"/>
              </a:lnSpc>
              <a:defRPr sz="1200"/>
            </a:lvl1pPr>
          </a:lstStyle>
          <a:p>
            <a:pPr marL="342900" marR="0" lvl="0" indent="-342900" algn="just" defTabSz="914400" rtl="0" eaLnBrk="1" fontAlgn="auto" latinLnBrk="0" hangingPunct="1">
              <a:lnSpc>
                <a:spcPct val="140000"/>
              </a:lnSpc>
              <a:spcBef>
                <a:spcPts val="0"/>
              </a:spcBef>
              <a:spcAft>
                <a:spcPts val="0"/>
              </a:spcAft>
              <a:buClrTx/>
              <a:buSzTx/>
              <a:buFont typeface="Wingdings" panose="05000000000000000000" charset="0"/>
              <a:buChar char="Ø"/>
              <a:defRPr/>
            </a:pPr>
            <a:r>
              <a:rPr kumimoji="0" lang="zh-CN" altLang="en-US" sz="20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ea"/>
                <a:sym typeface="+mn-ea"/>
              </a:rPr>
              <a:t>是指支付给外单位（包括项目承担单位内部独立经济核算单位）的检验、测试、化验及加工等费用。</a:t>
            </a:r>
            <a:endParaRPr kumimoji="0" lang="zh-CN" altLang="en-US" sz="20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ea"/>
              <a:sym typeface="+mn-ea"/>
            </a:endParaRPr>
          </a:p>
        </p:txBody>
      </p:sp>
      <p:pic>
        <p:nvPicPr>
          <p:cNvPr id="67588"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
        <p:nvSpPr>
          <p:cNvPr id="2" name="文本框 1"/>
          <p:cNvSpPr txBox="1"/>
          <p:nvPr/>
        </p:nvSpPr>
        <p:spPr>
          <a:xfrm>
            <a:off x="803910" y="2144713"/>
            <a:ext cx="671513" cy="3276600"/>
          </a:xfrm>
          <a:prstGeom prst="rect">
            <a:avLst/>
          </a:prstGeom>
          <a:noFill/>
        </p:spPr>
        <p:txBody>
          <a:bodyPr vert="eaVert">
            <a:spAutoFit/>
          </a:bodyPr>
          <a:lstStyle/>
          <a:p>
            <a:pPr marR="0" algn="ctr" defTabSz="914400" rtl="0">
              <a:buClrTx/>
              <a:buSzTx/>
              <a:buFont typeface="Arial" panose="020B0604020202020204" pitchFamily="34" charset="0"/>
              <a:buNone/>
              <a:defRPr/>
            </a:pPr>
            <a:r>
              <a:rPr kumimoji="0" lang="zh-CN" altLang="en-US" sz="3200" b="1" kern="1200" cap="none" spc="0" normalizeH="0" baseline="0" noProof="1">
                <a:solidFill>
                  <a:srgbClr val="E3291B"/>
                </a:solidFill>
                <a:effectLst>
                  <a:outerShdw blurRad="38100" dist="38100" dir="2700000" algn="tl">
                    <a:srgbClr val="000000">
                      <a:alpha val="43137"/>
                    </a:srgbClr>
                  </a:outerShdw>
                </a:effectLst>
                <a:latin typeface="Garamond" pitchFamily="18" charset="0"/>
                <a:ea typeface="宋体" panose="02010600030101010101" pitchFamily="2" charset="-122"/>
                <a:cs typeface="+mn-ea"/>
              </a:rPr>
              <a:t>测试化验加工费</a:t>
            </a:r>
            <a:endParaRPr kumimoji="0" lang="zh-CN" altLang="en-US" sz="3200" b="1" kern="1200" cap="none" spc="0" normalizeH="0" baseline="0" noProof="1">
              <a:solidFill>
                <a:srgbClr val="E3291B"/>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endParaRPr>
          </a:p>
        </p:txBody>
      </p:sp>
    </p:spTree>
    <p:custDataLst>
      <p:tags r:id="rId2"/>
    </p:custDataLst>
  </p:cSld>
  <p:clrMapOvr>
    <a:masterClrMapping/>
  </p:clrMapOvr>
  <p:transition>
    <p:wheel spokes="3"/>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文本框 3"/>
          <p:cNvSpPr txBox="1"/>
          <p:nvPr/>
        </p:nvSpPr>
        <p:spPr>
          <a:xfrm>
            <a:off x="640080" y="1365330"/>
            <a:ext cx="8105775" cy="6762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fontAlgn="base" hangingPunct="1">
              <a:lnSpc>
                <a:spcPct val="120000"/>
              </a:lnSpc>
              <a:spcBef>
                <a:spcPct val="0"/>
              </a:spcBef>
              <a:buNone/>
            </a:pPr>
            <a:r>
              <a:rPr lang="zh-CN" altLang="en-US" sz="3200" b="1" strike="noStrike" noProof="1">
                <a:solidFill>
                  <a:srgbClr val="160B11"/>
                </a:solidFill>
                <a:effectLst>
                  <a:outerShdw blurRad="38100" dist="19050" dir="2700000" algn="tl" rotWithShape="0">
                    <a:schemeClr val="dk1">
                      <a:alpha val="40000"/>
                    </a:schemeClr>
                  </a:outerShdw>
                </a:effectLst>
                <a:latin typeface="+mn-lt"/>
                <a:ea typeface="+mn-ea"/>
                <a:cs typeface="+mn-cs"/>
                <a:sym typeface="宋体" panose="02010600030101010101" pitchFamily="2" charset="-122"/>
              </a:rPr>
              <a:t>科技工作的基本遵循</a:t>
            </a:r>
            <a:r>
              <a:rPr lang="zh-CN" altLang="en-US" sz="3200" b="1" strike="noStrike" noProof="1">
                <a:effectLst>
                  <a:outerShdw blurRad="38100" dist="19050" dir="2700000" algn="tl" rotWithShape="0">
                    <a:schemeClr val="dk1">
                      <a:alpha val="40000"/>
                    </a:schemeClr>
                  </a:outerShdw>
                </a:effectLst>
                <a:latin typeface="+mn-lt"/>
                <a:ea typeface="+mn-ea"/>
                <a:cs typeface="+mn-cs"/>
                <a:sym typeface="宋体" panose="02010600030101010101" pitchFamily="2" charset="-122"/>
              </a:rPr>
              <a:t> </a:t>
            </a:r>
            <a:r>
              <a:rPr lang="en-US" altLang="zh-CN" sz="2250" b="1" strike="noStrike" noProof="1">
                <a:solidFill>
                  <a:srgbClr val="0070C0"/>
                </a:solidFill>
                <a:latin typeface="楷体" panose="02010609060101010101" pitchFamily="49" charset="-122"/>
                <a:ea typeface="楷体" panose="02010609060101010101" pitchFamily="49" charset="-122"/>
                <a:cs typeface="+mn-cs"/>
                <a:sym typeface="宋体" panose="02010600030101010101" pitchFamily="2" charset="-122"/>
              </a:rPr>
              <a:t>   </a:t>
            </a:r>
            <a:endParaRPr lang="zh-CN" altLang="en-US" sz="2250" strike="noStrike" noProof="1">
              <a:solidFill>
                <a:srgbClr val="000000"/>
              </a:solidFill>
            </a:endParaRPr>
          </a:p>
        </p:txBody>
      </p:sp>
      <p:sp>
        <p:nvSpPr>
          <p:cNvPr id="6" name="文本框 5"/>
          <p:cNvSpPr txBox="1"/>
          <p:nvPr/>
        </p:nvSpPr>
        <p:spPr>
          <a:xfrm>
            <a:off x="4899660" y="2566035"/>
            <a:ext cx="3697605" cy="420370"/>
          </a:xfrm>
          <a:prstGeom prst="rect">
            <a:avLst/>
          </a:prstGeom>
          <a:solidFill>
            <a:schemeClr val="accent1">
              <a:lumMod val="40000"/>
              <a:lumOff val="60000"/>
            </a:schemeClr>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fontAlgn="base" hangingPunct="1">
              <a:lnSpc>
                <a:spcPct val="120000"/>
              </a:lnSpc>
              <a:spcBef>
                <a:spcPct val="0"/>
              </a:spcBef>
              <a:buNone/>
            </a:pPr>
            <a:r>
              <a:rPr lang="zh-CN" altLang="en-US" sz="1800" strike="noStrike" noProof="1">
                <a:solidFill>
                  <a:srgbClr val="160B11"/>
                </a:solidFill>
                <a:effectLst>
                  <a:outerShdw blurRad="38100" dist="19050" dir="2700000" algn="tl" rotWithShape="0">
                    <a:schemeClr val="dk1">
                      <a:alpha val="40000"/>
                    </a:schemeClr>
                  </a:outerShdw>
                </a:effectLst>
                <a:latin typeface="+mn-lt"/>
                <a:ea typeface="+mn-ea"/>
                <a:cs typeface="+mn-cs"/>
              </a:rPr>
              <a:t>坚持党对科技事业的领导</a:t>
            </a:r>
            <a:endParaRPr lang="zh-CN" altLang="en-US" sz="1800" strike="noStrike" noProof="1">
              <a:solidFill>
                <a:srgbClr val="160B11"/>
              </a:solidFill>
              <a:effectLst>
                <a:outerShdw blurRad="38100" dist="19050" dir="2700000" algn="tl" rotWithShape="0">
                  <a:schemeClr val="dk1">
                    <a:alpha val="40000"/>
                  </a:schemeClr>
                </a:outerShdw>
              </a:effectLst>
              <a:latin typeface="+mn-lt"/>
              <a:ea typeface="+mn-ea"/>
              <a:cs typeface="+mn-cs"/>
            </a:endParaRPr>
          </a:p>
        </p:txBody>
      </p:sp>
      <p:sp>
        <p:nvSpPr>
          <p:cNvPr id="9" name="文本框 8"/>
          <p:cNvSpPr txBox="1"/>
          <p:nvPr/>
        </p:nvSpPr>
        <p:spPr>
          <a:xfrm>
            <a:off x="1247061" y="3703479"/>
            <a:ext cx="2394347" cy="478155"/>
          </a:xfrm>
          <a:prstGeom prst="rect">
            <a:avLst/>
          </a:prstGeom>
          <a:solidFill>
            <a:schemeClr val="accent1">
              <a:lumMod val="40000"/>
              <a:lumOff val="60000"/>
            </a:schemeClr>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fontAlgn="base" hangingPunct="1">
              <a:lnSpc>
                <a:spcPct val="120000"/>
              </a:lnSpc>
              <a:spcBef>
                <a:spcPct val="0"/>
              </a:spcBef>
              <a:buNone/>
            </a:pPr>
            <a:r>
              <a:rPr sz="2100" strike="noStrike" noProof="1">
                <a:solidFill>
                  <a:srgbClr val="160B11"/>
                </a:solidFill>
                <a:effectLst>
                  <a:outerShdw blurRad="38100" dist="19050" dir="2700000" algn="tl" rotWithShape="0">
                    <a:schemeClr val="dk1">
                      <a:alpha val="40000"/>
                    </a:schemeClr>
                  </a:outerShdw>
                </a:effectLst>
                <a:latin typeface="+mn-lt"/>
                <a:ea typeface="+mn-ea"/>
                <a:cs typeface="+mn-cs"/>
              </a:rPr>
              <a:t>面向经济主战场</a:t>
            </a:r>
            <a:endParaRPr sz="2100" strike="noStrike" noProof="1">
              <a:solidFill>
                <a:srgbClr val="160B11"/>
              </a:solidFill>
              <a:effectLst>
                <a:outerShdw blurRad="38100" dist="19050" dir="2700000" algn="tl" rotWithShape="0">
                  <a:schemeClr val="dk1">
                    <a:alpha val="40000"/>
                  </a:schemeClr>
                </a:outerShdw>
              </a:effectLst>
              <a:latin typeface="+mn-lt"/>
              <a:ea typeface="+mn-ea"/>
              <a:cs typeface="+mn-cs"/>
            </a:endParaRPr>
          </a:p>
        </p:txBody>
      </p:sp>
      <p:sp>
        <p:nvSpPr>
          <p:cNvPr id="10" name="文本框 9"/>
          <p:cNvSpPr txBox="1"/>
          <p:nvPr/>
        </p:nvSpPr>
        <p:spPr>
          <a:xfrm>
            <a:off x="1247061" y="4504531"/>
            <a:ext cx="2394347" cy="478155"/>
          </a:xfrm>
          <a:prstGeom prst="rect">
            <a:avLst/>
          </a:prstGeom>
          <a:solidFill>
            <a:schemeClr val="accent1">
              <a:lumMod val="40000"/>
              <a:lumOff val="60000"/>
            </a:schemeClr>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fontAlgn="base" hangingPunct="1">
              <a:lnSpc>
                <a:spcPct val="120000"/>
              </a:lnSpc>
              <a:spcBef>
                <a:spcPct val="0"/>
              </a:spcBef>
              <a:buNone/>
            </a:pPr>
            <a:r>
              <a:rPr sz="2100" strike="noStrike" noProof="1">
                <a:solidFill>
                  <a:srgbClr val="160B11"/>
                </a:solidFill>
                <a:effectLst>
                  <a:outerShdw blurRad="38100" dist="19050" dir="2700000" algn="tl" rotWithShape="0">
                    <a:schemeClr val="dk1">
                      <a:alpha val="40000"/>
                    </a:schemeClr>
                  </a:outerShdw>
                </a:effectLst>
                <a:latin typeface="+mn-lt"/>
                <a:ea typeface="+mn-ea"/>
                <a:cs typeface="+mn-cs"/>
              </a:rPr>
              <a:t>面向国家重大需求</a:t>
            </a:r>
            <a:endParaRPr sz="2100" strike="noStrike" noProof="1">
              <a:solidFill>
                <a:srgbClr val="160B11"/>
              </a:solidFill>
              <a:effectLst>
                <a:outerShdw blurRad="38100" dist="19050" dir="2700000" algn="tl" rotWithShape="0">
                  <a:schemeClr val="dk1">
                    <a:alpha val="40000"/>
                  </a:schemeClr>
                </a:outerShdw>
              </a:effectLst>
              <a:latin typeface="+mn-lt"/>
              <a:ea typeface="+mn-ea"/>
              <a:cs typeface="+mn-cs"/>
            </a:endParaRPr>
          </a:p>
        </p:txBody>
      </p:sp>
      <p:sp>
        <p:nvSpPr>
          <p:cNvPr id="19" name="文本框 18"/>
          <p:cNvSpPr txBox="1"/>
          <p:nvPr/>
        </p:nvSpPr>
        <p:spPr>
          <a:xfrm>
            <a:off x="4200525" y="2575560"/>
            <a:ext cx="466090" cy="2988000"/>
          </a:xfrm>
          <a:prstGeom prst="rect">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vertOverflow="overflow" horzOverflow="overflow" vert="horz" wrap="square" numCol="1" spcCol="0" rtlCol="0" fromWordArt="0" anchor="ctr" anchorCtr="0" forceAA="0" compatLnSpc="1">
            <a:spAutoFit/>
            <a:scene3d>
              <a:camera prst="orthographicFront"/>
              <a:lightRig rig="threePt" dir="t"/>
            </a:scene3d>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algn="l" eaLnBrk="1" fontAlgn="base" hangingPunct="1">
              <a:lnSpc>
                <a:spcPct val="120000"/>
              </a:lnSpc>
              <a:buNone/>
            </a:pPr>
            <a:r>
              <a:rPr lang="zh-CN" altLang="en-US" sz="2100" strike="noStrike" noProof="1">
                <a:ln>
                  <a:solidFill>
                    <a:sysClr val="windowText" lastClr="000000"/>
                  </a:solidFill>
                </a:ln>
                <a:effectLst>
                  <a:outerShdw blurRad="38100" dist="19050" dir="2700000" algn="tl" rotWithShape="0">
                    <a:schemeClr val="dk1">
                      <a:alpha val="40000"/>
                    </a:schemeClr>
                  </a:outerShdw>
                </a:effectLst>
                <a:sym typeface="+mn-ea"/>
              </a:rPr>
              <a:t>六</a:t>
            </a:r>
            <a:endParaRPr lang="zh-CN" altLang="en-US" sz="2100" strike="noStrike" noProof="1">
              <a:ln>
                <a:solidFill>
                  <a:sysClr val="windowText" lastClr="000000"/>
                </a:solidFill>
              </a:ln>
              <a:effectLst>
                <a:outerShdw blurRad="38100" dist="19050" dir="2700000" algn="tl" rotWithShape="0">
                  <a:schemeClr val="dk1">
                    <a:alpha val="40000"/>
                  </a:schemeClr>
                </a:outerShdw>
              </a:effectLst>
              <a:sym typeface="+mn-ea"/>
            </a:endParaRPr>
          </a:p>
          <a:p>
            <a:pPr marL="0" lvl="0" algn="l" eaLnBrk="1" fontAlgn="base" hangingPunct="1">
              <a:lnSpc>
                <a:spcPct val="120000"/>
              </a:lnSpc>
              <a:buNone/>
            </a:pPr>
            <a:r>
              <a:rPr lang="zh-CN" altLang="en-US" sz="2100" strike="noStrike" noProof="1">
                <a:ln>
                  <a:solidFill>
                    <a:sysClr val="windowText" lastClr="000000"/>
                  </a:solidFill>
                </a:ln>
                <a:effectLst>
                  <a:outerShdw blurRad="38100" dist="19050" dir="2700000" algn="tl" rotWithShape="0">
                    <a:schemeClr val="dk1">
                      <a:alpha val="40000"/>
                    </a:schemeClr>
                  </a:outerShdw>
                </a:effectLst>
                <a:sym typeface="+mn-ea"/>
              </a:rPr>
              <a:t>个</a:t>
            </a:r>
            <a:endParaRPr lang="zh-CN" altLang="en-US" sz="2100" strike="noStrike" noProof="1">
              <a:ln>
                <a:solidFill>
                  <a:sysClr val="windowText" lastClr="000000"/>
                </a:solidFill>
              </a:ln>
              <a:effectLst>
                <a:outerShdw blurRad="38100" dist="19050" dir="2700000" algn="tl" rotWithShape="0">
                  <a:schemeClr val="dk1">
                    <a:alpha val="40000"/>
                  </a:schemeClr>
                </a:outerShdw>
              </a:effectLst>
              <a:sym typeface="+mn-ea"/>
            </a:endParaRPr>
          </a:p>
          <a:p>
            <a:pPr marL="0" lvl="0" algn="l" eaLnBrk="1" fontAlgn="base" hangingPunct="1">
              <a:lnSpc>
                <a:spcPct val="120000"/>
              </a:lnSpc>
              <a:buNone/>
            </a:pPr>
            <a:r>
              <a:rPr lang="zh-CN" altLang="en-US" sz="2100" strike="noStrike" noProof="1">
                <a:ln>
                  <a:solidFill>
                    <a:sysClr val="windowText" lastClr="000000"/>
                  </a:solidFill>
                </a:ln>
                <a:effectLst>
                  <a:outerShdw blurRad="38100" dist="19050" dir="2700000" algn="tl" rotWithShape="0">
                    <a:schemeClr val="dk1">
                      <a:alpha val="40000"/>
                    </a:schemeClr>
                  </a:outerShdw>
                </a:effectLst>
                <a:sym typeface="+mn-ea"/>
              </a:rPr>
              <a:t>坚</a:t>
            </a:r>
            <a:endParaRPr lang="zh-CN" altLang="en-US" sz="2100" strike="noStrike" noProof="1">
              <a:ln>
                <a:solidFill>
                  <a:sysClr val="windowText" lastClr="000000"/>
                </a:solidFill>
              </a:ln>
              <a:effectLst>
                <a:outerShdw blurRad="38100" dist="19050" dir="2700000" algn="tl" rotWithShape="0">
                  <a:schemeClr val="dk1">
                    <a:alpha val="40000"/>
                  </a:schemeClr>
                </a:outerShdw>
              </a:effectLst>
              <a:sym typeface="+mn-ea"/>
            </a:endParaRPr>
          </a:p>
          <a:p>
            <a:pPr marL="0" lvl="0" algn="l" eaLnBrk="1" fontAlgn="base" hangingPunct="1">
              <a:lnSpc>
                <a:spcPct val="120000"/>
              </a:lnSpc>
              <a:buNone/>
            </a:pPr>
            <a:r>
              <a:rPr lang="zh-CN" altLang="en-US" sz="2100" strike="noStrike" noProof="1">
                <a:ln>
                  <a:solidFill>
                    <a:sysClr val="windowText" lastClr="000000"/>
                  </a:solidFill>
                </a:ln>
                <a:effectLst>
                  <a:outerShdw blurRad="38100" dist="19050" dir="2700000" algn="tl" rotWithShape="0">
                    <a:schemeClr val="dk1">
                      <a:alpha val="40000"/>
                    </a:schemeClr>
                  </a:outerShdw>
                </a:effectLst>
                <a:sym typeface="+mn-ea"/>
              </a:rPr>
              <a:t>持</a:t>
            </a:r>
            <a:endParaRPr lang="zh-CN" altLang="en-US" sz="2100" strike="noStrike" noProof="1">
              <a:ln>
                <a:solidFill>
                  <a:sysClr val="windowText" lastClr="000000"/>
                </a:solidFill>
              </a:ln>
              <a:effectLst>
                <a:outerShdw blurRad="38100" dist="19050" dir="2700000" algn="tl" rotWithShape="0">
                  <a:schemeClr val="dk1">
                    <a:alpha val="40000"/>
                  </a:schemeClr>
                </a:outerShdw>
              </a:effectLst>
              <a:sym typeface="+mn-ea"/>
            </a:endParaRPr>
          </a:p>
        </p:txBody>
      </p:sp>
      <p:sp>
        <p:nvSpPr>
          <p:cNvPr id="20" name="文本框 19"/>
          <p:cNvSpPr txBox="1"/>
          <p:nvPr/>
        </p:nvSpPr>
        <p:spPr>
          <a:xfrm>
            <a:off x="4904740" y="5137785"/>
            <a:ext cx="3693160" cy="420370"/>
          </a:xfrm>
          <a:prstGeom prst="rect">
            <a:avLst/>
          </a:prstGeom>
          <a:solidFill>
            <a:schemeClr val="accent1">
              <a:lumMod val="40000"/>
              <a:lumOff val="60000"/>
            </a:schemeClr>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algn="l" eaLnBrk="1" fontAlgn="base" hangingPunct="1">
              <a:lnSpc>
                <a:spcPct val="120000"/>
              </a:lnSpc>
              <a:buNone/>
            </a:pPr>
            <a:r>
              <a:rPr lang="zh-CN" altLang="en-US" sz="1800" strike="noStrike" noProof="1">
                <a:solidFill>
                  <a:srgbClr val="160B11"/>
                </a:solidFill>
                <a:effectLst>
                  <a:outerShdw blurRad="38100" dist="19050" dir="2700000" algn="tl" rotWithShape="0">
                    <a:schemeClr val="dk1">
                      <a:alpha val="40000"/>
                    </a:schemeClr>
                  </a:outerShdw>
                </a:effectLst>
                <a:latin typeface="+mn-lt"/>
                <a:ea typeface="+mn-ea"/>
                <a:cs typeface="+mn-cs"/>
                <a:sym typeface="+mn-ea"/>
              </a:rPr>
              <a:t>坚持融入全球科技创新网络</a:t>
            </a:r>
            <a:endParaRPr lang="zh-CN" altLang="en-US" sz="1800" strike="noStrike" noProof="1">
              <a:solidFill>
                <a:srgbClr val="160B11"/>
              </a:solidFill>
              <a:effectLst>
                <a:outerShdw blurRad="38100" dist="19050" dir="2700000" algn="tl" rotWithShape="0">
                  <a:schemeClr val="dk1">
                    <a:alpha val="40000"/>
                  </a:schemeClr>
                </a:outerShdw>
              </a:effectLst>
              <a:latin typeface="+mn-lt"/>
              <a:ea typeface="+mn-ea"/>
              <a:cs typeface="+mn-cs"/>
              <a:sym typeface="+mn-ea"/>
            </a:endParaRPr>
          </a:p>
        </p:txBody>
      </p:sp>
      <p:sp>
        <p:nvSpPr>
          <p:cNvPr id="21" name="文本框 20"/>
          <p:cNvSpPr txBox="1"/>
          <p:nvPr/>
        </p:nvSpPr>
        <p:spPr>
          <a:xfrm>
            <a:off x="4896485" y="3087370"/>
            <a:ext cx="3697605" cy="420370"/>
          </a:xfrm>
          <a:prstGeom prst="rect">
            <a:avLst/>
          </a:prstGeom>
          <a:solidFill>
            <a:schemeClr val="accent1">
              <a:lumMod val="40000"/>
              <a:lumOff val="60000"/>
            </a:schemeClr>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algn="l" eaLnBrk="1" fontAlgn="base" hangingPunct="1">
              <a:lnSpc>
                <a:spcPct val="120000"/>
              </a:lnSpc>
              <a:buNone/>
            </a:pPr>
            <a:r>
              <a:rPr lang="zh-CN" altLang="en-US" sz="1800" strike="noStrike" noProof="1">
                <a:solidFill>
                  <a:srgbClr val="160B11"/>
                </a:solidFill>
                <a:effectLst>
                  <a:outerShdw blurRad="38100" dist="19050" dir="2700000" algn="tl" rotWithShape="0">
                    <a:schemeClr val="dk1">
                      <a:alpha val="40000"/>
                    </a:schemeClr>
                  </a:outerShdw>
                </a:effectLst>
                <a:latin typeface="+mn-lt"/>
                <a:ea typeface="+mn-ea"/>
                <a:cs typeface="+mn-cs"/>
                <a:sym typeface="+mn-ea"/>
              </a:rPr>
              <a:t>坚持建设世界科技强国的奋斗目标</a:t>
            </a:r>
            <a:endParaRPr lang="zh-CN" altLang="en-US" sz="1800" strike="noStrike" noProof="1">
              <a:solidFill>
                <a:srgbClr val="160B11"/>
              </a:solidFill>
              <a:effectLst>
                <a:outerShdw blurRad="38100" dist="19050" dir="2700000" algn="tl" rotWithShape="0">
                  <a:schemeClr val="dk1">
                    <a:alpha val="40000"/>
                  </a:schemeClr>
                </a:outerShdw>
              </a:effectLst>
              <a:latin typeface="+mn-lt"/>
              <a:ea typeface="+mn-ea"/>
              <a:cs typeface="+mn-cs"/>
              <a:sym typeface="+mn-ea"/>
            </a:endParaRPr>
          </a:p>
        </p:txBody>
      </p:sp>
      <p:sp>
        <p:nvSpPr>
          <p:cNvPr id="22" name="文本框 21"/>
          <p:cNvSpPr txBox="1"/>
          <p:nvPr/>
        </p:nvSpPr>
        <p:spPr>
          <a:xfrm>
            <a:off x="4899660" y="3631565"/>
            <a:ext cx="3697605" cy="420370"/>
          </a:xfrm>
          <a:prstGeom prst="rect">
            <a:avLst/>
          </a:prstGeom>
          <a:solidFill>
            <a:schemeClr val="accent1">
              <a:lumMod val="40000"/>
              <a:lumOff val="60000"/>
            </a:schemeClr>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algn="l" eaLnBrk="1" fontAlgn="base" hangingPunct="1">
              <a:lnSpc>
                <a:spcPct val="120000"/>
              </a:lnSpc>
              <a:buNone/>
            </a:pPr>
            <a:r>
              <a:rPr lang="zh-CN" altLang="en-US" sz="1800" strike="noStrike" noProof="1">
                <a:solidFill>
                  <a:srgbClr val="160B11"/>
                </a:solidFill>
                <a:effectLst>
                  <a:outerShdw blurRad="38100" dist="19050" dir="2700000" algn="tl" rotWithShape="0">
                    <a:schemeClr val="dk1">
                      <a:alpha val="40000"/>
                    </a:schemeClr>
                  </a:outerShdw>
                </a:effectLst>
                <a:latin typeface="+mn-lt"/>
                <a:ea typeface="+mn-ea"/>
                <a:cs typeface="+mn-cs"/>
                <a:sym typeface="+mn-ea"/>
              </a:rPr>
              <a:t>坚持走中国特色自主创新道路</a:t>
            </a:r>
            <a:endParaRPr lang="zh-CN" altLang="en-US" sz="1800" strike="noStrike" noProof="1">
              <a:solidFill>
                <a:srgbClr val="160B11"/>
              </a:solidFill>
              <a:effectLst>
                <a:outerShdw blurRad="38100" dist="19050" dir="2700000" algn="tl" rotWithShape="0">
                  <a:schemeClr val="dk1">
                    <a:alpha val="40000"/>
                  </a:schemeClr>
                </a:outerShdw>
              </a:effectLst>
              <a:latin typeface="+mn-lt"/>
              <a:ea typeface="+mn-ea"/>
              <a:cs typeface="+mn-cs"/>
              <a:sym typeface="+mn-ea"/>
            </a:endParaRPr>
          </a:p>
        </p:txBody>
      </p:sp>
      <p:sp>
        <p:nvSpPr>
          <p:cNvPr id="23" name="文本框 22"/>
          <p:cNvSpPr txBox="1"/>
          <p:nvPr/>
        </p:nvSpPr>
        <p:spPr>
          <a:xfrm>
            <a:off x="4903470" y="4136390"/>
            <a:ext cx="3694430" cy="420370"/>
          </a:xfrm>
          <a:prstGeom prst="rect">
            <a:avLst/>
          </a:prstGeom>
          <a:solidFill>
            <a:schemeClr val="accent1">
              <a:lumMod val="40000"/>
              <a:lumOff val="60000"/>
            </a:schemeClr>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algn="l" eaLnBrk="1" fontAlgn="base" hangingPunct="1">
              <a:lnSpc>
                <a:spcPct val="120000"/>
              </a:lnSpc>
              <a:buNone/>
            </a:pPr>
            <a:r>
              <a:rPr lang="zh-CN" altLang="en-US" sz="1800" strike="noStrike" noProof="1">
                <a:solidFill>
                  <a:srgbClr val="160B11"/>
                </a:solidFill>
                <a:effectLst>
                  <a:outerShdw blurRad="38100" dist="19050" dir="2700000" algn="tl" rotWithShape="0">
                    <a:schemeClr val="dk1">
                      <a:alpha val="40000"/>
                    </a:schemeClr>
                  </a:outerShdw>
                </a:effectLst>
                <a:latin typeface="+mn-lt"/>
                <a:ea typeface="+mn-ea"/>
                <a:cs typeface="+mn-cs"/>
                <a:sym typeface="+mn-ea"/>
              </a:rPr>
              <a:t>坚持以深化改革激发创新活力</a:t>
            </a:r>
            <a:endParaRPr lang="zh-CN" altLang="en-US" sz="1800" strike="noStrike" noProof="1">
              <a:solidFill>
                <a:srgbClr val="160B11"/>
              </a:solidFill>
              <a:effectLst>
                <a:outerShdw blurRad="38100" dist="19050" dir="2700000" algn="tl" rotWithShape="0">
                  <a:schemeClr val="dk1">
                    <a:alpha val="40000"/>
                  </a:schemeClr>
                </a:outerShdw>
              </a:effectLst>
              <a:latin typeface="+mn-lt"/>
              <a:ea typeface="+mn-ea"/>
              <a:cs typeface="+mn-cs"/>
              <a:sym typeface="+mn-ea"/>
            </a:endParaRPr>
          </a:p>
        </p:txBody>
      </p:sp>
      <p:sp>
        <p:nvSpPr>
          <p:cNvPr id="24" name="文本框 23"/>
          <p:cNvSpPr txBox="1"/>
          <p:nvPr/>
        </p:nvSpPr>
        <p:spPr>
          <a:xfrm>
            <a:off x="4896485" y="4648200"/>
            <a:ext cx="3700780" cy="420370"/>
          </a:xfrm>
          <a:prstGeom prst="rect">
            <a:avLst/>
          </a:prstGeom>
          <a:solidFill>
            <a:schemeClr val="accent1">
              <a:lumMod val="40000"/>
              <a:lumOff val="60000"/>
            </a:schemeClr>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algn="l" eaLnBrk="1" fontAlgn="base" hangingPunct="1">
              <a:lnSpc>
                <a:spcPct val="120000"/>
              </a:lnSpc>
              <a:buNone/>
            </a:pPr>
            <a:r>
              <a:rPr lang="zh-CN" altLang="en-US" sz="1800" strike="noStrike" noProof="1">
                <a:solidFill>
                  <a:srgbClr val="160B11"/>
                </a:solidFill>
                <a:effectLst>
                  <a:outerShdw blurRad="38100" dist="19050" dir="2700000" algn="tl" rotWithShape="0">
                    <a:schemeClr val="dk1">
                      <a:alpha val="40000"/>
                    </a:schemeClr>
                  </a:outerShdw>
                </a:effectLst>
                <a:latin typeface="+mn-lt"/>
                <a:ea typeface="+mn-ea"/>
                <a:cs typeface="+mn-cs"/>
                <a:sym typeface="+mn-ea"/>
              </a:rPr>
              <a:t>坚持创新驱动实质是人才驱动</a:t>
            </a:r>
            <a:endParaRPr lang="zh-CN" altLang="en-US" sz="1800" strike="noStrike" noProof="1">
              <a:solidFill>
                <a:srgbClr val="160B11"/>
              </a:solidFill>
              <a:effectLst>
                <a:outerShdw blurRad="38100" dist="19050" dir="2700000" algn="tl" rotWithShape="0">
                  <a:schemeClr val="dk1">
                    <a:alpha val="40000"/>
                  </a:schemeClr>
                </a:outerShdw>
              </a:effectLst>
              <a:latin typeface="+mn-lt"/>
              <a:ea typeface="+mn-ea"/>
              <a:cs typeface="+mn-cs"/>
              <a:sym typeface="+mn-ea"/>
            </a:endParaRPr>
          </a:p>
        </p:txBody>
      </p:sp>
      <p:sp>
        <p:nvSpPr>
          <p:cNvPr id="3" name="文本框 2"/>
          <p:cNvSpPr txBox="1"/>
          <p:nvPr/>
        </p:nvSpPr>
        <p:spPr>
          <a:xfrm>
            <a:off x="1247061" y="2943860"/>
            <a:ext cx="2394347" cy="474980"/>
          </a:xfrm>
          <a:prstGeom prst="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fontAlgn="base" hangingPunct="1">
              <a:lnSpc>
                <a:spcPct val="120000"/>
              </a:lnSpc>
              <a:spcBef>
                <a:spcPct val="0"/>
              </a:spcBef>
              <a:buNone/>
            </a:pPr>
            <a:r>
              <a:rPr sz="2100" strike="noStrike" noProof="1">
                <a:solidFill>
                  <a:srgbClr val="160B11"/>
                </a:solidFill>
                <a:effectLst>
                  <a:outerShdw blurRad="38100" dist="19050" dir="2700000" algn="tl" rotWithShape="0">
                    <a:schemeClr val="dk1">
                      <a:alpha val="40000"/>
                    </a:schemeClr>
                  </a:outerShdw>
                </a:effectLst>
              </a:rPr>
              <a:t>面向世界科技前沿</a:t>
            </a:r>
            <a:endParaRPr sz="2100" strike="noStrike" noProof="1">
              <a:solidFill>
                <a:srgbClr val="160B11"/>
              </a:solidFill>
              <a:effectLst>
                <a:outerShdw blurRad="38100" dist="19050" dir="2700000" algn="tl" rotWithShape="0">
                  <a:schemeClr val="dk1">
                    <a:alpha val="40000"/>
                  </a:schemeClr>
                </a:outerShdw>
              </a:effectLst>
            </a:endParaRPr>
          </a:p>
        </p:txBody>
      </p:sp>
      <p:sp>
        <p:nvSpPr>
          <p:cNvPr id="4" name="文本框 3"/>
          <p:cNvSpPr txBox="1"/>
          <p:nvPr/>
        </p:nvSpPr>
        <p:spPr>
          <a:xfrm>
            <a:off x="639763" y="2943860"/>
            <a:ext cx="436721" cy="2052000"/>
          </a:xfrm>
          <a:prstGeom prst="rect">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wrap="square">
            <a:spAutoFit/>
            <a:scene3d>
              <a:camera prst="orthographicFront"/>
              <a:lightRig rig="threePt" dir="t"/>
            </a:scene3d>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fontAlgn="base" hangingPunct="1">
              <a:lnSpc>
                <a:spcPct val="120000"/>
              </a:lnSpc>
              <a:spcBef>
                <a:spcPct val="0"/>
              </a:spcBef>
              <a:buNone/>
            </a:pPr>
            <a:r>
              <a:rPr lang="zh-CN" altLang="en-US" sz="2100" b="1" strike="noStrike" noProof="1">
                <a:solidFill>
                  <a:srgbClr val="160B11"/>
                </a:solidFill>
                <a:effectLst>
                  <a:outerShdw blurRad="38100" dist="19050" dir="2700000" algn="tl" rotWithShape="0">
                    <a:schemeClr val="dk1">
                      <a:alpha val="40000"/>
                    </a:schemeClr>
                  </a:outerShdw>
                </a:effectLst>
              </a:rPr>
              <a:t>三</a:t>
            </a:r>
            <a:endParaRPr lang="zh-CN" altLang="en-US" sz="2100" b="1" strike="noStrike" noProof="1">
              <a:solidFill>
                <a:srgbClr val="160B11"/>
              </a:solidFill>
              <a:effectLst>
                <a:outerShdw blurRad="38100" dist="19050" dir="2700000" algn="tl" rotWithShape="0">
                  <a:schemeClr val="dk1">
                    <a:alpha val="40000"/>
                  </a:schemeClr>
                </a:outerShdw>
              </a:effectLst>
            </a:endParaRPr>
          </a:p>
          <a:p>
            <a:pPr marL="0" lvl="0" indent="0" eaLnBrk="1" fontAlgn="base" hangingPunct="1">
              <a:lnSpc>
                <a:spcPct val="120000"/>
              </a:lnSpc>
              <a:spcBef>
                <a:spcPct val="0"/>
              </a:spcBef>
              <a:buNone/>
            </a:pPr>
            <a:r>
              <a:rPr lang="zh-CN" altLang="en-US" sz="2100" b="1" strike="noStrike" noProof="1">
                <a:solidFill>
                  <a:srgbClr val="160B11"/>
                </a:solidFill>
                <a:effectLst>
                  <a:outerShdw blurRad="38100" dist="19050" dir="2700000" algn="tl" rotWithShape="0">
                    <a:schemeClr val="dk1">
                      <a:alpha val="40000"/>
                    </a:schemeClr>
                  </a:outerShdw>
                </a:effectLst>
              </a:rPr>
              <a:t>个</a:t>
            </a:r>
            <a:endParaRPr lang="zh-CN" altLang="en-US" sz="2100" b="1" strike="noStrike" noProof="1">
              <a:solidFill>
                <a:srgbClr val="160B11"/>
              </a:solidFill>
              <a:effectLst>
                <a:outerShdw blurRad="38100" dist="19050" dir="2700000" algn="tl" rotWithShape="0">
                  <a:schemeClr val="dk1">
                    <a:alpha val="40000"/>
                  </a:schemeClr>
                </a:outerShdw>
              </a:effectLst>
            </a:endParaRPr>
          </a:p>
          <a:p>
            <a:pPr marL="0" lvl="0" indent="0" eaLnBrk="1" fontAlgn="base" hangingPunct="1">
              <a:lnSpc>
                <a:spcPct val="120000"/>
              </a:lnSpc>
              <a:spcBef>
                <a:spcPct val="0"/>
              </a:spcBef>
              <a:buNone/>
            </a:pPr>
            <a:r>
              <a:rPr lang="zh-CN" altLang="en-US" sz="2100" b="1" strike="noStrike" noProof="1">
                <a:solidFill>
                  <a:srgbClr val="160B11"/>
                </a:solidFill>
                <a:effectLst>
                  <a:outerShdw blurRad="38100" dist="19050" dir="2700000" algn="tl" rotWithShape="0">
                    <a:schemeClr val="dk1">
                      <a:alpha val="40000"/>
                    </a:schemeClr>
                  </a:outerShdw>
                </a:effectLst>
              </a:rPr>
              <a:t>面</a:t>
            </a:r>
            <a:endParaRPr lang="zh-CN" altLang="en-US" sz="2100" b="1" strike="noStrike" noProof="1">
              <a:solidFill>
                <a:srgbClr val="160B11"/>
              </a:solidFill>
              <a:effectLst>
                <a:outerShdw blurRad="38100" dist="19050" dir="2700000" algn="tl" rotWithShape="0">
                  <a:schemeClr val="dk1">
                    <a:alpha val="40000"/>
                  </a:schemeClr>
                </a:outerShdw>
              </a:effectLst>
            </a:endParaRPr>
          </a:p>
          <a:p>
            <a:pPr marL="0" lvl="0" indent="0" eaLnBrk="1" fontAlgn="base" hangingPunct="1">
              <a:lnSpc>
                <a:spcPct val="120000"/>
              </a:lnSpc>
              <a:spcBef>
                <a:spcPct val="0"/>
              </a:spcBef>
              <a:buNone/>
            </a:pPr>
            <a:r>
              <a:rPr lang="zh-CN" altLang="en-US" sz="2100" b="1" strike="noStrike" noProof="1">
                <a:solidFill>
                  <a:srgbClr val="160B11"/>
                </a:solidFill>
                <a:effectLst>
                  <a:outerShdw blurRad="38100" dist="19050" dir="2700000" algn="tl" rotWithShape="0">
                    <a:schemeClr val="dk1">
                      <a:alpha val="40000"/>
                    </a:schemeClr>
                  </a:outerShdw>
                </a:effectLst>
              </a:rPr>
              <a:t>向</a:t>
            </a:r>
            <a:endParaRPr lang="zh-CN" altLang="en-US" sz="2100" b="1" strike="noStrike" noProof="1">
              <a:solidFill>
                <a:srgbClr val="160B11"/>
              </a:solidFill>
              <a:effectLst>
                <a:outerShdw blurRad="38100" dist="19050" dir="2700000" algn="tl" rotWithShape="0">
                  <a:schemeClr val="dk1">
                    <a:alpha val="40000"/>
                  </a:schemeClr>
                </a:outerShdw>
              </a:effectLst>
            </a:endParaRPr>
          </a:p>
        </p:txBody>
      </p:sp>
      <p:pic>
        <p:nvPicPr>
          <p:cNvPr id="44035"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Tree>
  </p:cSld>
  <p:clrMapOvr>
    <a:masterClrMapping/>
  </p:clrMapOvr>
  <p:transition>
    <p:wheel spokes="3"/>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SubTitle_1"/>
          <p:cNvSpPr/>
          <p:nvPr/>
        </p:nvSpPr>
        <p:spPr>
          <a:xfrm>
            <a:off x="1882775" y="3194050"/>
            <a:ext cx="1919288" cy="2959100"/>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fontScale="250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54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mn-ea"/>
              </a:rPr>
              <a:t>单独计量是指相关大型仪器设备、专用科学装置消耗的水、电、气、燃料可以通过装表计量，或可以按照其标注的单位时间平均消耗及预计运行时间计算计量。</a:t>
            </a:r>
            <a:r>
              <a:rPr kumimoji="0" lang="zh-CN" altLang="en-US" sz="54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rPr>
              <a:t>的</a:t>
            </a:r>
            <a:r>
              <a:rPr kumimoji="0" lang="zh-CN" altLang="en-US" sz="18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rPr>
              <a:t>必要性、数量合理性等进行说明。给出详细说明的材料支出应达到材料费预算的</a:t>
            </a:r>
            <a:r>
              <a:rPr kumimoji="0" lang="en-US" altLang="zh-CN" sz="18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rPr>
              <a:t>70%</a:t>
            </a:r>
            <a:r>
              <a:rPr kumimoji="0" lang="zh-CN" altLang="en-US" sz="18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rPr>
              <a:t>。其他</a:t>
            </a:r>
            <a:r>
              <a:rPr kumimoji="0" lang="zh-CN" altLang="en-US" sz="1800" b="1" i="0" u="none" strike="noStrike" kern="1200" cap="none" spc="0" normalizeH="0" baseline="0" noProof="1">
                <a:ln>
                  <a:noFill/>
                </a:ln>
                <a:solidFill>
                  <a:schemeClr val="lt1"/>
                </a:solidFill>
                <a:effectLst/>
                <a:uLnTx/>
                <a:uFillTx/>
                <a:latin typeface="Calibri" panose="020F0502020204030204" pitchFamily="34" charset="0"/>
                <a:ea typeface="+mn-ea"/>
                <a:cs typeface="+mn-cs"/>
                <a:sym typeface="+mn-ea"/>
              </a:rPr>
              <a:t>辅助材料可合并简要说明</a:t>
            </a:r>
            <a:endParaRPr kumimoji="0" lang="zh-CN" altLang="en-US" sz="1800" b="1" i="0" u="none" strike="noStrike" kern="1200" cap="none" spc="0" normalizeH="0" baseline="0" noProof="0" dirty="0">
              <a:ln>
                <a:noFill/>
              </a:ln>
              <a:solidFill>
                <a:srgbClr val="456087"/>
              </a:solidFill>
              <a:effectLst/>
              <a:uLnTx/>
              <a:uFillTx/>
              <a:latin typeface="+mn-lt"/>
              <a:ea typeface="微软雅黑" panose="020B0503020204020204" pitchFamily="34" charset="-122"/>
              <a:cs typeface="+mn-cs"/>
            </a:endParaRPr>
          </a:p>
        </p:txBody>
      </p:sp>
      <p:sp>
        <p:nvSpPr>
          <p:cNvPr id="6" name="MH_Other_2"/>
          <p:cNvSpPr/>
          <p:nvPr/>
        </p:nvSpPr>
        <p:spPr>
          <a:xfrm>
            <a:off x="2289175" y="3192463"/>
            <a:ext cx="1106488" cy="717550"/>
          </a:xfrm>
          <a:prstGeom prst="diamond">
            <a:avLst/>
          </a:prstGeom>
          <a:solidFill>
            <a:srgbClr val="4A67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9" name="MH_Desc_1"/>
          <p:cNvSpPr txBox="1"/>
          <p:nvPr/>
        </p:nvSpPr>
        <p:spPr>
          <a:xfrm>
            <a:off x="1882775" y="1785938"/>
            <a:ext cx="6367463" cy="1014413"/>
          </a:xfrm>
          <a:prstGeom prst="rect">
            <a:avLst/>
          </a:prstGeom>
          <a:noFill/>
        </p:spPr>
        <p:txBody>
          <a:bodyPr lIns="0" tIns="0" rIns="0" bIns="0" anchor="ctr">
            <a:normAutofit lnSpcReduction="10000"/>
          </a:bodyPr>
          <a:lstStyle>
            <a:defPPr>
              <a:defRPr lang="zh-CN"/>
            </a:defPPr>
            <a:lvl1pPr>
              <a:lnSpc>
                <a:spcPct val="130000"/>
              </a:lnSpc>
              <a:defRPr sz="1200"/>
            </a:lvl1pPr>
          </a:lstStyle>
          <a:p>
            <a:pPr marL="285750" marR="0" lvl="0" indent="-285750" algn="just" defTabSz="914400" rtl="0" eaLnBrk="1" fontAlgn="auto" latinLnBrk="0" hangingPunct="1">
              <a:lnSpc>
                <a:spcPct val="140000"/>
              </a:lnSpc>
              <a:spcBef>
                <a:spcPts val="0"/>
              </a:spcBef>
              <a:spcAft>
                <a:spcPts val="0"/>
              </a:spcAft>
              <a:buClrTx/>
              <a:buSzTx/>
              <a:buFont typeface="Wingdings" panose="05000000000000000000" charset="0"/>
              <a:buChar char="Ø"/>
              <a:defRPr/>
            </a:pPr>
            <a:r>
              <a:rPr kumimoji="0" lang="zh-CN" altLang="en-US" sz="16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ea"/>
                <a:sym typeface="+mn-ea"/>
              </a:rPr>
              <a:t>是指相关大型仪器设备、专用科学装置等运行发生的可以单独计量的水、电、气、燃料消耗费用等相关大型仪器设备、专用科学装置等运行发生的可以单独计量的水、电、气、燃料消耗费用等。</a:t>
            </a:r>
            <a:endParaRPr kumimoji="0" lang="zh-CN" altLang="en-US" sz="16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ea"/>
              <a:sym typeface="+mn-ea"/>
            </a:endParaRPr>
          </a:p>
        </p:txBody>
      </p:sp>
      <p:pic>
        <p:nvPicPr>
          <p:cNvPr id="69636"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
        <p:nvSpPr>
          <p:cNvPr id="2" name="文本框 1"/>
          <p:cNvSpPr txBox="1"/>
          <p:nvPr/>
        </p:nvSpPr>
        <p:spPr>
          <a:xfrm>
            <a:off x="661988" y="1785938"/>
            <a:ext cx="669925" cy="3276600"/>
          </a:xfrm>
          <a:prstGeom prst="rect">
            <a:avLst/>
          </a:prstGeom>
          <a:noFill/>
        </p:spPr>
        <p:txBody>
          <a:bodyPr vert="eaVert">
            <a:spAutoFit/>
          </a:bodyPr>
          <a:lstStyle/>
          <a:p>
            <a:pPr marR="0" algn="ctr" defTabSz="914400" rtl="0">
              <a:buClrTx/>
              <a:buSzTx/>
              <a:buFont typeface="Arial" panose="020B0604020202020204" pitchFamily="34" charset="0"/>
              <a:buNone/>
              <a:defRPr/>
            </a:pPr>
            <a:r>
              <a:rPr kumimoji="0" lang="zh-CN" altLang="en-US" sz="3200" b="1" kern="1200" cap="none" spc="0" normalizeH="0" baseline="0" noProof="1">
                <a:solidFill>
                  <a:srgbClr val="E3291B"/>
                </a:solidFill>
                <a:effectLst>
                  <a:outerShdw blurRad="38100" dist="38100" dir="2700000" algn="tl">
                    <a:srgbClr val="000000">
                      <a:alpha val="43137"/>
                    </a:srgbClr>
                  </a:outerShdw>
                </a:effectLst>
                <a:latin typeface="Garamond" pitchFamily="18" charset="0"/>
                <a:ea typeface="宋体" panose="02010600030101010101" pitchFamily="2" charset="-122"/>
                <a:cs typeface="+mn-ea"/>
              </a:rPr>
              <a:t>燃料动力费</a:t>
            </a:r>
            <a:endParaRPr kumimoji="0" lang="zh-CN" altLang="en-US" sz="3200" b="1" kern="1200" cap="none" spc="0" normalizeH="0" baseline="0" noProof="1">
              <a:solidFill>
                <a:srgbClr val="E3291B"/>
              </a:solidFill>
              <a:effectLst>
                <a:outerShdw blurRad="38100" dist="38100" dir="2700000" algn="tl">
                  <a:srgbClr val="000000">
                    <a:alpha val="43137"/>
                  </a:srgbClr>
                </a:outerShdw>
              </a:effectLst>
              <a:latin typeface="Garamond" pitchFamily="18" charset="0"/>
              <a:ea typeface="宋体" panose="02010600030101010101" pitchFamily="2" charset="-122"/>
              <a:cs typeface="+mn-ea"/>
            </a:endParaRPr>
          </a:p>
        </p:txBody>
      </p:sp>
      <p:sp>
        <p:nvSpPr>
          <p:cNvPr id="3" name="MH_SubTitle_1"/>
          <p:cNvSpPr/>
          <p:nvPr/>
        </p:nvSpPr>
        <p:spPr>
          <a:xfrm>
            <a:off x="4257675" y="3194050"/>
            <a:ext cx="2017713" cy="2959100"/>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fontScale="250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54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mn-ea"/>
              </a:rPr>
              <a:t>说明相关大型仪器设备、专用科学装置等在本课题研究任务中的必要性，并按照预计运行时间和所消耗的水、电、气、燃料等即期价格测算，并提供测算过程中各参数数据来源和测算方法。</a:t>
            </a:r>
            <a:r>
              <a:rPr kumimoji="0" lang="zh-CN" altLang="en-US" sz="54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rPr>
              <a:t>的</a:t>
            </a:r>
            <a:r>
              <a:rPr kumimoji="0" lang="zh-CN" altLang="en-US" sz="18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rPr>
              <a:t>必要性、数量合理性等进行说明。给出详细说明的材料支出应达到材料费预算的</a:t>
            </a:r>
            <a:r>
              <a:rPr kumimoji="0" lang="en-US" altLang="zh-CN" sz="18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rPr>
              <a:t>70%</a:t>
            </a:r>
            <a:r>
              <a:rPr kumimoji="0" lang="zh-CN" altLang="en-US" sz="18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rPr>
              <a:t>。其他</a:t>
            </a:r>
            <a:r>
              <a:rPr kumimoji="0" lang="zh-CN" altLang="en-US" sz="1800" b="1" i="0" u="none" strike="noStrike" kern="1200" cap="none" spc="0" normalizeH="0" baseline="0" noProof="1">
                <a:ln>
                  <a:noFill/>
                </a:ln>
                <a:solidFill>
                  <a:schemeClr val="lt1"/>
                </a:solidFill>
                <a:effectLst/>
                <a:uLnTx/>
                <a:uFillTx/>
                <a:latin typeface="Calibri" panose="020F0502020204030204" pitchFamily="34" charset="0"/>
                <a:ea typeface="+mn-ea"/>
                <a:cs typeface="+mn-cs"/>
                <a:sym typeface="+mn-ea"/>
              </a:rPr>
              <a:t>辅助材料可合并简要说明</a:t>
            </a:r>
            <a:endParaRPr kumimoji="0" lang="zh-CN" altLang="en-US" sz="1800" b="1" i="0" u="none" strike="noStrike" kern="1200" cap="none" spc="0" normalizeH="0" baseline="0" noProof="0" dirty="0">
              <a:ln>
                <a:noFill/>
              </a:ln>
              <a:solidFill>
                <a:srgbClr val="456087"/>
              </a:solidFill>
              <a:effectLst/>
              <a:uLnTx/>
              <a:uFillTx/>
              <a:latin typeface="+mn-lt"/>
              <a:ea typeface="微软雅黑" panose="020B0503020204020204" pitchFamily="34" charset="-122"/>
              <a:cs typeface="+mn-cs"/>
            </a:endParaRPr>
          </a:p>
        </p:txBody>
      </p:sp>
      <p:sp>
        <p:nvSpPr>
          <p:cNvPr id="7" name="MH_Other_2"/>
          <p:cNvSpPr/>
          <p:nvPr/>
        </p:nvSpPr>
        <p:spPr>
          <a:xfrm>
            <a:off x="4713288" y="3192463"/>
            <a:ext cx="1106488" cy="717550"/>
          </a:xfrm>
          <a:prstGeom prst="diamond">
            <a:avLst/>
          </a:prstGeom>
          <a:solidFill>
            <a:srgbClr val="4A67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9" name="MH_SubTitle_1"/>
          <p:cNvSpPr/>
          <p:nvPr/>
        </p:nvSpPr>
        <p:spPr>
          <a:xfrm>
            <a:off x="6623050" y="3194050"/>
            <a:ext cx="1808163" cy="2959100"/>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mn-ea"/>
              </a:rPr>
              <a:t>注意与间接费用中日常</a:t>
            </a:r>
            <a:endParaRPr kumimoji="0" lang="zh-CN" altLang="en-US" sz="14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mn-ea"/>
            </a:endParaRPr>
          </a:p>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mn-ea"/>
              </a:rPr>
              <a:t>消耗的区别。</a:t>
            </a:r>
            <a:r>
              <a:rPr kumimoji="0" lang="zh-CN" altLang="en-US" sz="18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rPr>
              <a:t>预算的</a:t>
            </a:r>
            <a:r>
              <a:rPr kumimoji="0" lang="en-US" altLang="zh-CN" sz="18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rPr>
              <a:t>70%</a:t>
            </a:r>
            <a:r>
              <a:rPr kumimoji="0" lang="zh-CN" altLang="en-US" sz="18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rPr>
              <a:t>。其他</a:t>
            </a:r>
            <a:r>
              <a:rPr kumimoji="0" lang="zh-CN" altLang="en-US" sz="1800" b="1" i="0" u="none" strike="noStrike" kern="1200" cap="none" spc="0" normalizeH="0" baseline="0" noProof="1">
                <a:ln>
                  <a:noFill/>
                </a:ln>
                <a:solidFill>
                  <a:schemeClr val="lt1"/>
                </a:solidFill>
                <a:effectLst/>
                <a:uLnTx/>
                <a:uFillTx/>
                <a:latin typeface="Calibri" panose="020F0502020204030204" pitchFamily="34" charset="0"/>
                <a:ea typeface="+mn-ea"/>
                <a:cs typeface="+mn-cs"/>
                <a:sym typeface="+mn-ea"/>
              </a:rPr>
              <a:t>辅助材料可合并简要说明</a:t>
            </a:r>
            <a:endParaRPr kumimoji="0" lang="zh-CN" altLang="en-US" sz="1800" b="1" i="0" u="none" strike="noStrike" kern="1200" cap="none" spc="0" normalizeH="0" baseline="0" noProof="0" dirty="0">
              <a:ln>
                <a:noFill/>
              </a:ln>
              <a:solidFill>
                <a:srgbClr val="456087"/>
              </a:solidFill>
              <a:effectLst/>
              <a:uLnTx/>
              <a:uFillTx/>
              <a:latin typeface="+mn-lt"/>
              <a:ea typeface="微软雅黑" panose="020B0503020204020204" pitchFamily="34" charset="-122"/>
              <a:cs typeface="+mn-cs"/>
            </a:endParaRPr>
          </a:p>
        </p:txBody>
      </p:sp>
      <p:sp>
        <p:nvSpPr>
          <p:cNvPr id="10" name="MH_Other_2"/>
          <p:cNvSpPr/>
          <p:nvPr/>
        </p:nvSpPr>
        <p:spPr>
          <a:xfrm>
            <a:off x="6973888" y="3192463"/>
            <a:ext cx="1106488" cy="717550"/>
          </a:xfrm>
          <a:prstGeom prst="diamond">
            <a:avLst/>
          </a:prstGeom>
          <a:solidFill>
            <a:srgbClr val="4A67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Tree>
    <p:custDataLst>
      <p:tags r:id="rId2"/>
    </p:custDataLst>
  </p:cSld>
  <p:clrMapOvr>
    <a:masterClrMapping/>
  </p:clrMapOvr>
  <p:transition>
    <p:wheel spokes="3"/>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H_Desc_1"/>
          <p:cNvSpPr txBox="1"/>
          <p:nvPr/>
        </p:nvSpPr>
        <p:spPr>
          <a:xfrm>
            <a:off x="1692275" y="2228850"/>
            <a:ext cx="6569710" cy="3336290"/>
          </a:xfrm>
          <a:prstGeom prst="rect">
            <a:avLst/>
          </a:prstGeom>
          <a:noFill/>
        </p:spPr>
        <p:txBody>
          <a:bodyPr lIns="0" tIns="0" rIns="0" bIns="0" anchor="ctr">
            <a:normAutofit/>
          </a:bodyPr>
          <a:lstStyle>
            <a:defPPr>
              <a:defRPr lang="zh-CN"/>
            </a:defPPr>
            <a:lvl1pPr>
              <a:lnSpc>
                <a:spcPct val="130000"/>
              </a:lnSpc>
              <a:defRPr sz="1200"/>
            </a:lvl1pPr>
          </a:lstStyle>
          <a:p>
            <a:pPr marL="285750" marR="0" lvl="0" indent="-285750" algn="just" defTabSz="914400" rtl="0" eaLnBrk="1" fontAlgn="auto" latinLnBrk="0" hangingPunct="1">
              <a:lnSpc>
                <a:spcPct val="140000"/>
              </a:lnSpc>
              <a:spcBef>
                <a:spcPts val="0"/>
              </a:spcBef>
              <a:spcAft>
                <a:spcPts val="0"/>
              </a:spcAft>
              <a:buClrTx/>
              <a:buSzTx/>
              <a:buFont typeface="Wingdings" panose="05000000000000000000" charset="0"/>
              <a:buChar char="Ø"/>
              <a:defRPr/>
            </a:pPr>
            <a:r>
              <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ea"/>
                <a:sym typeface="+mn-ea"/>
              </a:rPr>
              <a:t>差旅费是指项目研究过程中开展科学实验（试验）、科学考察、业务调研、学术交流等所发生的差旅费、交通费用等。差旅费的开支标准应当按照有关规定执行。</a:t>
            </a:r>
            <a:endPar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ea"/>
              <a:sym typeface="+mn-ea"/>
            </a:endParaRPr>
          </a:p>
          <a:p>
            <a:pPr marL="285750" marR="0" lvl="0" indent="-285750" algn="just" defTabSz="914400" rtl="0" eaLnBrk="1" fontAlgn="auto" latinLnBrk="0" hangingPunct="1">
              <a:lnSpc>
                <a:spcPct val="140000"/>
              </a:lnSpc>
              <a:spcBef>
                <a:spcPts val="0"/>
              </a:spcBef>
              <a:spcAft>
                <a:spcPts val="0"/>
              </a:spcAft>
              <a:buClrTx/>
              <a:buSzTx/>
              <a:buFont typeface="Wingdings" panose="05000000000000000000" charset="0"/>
              <a:buChar char="Ø"/>
              <a:defRPr/>
            </a:pPr>
            <a:r>
              <a:rPr lang="zh-CN" altLang="en-US" sz="1800" b="1" strike="noStrike" noProof="1">
                <a:latin typeface="宋体" panose="02010600030101010101" pitchFamily="2" charset="-122"/>
                <a:ea typeface="宋体" panose="02010600030101010101" pitchFamily="2" charset="-122"/>
                <a:cs typeface="+mn-ea"/>
                <a:sym typeface="宋体" panose="02010600030101010101" pitchFamily="2" charset="-122"/>
              </a:rPr>
              <a:t>会议费是指项目研究过程中为组织学术研讨、咨询等活动发生的会议费用。</a:t>
            </a:r>
            <a:endParaRPr lang="zh-CN" altLang="en-US" sz="1800" b="1" strike="noStrike" noProof="1">
              <a:latin typeface="宋体" panose="02010600030101010101" pitchFamily="2" charset="-122"/>
              <a:sym typeface="宋体" panose="02010600030101010101" pitchFamily="2" charset="-122"/>
            </a:endParaRPr>
          </a:p>
          <a:p>
            <a:pPr marL="285750" marR="0" lvl="0" indent="-285750" algn="just" defTabSz="914400" rtl="0" eaLnBrk="1" fontAlgn="auto" latinLnBrk="0" hangingPunct="1">
              <a:lnSpc>
                <a:spcPct val="140000"/>
              </a:lnSpc>
              <a:spcBef>
                <a:spcPts val="0"/>
              </a:spcBef>
              <a:spcAft>
                <a:spcPts val="0"/>
              </a:spcAft>
              <a:buClrTx/>
              <a:buSzTx/>
              <a:buFont typeface="Wingdings" panose="05000000000000000000" charset="0"/>
              <a:buChar char="Ø"/>
              <a:defRPr/>
            </a:pPr>
            <a:r>
              <a:rPr lang="zh-CN" altLang="en-US" sz="1800" b="1" strike="noStrike" noProof="1">
                <a:latin typeface="宋体" panose="02010600030101010101" pitchFamily="2" charset="-122"/>
                <a:ea typeface="宋体" panose="02010600030101010101" pitchFamily="2" charset="-122"/>
                <a:cs typeface="+mn-ea"/>
                <a:sym typeface="宋体" panose="02010600030101010101" pitchFamily="2" charset="-122"/>
              </a:rPr>
              <a:t>国际合作与交流费是指支付给国际、国内合作协作科研机构的费用；项目研究人员出国及外国专家来华工作的费用</a:t>
            </a:r>
            <a:endParaRPr kumimoji="0" lang="zh-CN" altLang="en-US" sz="20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ea"/>
              <a:sym typeface="+mn-ea"/>
            </a:endParaRPr>
          </a:p>
        </p:txBody>
      </p:sp>
      <p:pic>
        <p:nvPicPr>
          <p:cNvPr id="72708"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
        <p:nvSpPr>
          <p:cNvPr id="2" name="文本框 1"/>
          <p:cNvSpPr txBox="1"/>
          <p:nvPr/>
        </p:nvSpPr>
        <p:spPr>
          <a:xfrm>
            <a:off x="169863" y="1790700"/>
            <a:ext cx="1268413" cy="4751388"/>
          </a:xfrm>
          <a:prstGeom prst="rect">
            <a:avLst/>
          </a:prstGeom>
          <a:noFill/>
        </p:spPr>
        <p:txBody>
          <a:bodyPr vert="eaVert" wrap="square">
            <a:spAutoFit/>
          </a:bodyPr>
          <a:lstStyle/>
          <a:p>
            <a:pPr marR="0" algn="ctr" defTabSz="914400" rtl="0">
              <a:buClrTx/>
              <a:buSzTx/>
              <a:buFont typeface="Arial" panose="020B0604020202020204" pitchFamily="34" charset="0"/>
              <a:buNone/>
              <a:defRPr/>
            </a:pPr>
            <a:r>
              <a:rPr kumimoji="0" lang="zh-CN" altLang="en-US" sz="3200" b="1" kern="1200" cap="none" spc="0" normalizeH="0" baseline="0" noProof="1">
                <a:solidFill>
                  <a:srgbClr val="E3291B"/>
                </a:solidFill>
                <a:effectLst>
                  <a:outerShdw blurRad="38100" dist="38100" dir="2700000" algn="tl">
                    <a:srgbClr val="000000">
                      <a:alpha val="43137"/>
                    </a:srgbClr>
                  </a:outerShdw>
                </a:effectLst>
                <a:latin typeface="Garamond" pitchFamily="18" charset="0"/>
                <a:ea typeface="宋体" panose="02010600030101010101" pitchFamily="2" charset="-122"/>
                <a:cs typeface="+mn-ea"/>
              </a:rPr>
              <a:t>差旅费</a:t>
            </a:r>
            <a:r>
              <a:rPr kumimoji="0" lang="en-US" altLang="zh-CN" sz="3200" b="1" kern="1200" cap="none" spc="0" normalizeH="0" baseline="0" noProof="1">
                <a:solidFill>
                  <a:srgbClr val="E3291B"/>
                </a:solidFill>
                <a:effectLst>
                  <a:outerShdw blurRad="38100" dist="38100" dir="2700000" algn="tl">
                    <a:srgbClr val="000000">
                      <a:alpha val="43137"/>
                    </a:srgbClr>
                  </a:outerShdw>
                </a:effectLst>
                <a:latin typeface="Garamond" pitchFamily="18" charset="0"/>
                <a:ea typeface="宋体" panose="02010600030101010101" pitchFamily="2" charset="-122"/>
                <a:cs typeface="+mn-ea"/>
              </a:rPr>
              <a:t>/</a:t>
            </a:r>
            <a:r>
              <a:rPr kumimoji="0" lang="zh-CN" altLang="en-US" sz="3200" b="1" kern="1200" cap="none" spc="0" normalizeH="0" baseline="0" noProof="1">
                <a:solidFill>
                  <a:srgbClr val="E3291B"/>
                </a:solidFill>
                <a:effectLst>
                  <a:outerShdw blurRad="38100" dist="38100" dir="2700000" algn="tl">
                    <a:srgbClr val="000000">
                      <a:alpha val="43137"/>
                    </a:srgbClr>
                  </a:outerShdw>
                </a:effectLst>
                <a:latin typeface="Garamond" pitchFamily="18" charset="0"/>
                <a:ea typeface="宋体" panose="02010600030101010101" pitchFamily="2" charset="-122"/>
                <a:cs typeface="+mn-ea"/>
              </a:rPr>
              <a:t>会议费</a:t>
            </a:r>
            <a:r>
              <a:rPr kumimoji="0" lang="en-US" altLang="zh-CN" sz="3200" b="1" kern="1200" cap="none" spc="0" normalizeH="0" baseline="0" noProof="1">
                <a:solidFill>
                  <a:srgbClr val="E3291B"/>
                </a:solidFill>
                <a:effectLst>
                  <a:outerShdw blurRad="38100" dist="38100" dir="2700000" algn="tl">
                    <a:srgbClr val="000000">
                      <a:alpha val="43137"/>
                    </a:srgbClr>
                  </a:outerShdw>
                </a:effectLst>
                <a:latin typeface="Garamond" pitchFamily="18" charset="0"/>
                <a:ea typeface="宋体" panose="02010600030101010101" pitchFamily="2" charset="-122"/>
                <a:cs typeface="+mn-ea"/>
              </a:rPr>
              <a:t>/</a:t>
            </a:r>
            <a:r>
              <a:rPr kumimoji="0" lang="zh-CN" altLang="en-US" sz="3200" b="1" kern="1200" cap="none" spc="0" normalizeH="0" baseline="0" noProof="1">
                <a:solidFill>
                  <a:srgbClr val="E3291B"/>
                </a:solidFill>
                <a:effectLst>
                  <a:outerShdw blurRad="38100" dist="38100" dir="2700000" algn="tl">
                    <a:srgbClr val="000000">
                      <a:alpha val="43137"/>
                    </a:srgbClr>
                  </a:outerShdw>
                </a:effectLst>
                <a:latin typeface="Garamond" pitchFamily="18" charset="0"/>
                <a:ea typeface="宋体" panose="02010600030101010101" pitchFamily="2" charset="-122"/>
                <a:cs typeface="+mn-ea"/>
              </a:rPr>
              <a:t>国际合作与交流费</a:t>
            </a:r>
            <a:endParaRPr kumimoji="0" lang="zh-CN" altLang="en-US" sz="3200" b="1" kern="1200" cap="none" spc="0" normalizeH="0" baseline="0" noProof="1">
              <a:solidFill>
                <a:srgbClr val="E3291B"/>
              </a:solidFill>
              <a:effectLst>
                <a:outerShdw blurRad="38100" dist="38100" dir="2700000" algn="tl">
                  <a:srgbClr val="000000">
                    <a:alpha val="43137"/>
                  </a:srgbClr>
                </a:outerShdw>
              </a:effectLst>
              <a:latin typeface="Garamond" pitchFamily="18" charset="0"/>
              <a:ea typeface="宋体" panose="02010600030101010101" pitchFamily="2" charset="-122"/>
              <a:cs typeface="+mn-ea"/>
            </a:endParaRPr>
          </a:p>
        </p:txBody>
      </p:sp>
      <p:sp>
        <p:nvSpPr>
          <p:cNvPr id="72710" name="MH_Other_15"/>
          <p:cNvSpPr/>
          <p:nvPr/>
        </p:nvSpPr>
        <p:spPr>
          <a:xfrm>
            <a:off x="896938" y="1425575"/>
            <a:ext cx="365125" cy="365125"/>
          </a:xfrm>
          <a:prstGeom prst="ellipse">
            <a:avLst/>
          </a:prstGeom>
          <a:solidFill>
            <a:srgbClr val="FFFFFF"/>
          </a:solidFill>
          <a:ln w="88900" cap="flat" cmpd="sng">
            <a:solidFill>
              <a:srgbClr val="BCBEC0"/>
            </a:solidFill>
            <a:prstDash val="solid"/>
            <a:round/>
            <a:headEnd type="none" w="med" len="med"/>
            <a:tailEnd type="none" w="med" len="med"/>
          </a:ln>
        </p:spPr>
        <p:txBody>
          <a:bodyPr lIns="0" tIns="0" rIns="0" bIns="0" anchor="ctr"/>
          <a:lstStyle/>
          <a:p>
            <a:pPr algn="ctr"/>
            <a:r>
              <a:rPr lang="en-US" altLang="zh-CN" sz="1200" dirty="0">
                <a:solidFill>
                  <a:srgbClr val="737373"/>
                </a:solidFill>
                <a:latin typeface="Arial" panose="020B0604020202020204" pitchFamily="34" charset="0"/>
                <a:ea typeface="幼圆" pitchFamily="49" charset="-122"/>
              </a:rPr>
              <a:t>03</a:t>
            </a:r>
            <a:endParaRPr lang="en-US" altLang="zh-CN" sz="1200" dirty="0">
              <a:solidFill>
                <a:srgbClr val="737373"/>
              </a:solidFill>
              <a:latin typeface="Arial" panose="020B0604020202020204" pitchFamily="34" charset="0"/>
              <a:ea typeface="幼圆" pitchFamily="49" charset="-122"/>
            </a:endParaRPr>
          </a:p>
        </p:txBody>
      </p:sp>
    </p:spTree>
    <p:custDataLst>
      <p:tags r:id="rId2"/>
    </p:custDataLst>
  </p:cSld>
  <p:clrMapOvr>
    <a:masterClrMapping/>
  </p:clrMapOvr>
  <p:transition>
    <p:wheel spokes="3"/>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H_Desc_1"/>
          <p:cNvSpPr txBox="1"/>
          <p:nvPr/>
        </p:nvSpPr>
        <p:spPr>
          <a:xfrm>
            <a:off x="1954530" y="1857693"/>
            <a:ext cx="6367463" cy="1014413"/>
          </a:xfrm>
          <a:prstGeom prst="rect">
            <a:avLst/>
          </a:prstGeom>
          <a:noFill/>
        </p:spPr>
        <p:txBody>
          <a:bodyPr lIns="0" tIns="0" rIns="0" bIns="0" anchor="ctr">
            <a:normAutofit fontScale="90000" lnSpcReduction="20000"/>
          </a:bodyPr>
          <a:lstStyle>
            <a:defPPr>
              <a:defRPr lang="zh-CN"/>
            </a:defPPr>
            <a:lvl1pPr>
              <a:lnSpc>
                <a:spcPct val="130000"/>
              </a:lnSpc>
              <a:defRPr sz="1200"/>
            </a:lvl1pPr>
          </a:lstStyle>
          <a:p>
            <a:pPr marL="285750" marR="0" lvl="0" indent="-285750" algn="just" defTabSz="914400" rtl="0" eaLnBrk="1" fontAlgn="auto" latinLnBrk="0" hangingPunct="1">
              <a:lnSpc>
                <a:spcPct val="140000"/>
              </a:lnSpc>
              <a:spcBef>
                <a:spcPts val="0"/>
              </a:spcBef>
              <a:spcAft>
                <a:spcPts val="0"/>
              </a:spcAft>
              <a:buClrTx/>
              <a:buSzTx/>
              <a:buFont typeface="Wingdings" panose="05000000000000000000" charset="0"/>
              <a:buChar char="Ø"/>
              <a:defRPr/>
            </a:pPr>
            <a:r>
              <a:rPr kumimoji="0" lang="zh-CN" altLang="en-US" sz="20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ea"/>
                <a:sym typeface="+mn-ea"/>
              </a:rPr>
              <a:t>是指在课题研究开发过程中支付给课题组成员中没有工资性收入的相关人员（如在校研究生）和课题组临时聘用人员等的劳务性费用。</a:t>
            </a:r>
            <a:endParaRPr kumimoji="0" lang="zh-CN" altLang="en-US" sz="20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ea"/>
              <a:sym typeface="+mn-ea"/>
            </a:endParaRPr>
          </a:p>
        </p:txBody>
      </p:sp>
      <p:pic>
        <p:nvPicPr>
          <p:cNvPr id="77828"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
        <p:nvSpPr>
          <p:cNvPr id="2" name="文本框 1"/>
          <p:cNvSpPr txBox="1"/>
          <p:nvPr/>
        </p:nvSpPr>
        <p:spPr>
          <a:xfrm>
            <a:off x="733743" y="1857693"/>
            <a:ext cx="669925" cy="3276600"/>
          </a:xfrm>
          <a:prstGeom prst="rect">
            <a:avLst/>
          </a:prstGeom>
          <a:noFill/>
        </p:spPr>
        <p:txBody>
          <a:bodyPr vert="eaVert">
            <a:spAutoFit/>
          </a:bodyPr>
          <a:lstStyle/>
          <a:p>
            <a:pPr marR="0" algn="ctr" defTabSz="914400" rtl="0">
              <a:buClrTx/>
              <a:buSzTx/>
              <a:buFont typeface="Arial" panose="020B0604020202020204" pitchFamily="34" charset="0"/>
              <a:buNone/>
              <a:defRPr/>
            </a:pPr>
            <a:r>
              <a:rPr kumimoji="0" lang="zh-CN" altLang="en-US" sz="3200" b="1" kern="1200" cap="none" spc="0" normalizeH="0" baseline="0" noProof="1">
                <a:solidFill>
                  <a:srgbClr val="E3291B"/>
                </a:solidFill>
                <a:effectLst>
                  <a:outerShdw blurRad="38100" dist="38100" dir="2700000" algn="tl">
                    <a:srgbClr val="000000">
                      <a:alpha val="43137"/>
                    </a:srgbClr>
                  </a:outerShdw>
                </a:effectLst>
                <a:latin typeface="Garamond" pitchFamily="18" charset="0"/>
                <a:ea typeface="宋体" panose="02010600030101010101" pitchFamily="2" charset="-122"/>
                <a:cs typeface="+mn-ea"/>
              </a:rPr>
              <a:t>劳务费</a:t>
            </a:r>
            <a:endParaRPr kumimoji="0" lang="zh-CN" altLang="en-US" sz="3200" b="1" kern="1200" cap="none" spc="0" normalizeH="0" baseline="0" noProof="1">
              <a:solidFill>
                <a:srgbClr val="E3291B"/>
              </a:solidFill>
              <a:effectLst>
                <a:outerShdw blurRad="38100" dist="38100" dir="2700000" algn="tl">
                  <a:srgbClr val="000000">
                    <a:alpha val="43137"/>
                  </a:srgbClr>
                </a:outerShdw>
              </a:effectLst>
              <a:latin typeface="Garamond" pitchFamily="18" charset="0"/>
              <a:ea typeface="宋体" panose="02010600030101010101" pitchFamily="2" charset="-122"/>
              <a:cs typeface="+mn-ea"/>
            </a:endParaRPr>
          </a:p>
        </p:txBody>
      </p:sp>
      <p:sp>
        <p:nvSpPr>
          <p:cNvPr id="3" name="MH_SubTitle_1"/>
          <p:cNvSpPr/>
          <p:nvPr/>
        </p:nvSpPr>
        <p:spPr>
          <a:xfrm>
            <a:off x="5329555" y="3356293"/>
            <a:ext cx="2992438" cy="2522538"/>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mn-ea"/>
              </a:rPr>
              <a:t>确需通过劳务派遣公司临时聘用人员的，课题组应通过法人单位与劳务派遣公司协商，法人单位应制定相应的制度和审批流程，对课题组提出的用人需求与科研任务的相关 性、必要性、费用标准等进行审核，并由法人单位应与劳务派遣公司签订合同。</a:t>
            </a:r>
            <a:r>
              <a:rPr kumimoji="0" lang="zh-CN" altLang="en-US" sz="12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rPr>
              <a:t>定</a:t>
            </a:r>
            <a:endParaRPr kumimoji="0" lang="zh-CN" altLang="en-US" sz="1200" b="1" i="0" u="none" strike="noStrike" kern="1200" cap="none" spc="0" normalizeH="0" baseline="0" noProof="0" dirty="0">
              <a:ln>
                <a:noFill/>
              </a:ln>
              <a:solidFill>
                <a:srgbClr val="456087"/>
              </a:solidFill>
              <a:effectLst/>
              <a:uLnTx/>
              <a:uFillTx/>
              <a:latin typeface="+mn-lt"/>
              <a:ea typeface="微软雅黑" panose="020B0503020204020204" pitchFamily="34" charset="-122"/>
              <a:cs typeface="+mn-cs"/>
            </a:endParaRPr>
          </a:p>
        </p:txBody>
      </p:sp>
      <p:sp>
        <p:nvSpPr>
          <p:cNvPr id="7" name="MH_Other_2"/>
          <p:cNvSpPr/>
          <p:nvPr/>
        </p:nvSpPr>
        <p:spPr>
          <a:xfrm>
            <a:off x="6272530" y="3356293"/>
            <a:ext cx="1106488" cy="717550"/>
          </a:xfrm>
          <a:prstGeom prst="diamond">
            <a:avLst/>
          </a:prstGeom>
          <a:solidFill>
            <a:srgbClr val="4A67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77832" name="MH_Other_17"/>
          <p:cNvSpPr/>
          <p:nvPr/>
        </p:nvSpPr>
        <p:spPr>
          <a:xfrm>
            <a:off x="886143" y="2413318"/>
            <a:ext cx="365125" cy="365125"/>
          </a:xfrm>
          <a:prstGeom prst="ellipse">
            <a:avLst/>
          </a:prstGeom>
          <a:solidFill>
            <a:srgbClr val="FFFFFF"/>
          </a:solidFill>
          <a:ln w="88900" cap="flat" cmpd="sng">
            <a:solidFill>
              <a:srgbClr val="FBB040"/>
            </a:solidFill>
            <a:prstDash val="solid"/>
            <a:round/>
            <a:headEnd type="none" w="med" len="med"/>
            <a:tailEnd type="none" w="med" len="med"/>
          </a:ln>
        </p:spPr>
        <p:txBody>
          <a:bodyPr lIns="0" tIns="0" rIns="0" bIns="0" anchor="ctr"/>
          <a:lstStyle/>
          <a:p>
            <a:pPr algn="ctr"/>
            <a:r>
              <a:rPr lang="en-US" altLang="zh-CN" sz="1200" dirty="0">
                <a:solidFill>
                  <a:srgbClr val="737373"/>
                </a:solidFill>
                <a:latin typeface="Arial" panose="020B0604020202020204" pitchFamily="34" charset="0"/>
                <a:ea typeface="幼圆" pitchFamily="49" charset="-122"/>
              </a:rPr>
              <a:t>04</a:t>
            </a:r>
            <a:endParaRPr lang="en-US" altLang="zh-CN" sz="1200" dirty="0">
              <a:solidFill>
                <a:srgbClr val="737373"/>
              </a:solidFill>
              <a:latin typeface="Arial" panose="020B0604020202020204" pitchFamily="34" charset="0"/>
              <a:ea typeface="幼圆" pitchFamily="49" charset="-122"/>
            </a:endParaRPr>
          </a:p>
        </p:txBody>
      </p:sp>
      <p:sp>
        <p:nvSpPr>
          <p:cNvPr id="4" name="MH_SubTitle_1"/>
          <p:cNvSpPr/>
          <p:nvPr/>
        </p:nvSpPr>
        <p:spPr>
          <a:xfrm>
            <a:off x="1985010" y="3356293"/>
            <a:ext cx="2992438" cy="2522538"/>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200" b="1">
                <a:ln>
                  <a:noFill/>
                </a:ln>
                <a:solidFill>
                  <a:schemeClr val="tx1"/>
                </a:solidFill>
                <a:effectLst/>
                <a:uLnTx/>
                <a:uFillTx/>
                <a:latin typeface="宋体" panose="02010600030101010101" pitchFamily="2" charset="-122"/>
                <a:sym typeface="+mn-ea"/>
              </a:rPr>
              <a:t>列支劳务费人员包括：课题成员中的硕士生、博士生、博士后，临时聘用且与承担单位或合作单位签订书面劳动合同的人员，返聘的退休人员，以及临时聘用的非全日制用工人员等。</a:t>
            </a:r>
            <a:r>
              <a:rPr lang="zh-CN" altLang="en-US" sz="1200" b="1">
                <a:ln>
                  <a:noFill/>
                </a:ln>
                <a:effectLst/>
                <a:uLnTx/>
                <a:uFillTx/>
                <a:latin typeface="宋体" panose="02010600030101010101" pitchFamily="2" charset="-122"/>
                <a:sym typeface="+mn-ea"/>
              </a:rPr>
              <a:t>数</a:t>
            </a:r>
            <a:r>
              <a:rPr kumimoji="0" lang="zh-CN" altLang="en-US" sz="12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rPr>
              <a:t>定</a:t>
            </a:r>
            <a:endParaRPr kumimoji="0" lang="zh-CN" altLang="en-US" sz="1200" b="1" i="0" u="none" strike="noStrike" kern="1200" cap="none" spc="0" normalizeH="0" baseline="0" noProof="0" dirty="0">
              <a:ln>
                <a:noFill/>
              </a:ln>
              <a:solidFill>
                <a:srgbClr val="456087"/>
              </a:solidFill>
              <a:effectLst/>
              <a:uLnTx/>
              <a:uFillTx/>
              <a:latin typeface="+mn-lt"/>
              <a:ea typeface="微软雅黑" panose="020B0503020204020204" pitchFamily="34" charset="-122"/>
              <a:cs typeface="+mn-cs"/>
            </a:endParaRPr>
          </a:p>
        </p:txBody>
      </p:sp>
      <p:sp>
        <p:nvSpPr>
          <p:cNvPr id="6" name="MH_Other_2"/>
          <p:cNvSpPr/>
          <p:nvPr/>
        </p:nvSpPr>
        <p:spPr>
          <a:xfrm>
            <a:off x="2927668" y="3356293"/>
            <a:ext cx="1106488" cy="717550"/>
          </a:xfrm>
          <a:prstGeom prst="diamond">
            <a:avLst/>
          </a:prstGeom>
          <a:solidFill>
            <a:srgbClr val="4A67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Tree>
    <p:custDataLst>
      <p:tags r:id="rId2"/>
    </p:custDataLst>
  </p:cSld>
  <p:clrMapOvr>
    <a:masterClrMapping/>
  </p:clrMapOvr>
  <p:transition>
    <p:wheel spokes="3"/>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SubTitle_1"/>
          <p:cNvSpPr/>
          <p:nvPr/>
        </p:nvSpPr>
        <p:spPr>
          <a:xfrm>
            <a:off x="1700848" y="2800350"/>
            <a:ext cx="2474913" cy="3352800"/>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fontScale="25000"/>
          </a:bodyPr>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zh-CN" altLang="en-US" sz="54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mn-ea"/>
            </a:endParaRPr>
          </a:p>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540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mn-ea"/>
              </a:rPr>
              <a:t>以会议形式组织的咨询，专家咨询费的开支参照高级专业技术职称人员500－800元/人天、其他专业技术人员300－500元/人天的标准执行。会期超过两天的，第三天及以后的咨询费标准参照高级专业技术职称人员300－400元/人天、其他专业技术人员200－300元/人天执行。</a:t>
            </a:r>
            <a:endParaRPr kumimoji="0" lang="zh-CN" altLang="en-US" sz="1800" b="1" i="0" u="none" strike="noStrike" kern="1200" cap="none" spc="0" normalizeH="0" baseline="0" noProof="1" dirty="0">
              <a:ln>
                <a:noFill/>
              </a:ln>
              <a:solidFill>
                <a:schemeClr val="tx1"/>
              </a:solidFill>
              <a:effectLst/>
              <a:uLnTx/>
              <a:uFillTx/>
              <a:latin typeface="宋体" panose="02010600030101010101" pitchFamily="2" charset="-122"/>
              <a:ea typeface="宋体" panose="02010600030101010101" pitchFamily="2" charset="-122"/>
              <a:cs typeface="+mn-cs"/>
              <a:sym typeface="+mn-ea"/>
            </a:endParaRPr>
          </a:p>
        </p:txBody>
      </p:sp>
      <p:sp>
        <p:nvSpPr>
          <p:cNvPr id="6" name="MH_Other_2"/>
          <p:cNvSpPr/>
          <p:nvPr/>
        </p:nvSpPr>
        <p:spPr>
          <a:xfrm>
            <a:off x="2385060" y="2800350"/>
            <a:ext cx="1106488" cy="717550"/>
          </a:xfrm>
          <a:prstGeom prst="diamond">
            <a:avLst/>
          </a:prstGeom>
          <a:solidFill>
            <a:srgbClr val="4A67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80899" name="MH_Desc_1"/>
          <p:cNvSpPr txBox="1"/>
          <p:nvPr/>
        </p:nvSpPr>
        <p:spPr>
          <a:xfrm>
            <a:off x="1700848" y="1617663"/>
            <a:ext cx="6692900" cy="1014412"/>
          </a:xfrm>
          <a:prstGeom prst="rect">
            <a:avLst/>
          </a:prstGeom>
          <a:noFill/>
          <a:ln w="9525">
            <a:noFill/>
          </a:ln>
        </p:spPr>
        <p:txBody>
          <a:bodyPr lIns="0" tIns="0" rIns="0" bIns="0" anchor="ctr"/>
          <a:lstStyle/>
          <a:p>
            <a:pPr marL="342900" indent="-342900" algn="just">
              <a:lnSpc>
                <a:spcPct val="140000"/>
              </a:lnSpc>
              <a:buFont typeface="Wingdings" panose="05000000000000000000" pitchFamily="2" charset="2"/>
              <a:buChar char="Ø"/>
            </a:pPr>
            <a:r>
              <a:rPr lang="zh-CN" altLang="en-US" sz="2000" b="1" dirty="0">
                <a:latin typeface="宋体" panose="02010600030101010101" pitchFamily="2" charset="-122"/>
                <a:ea typeface="宋体" panose="02010600030101010101" pitchFamily="2" charset="-122"/>
                <a:sym typeface="宋体" panose="02010600030101010101" pitchFamily="2" charset="-122"/>
              </a:rPr>
              <a:t>在课题研究开发过程中支付给临时聘请的咨询专家的费用</a:t>
            </a:r>
            <a:endParaRPr lang="zh-CN" altLang="en-US" sz="2000" b="1" dirty="0">
              <a:latin typeface="宋体" panose="02010600030101010101" pitchFamily="2" charset="-122"/>
              <a:ea typeface="宋体" panose="02010600030101010101" pitchFamily="2" charset="-122"/>
              <a:sym typeface="宋体" panose="02010600030101010101" pitchFamily="2" charset="-122"/>
            </a:endParaRPr>
          </a:p>
        </p:txBody>
      </p:sp>
      <p:pic>
        <p:nvPicPr>
          <p:cNvPr id="80900"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
        <p:nvSpPr>
          <p:cNvPr id="2" name="文本框 1"/>
          <p:cNvSpPr txBox="1"/>
          <p:nvPr/>
        </p:nvSpPr>
        <p:spPr>
          <a:xfrm>
            <a:off x="678498" y="1619250"/>
            <a:ext cx="671513" cy="3443288"/>
          </a:xfrm>
          <a:prstGeom prst="rect">
            <a:avLst/>
          </a:prstGeom>
          <a:noFill/>
        </p:spPr>
        <p:txBody>
          <a:bodyPr vert="eaVert">
            <a:spAutoFit/>
          </a:bodyPr>
          <a:lstStyle/>
          <a:p>
            <a:pPr marR="0" algn="ctr" defTabSz="914400" rtl="0">
              <a:buClrTx/>
              <a:buSzTx/>
              <a:buFont typeface="Arial" panose="020B0604020202020204" pitchFamily="34" charset="0"/>
              <a:buNone/>
              <a:defRPr/>
            </a:pPr>
            <a:r>
              <a:rPr kumimoji="0" lang="zh-CN" altLang="en-US" sz="3200" b="1" kern="1200" cap="none" spc="0" normalizeH="0" baseline="0" noProof="1">
                <a:solidFill>
                  <a:srgbClr val="E3291B"/>
                </a:solidFill>
                <a:effectLst>
                  <a:outerShdw blurRad="38100" dist="38100" dir="2700000" algn="tl">
                    <a:srgbClr val="000000">
                      <a:alpha val="43137"/>
                    </a:srgbClr>
                  </a:outerShdw>
                </a:effectLst>
                <a:latin typeface="Garamond" pitchFamily="18" charset="0"/>
                <a:ea typeface="宋体" panose="02010600030101010101" pitchFamily="2" charset="-122"/>
                <a:cs typeface="+mn-ea"/>
              </a:rPr>
              <a:t>专家咨询费</a:t>
            </a:r>
            <a:endParaRPr kumimoji="0" lang="zh-CN" altLang="en-US" sz="3200" b="1" kern="1200" cap="none" spc="0" normalizeH="0" baseline="0" noProof="1">
              <a:solidFill>
                <a:srgbClr val="E3291B"/>
              </a:solidFill>
              <a:effectLst>
                <a:outerShdw blurRad="38100" dist="38100" dir="2700000" algn="tl">
                  <a:srgbClr val="000000">
                    <a:alpha val="43137"/>
                  </a:srgbClr>
                </a:outerShdw>
              </a:effectLst>
              <a:latin typeface="Garamond" pitchFamily="18" charset="0"/>
              <a:ea typeface="宋体" panose="02010600030101010101" pitchFamily="2" charset="-122"/>
              <a:cs typeface="+mn-ea"/>
            </a:endParaRPr>
          </a:p>
        </p:txBody>
      </p:sp>
      <p:sp>
        <p:nvSpPr>
          <p:cNvPr id="3" name="MH_SubTitle_1"/>
          <p:cNvSpPr/>
          <p:nvPr/>
        </p:nvSpPr>
        <p:spPr>
          <a:xfrm>
            <a:off x="4286885" y="2800350"/>
            <a:ext cx="2132013" cy="3352800"/>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fontScale="30000" lnSpcReduction="100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540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mn-ea"/>
              </a:rPr>
              <a:t>以通讯形式组织的咨询，专家咨询费的开支参照高级专业技术职称人员60－100元/人次、其他专业技术人员40－80元/人次的标准执行。</a:t>
            </a:r>
            <a:endParaRPr kumimoji="0" lang="zh-CN" altLang="en-US" sz="540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mn-ea"/>
            </a:endParaRPr>
          </a:p>
        </p:txBody>
      </p:sp>
      <p:sp>
        <p:nvSpPr>
          <p:cNvPr id="7" name="MH_Other_2"/>
          <p:cNvSpPr/>
          <p:nvPr/>
        </p:nvSpPr>
        <p:spPr>
          <a:xfrm>
            <a:off x="4799648" y="2800350"/>
            <a:ext cx="1106488" cy="717550"/>
          </a:xfrm>
          <a:prstGeom prst="diamond">
            <a:avLst/>
          </a:prstGeom>
          <a:solidFill>
            <a:srgbClr val="4A67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9" name="MH_SubTitle_1"/>
          <p:cNvSpPr/>
          <p:nvPr/>
        </p:nvSpPr>
        <p:spPr>
          <a:xfrm>
            <a:off x="6587173" y="2800350"/>
            <a:ext cx="1987550" cy="3352800"/>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mn-ea"/>
              </a:rPr>
              <a:t>专家咨询费不得支付给参与该计划及项目、课题管理的相关工作人员。</a:t>
            </a:r>
            <a:endParaRPr kumimoji="0" lang="zh-CN" altLang="en-US" sz="18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mn-ea"/>
            </a:endParaRPr>
          </a:p>
        </p:txBody>
      </p:sp>
      <p:sp>
        <p:nvSpPr>
          <p:cNvPr id="10" name="MH_Other_2"/>
          <p:cNvSpPr/>
          <p:nvPr/>
        </p:nvSpPr>
        <p:spPr>
          <a:xfrm>
            <a:off x="7026910" y="2800350"/>
            <a:ext cx="1106488" cy="717550"/>
          </a:xfrm>
          <a:prstGeom prst="diamond">
            <a:avLst/>
          </a:prstGeom>
          <a:solidFill>
            <a:srgbClr val="4A67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Tree>
    <p:custDataLst>
      <p:tags r:id="rId2"/>
    </p:custDataLst>
  </p:cSld>
  <p:clrMapOvr>
    <a:masterClrMapping/>
  </p:clrMapOvr>
  <p:transition>
    <p:wheel spokes="3"/>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SubTitle_1"/>
          <p:cNvSpPr/>
          <p:nvPr/>
        </p:nvSpPr>
        <p:spPr>
          <a:xfrm>
            <a:off x="1561783" y="2800350"/>
            <a:ext cx="3660775" cy="3352800"/>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fontScale="25000" lnSpcReduction="10000"/>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54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mn-ea"/>
            </a:endParaRPr>
          </a:p>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54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mn-ea"/>
              </a:rPr>
              <a:t>对研究过程中必须且不包含在上述科目中的支出（如财务验收审计费用、为新增设备安装使用的需要而对实验室进行小规模维修改造的费用、科学考察或科学试验所用交通工具的租赁费或燃料费、土地租赁费、临床试验费、入户调查费、举办培训费、青苗补偿费等），可在其他支出中列支，并详细说明预算的相关性、必要性、测算依据。列支的财务验收审计费用，应本着经济合理的原则进行编制，不得列支财务咨询业务发生的费用。</a:t>
            </a:r>
            <a:r>
              <a:rPr kumimoji="0" lang="zh-CN" altLang="en-US" sz="18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rPr>
              <a:t>性等进行说明。给出详细说明的材料支出应达到材料费预算的</a:t>
            </a:r>
            <a:r>
              <a:rPr kumimoji="0" lang="en-US" altLang="zh-CN" sz="18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rPr>
              <a:t>70%</a:t>
            </a:r>
            <a:r>
              <a:rPr kumimoji="0" lang="zh-CN" altLang="en-US" sz="1800" b="1" i="0" u="none" strike="noStrike" kern="1200" cap="none" spc="0" normalizeH="0" baseline="0" noProof="1">
                <a:ln>
                  <a:noFill/>
                </a:ln>
                <a:solidFill>
                  <a:schemeClr val="lt1"/>
                </a:solidFill>
                <a:effectLst/>
                <a:uLnTx/>
                <a:uFillTx/>
                <a:latin typeface="宋体" panose="02010600030101010101" pitchFamily="2" charset="-122"/>
                <a:ea typeface="+mn-ea"/>
                <a:cs typeface="+mn-cs"/>
                <a:sym typeface="+mn-ea"/>
              </a:rPr>
              <a:t>。其他</a:t>
            </a:r>
            <a:r>
              <a:rPr kumimoji="0" lang="zh-CN" altLang="en-US" sz="1800" b="1" i="0" u="none" strike="noStrike" kern="1200" cap="none" spc="0" normalizeH="0" baseline="0" noProof="1">
                <a:ln>
                  <a:noFill/>
                </a:ln>
                <a:solidFill>
                  <a:schemeClr val="lt1"/>
                </a:solidFill>
                <a:effectLst/>
                <a:uLnTx/>
                <a:uFillTx/>
                <a:latin typeface="Calibri" panose="020F0502020204030204" pitchFamily="34" charset="0"/>
                <a:ea typeface="+mn-ea"/>
                <a:cs typeface="+mn-cs"/>
                <a:sym typeface="+mn-ea"/>
              </a:rPr>
              <a:t>辅助材料可合并简要说明</a:t>
            </a:r>
            <a:endParaRPr kumimoji="0" lang="zh-CN" altLang="en-US" sz="1800" b="1" i="0" u="none" strike="noStrike" kern="1200" cap="none" spc="0" normalizeH="0" baseline="0" noProof="0" dirty="0">
              <a:ln>
                <a:noFill/>
              </a:ln>
              <a:solidFill>
                <a:srgbClr val="456087"/>
              </a:solidFill>
              <a:effectLst/>
              <a:uLnTx/>
              <a:uFillTx/>
              <a:latin typeface="+mn-lt"/>
              <a:ea typeface="微软雅黑" panose="020B0503020204020204" pitchFamily="34" charset="-122"/>
              <a:cs typeface="+mn-cs"/>
            </a:endParaRPr>
          </a:p>
        </p:txBody>
      </p:sp>
      <p:sp>
        <p:nvSpPr>
          <p:cNvPr id="6" name="MH_Other_2"/>
          <p:cNvSpPr/>
          <p:nvPr/>
        </p:nvSpPr>
        <p:spPr>
          <a:xfrm>
            <a:off x="2839720" y="2800350"/>
            <a:ext cx="1106488" cy="717550"/>
          </a:xfrm>
          <a:prstGeom prst="diamond">
            <a:avLst/>
          </a:prstGeom>
          <a:solidFill>
            <a:srgbClr val="4A67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82947" name="MH_Desc_1"/>
          <p:cNvSpPr txBox="1"/>
          <p:nvPr/>
        </p:nvSpPr>
        <p:spPr>
          <a:xfrm>
            <a:off x="1561783" y="1649413"/>
            <a:ext cx="6975475" cy="1014412"/>
          </a:xfrm>
          <a:prstGeom prst="rect">
            <a:avLst/>
          </a:prstGeom>
          <a:noFill/>
          <a:ln w="9525">
            <a:noFill/>
          </a:ln>
        </p:spPr>
        <p:txBody>
          <a:bodyPr lIns="0" tIns="0" rIns="0" bIns="0" anchor="ctr"/>
          <a:lstStyle/>
          <a:p>
            <a:pPr marL="285750" indent="-285750" algn="just">
              <a:lnSpc>
                <a:spcPct val="140000"/>
              </a:lnSpc>
              <a:buFont typeface="Wingdings" panose="05000000000000000000" pitchFamily="2" charset="2"/>
              <a:buChar char="Ø"/>
            </a:pPr>
            <a:r>
              <a:rPr lang="zh-CN" altLang="en-US" sz="2000" b="1" dirty="0">
                <a:latin typeface="宋体" panose="02010600030101010101" pitchFamily="2" charset="-122"/>
                <a:ea typeface="宋体" panose="02010600030101010101" pitchFamily="2" charset="-122"/>
                <a:sym typeface="宋体" panose="02010600030101010101" pitchFamily="2" charset="-122"/>
              </a:rPr>
              <a:t>是指课题在研究开发过程中发生的除上述费用之外的其他费用支出。其他支出应该在申请预算时单独列示单独核定。</a:t>
            </a:r>
            <a:endParaRPr lang="zh-CN" altLang="en-US" sz="2000" b="1" dirty="0">
              <a:latin typeface="宋体" panose="02010600030101010101" pitchFamily="2" charset="-122"/>
              <a:ea typeface="宋体" panose="02010600030101010101" pitchFamily="2" charset="-122"/>
              <a:sym typeface="宋体" panose="02010600030101010101" pitchFamily="2" charset="-122"/>
            </a:endParaRPr>
          </a:p>
        </p:txBody>
      </p:sp>
      <p:pic>
        <p:nvPicPr>
          <p:cNvPr id="82948"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
        <p:nvSpPr>
          <p:cNvPr id="2" name="文本框 1"/>
          <p:cNvSpPr txBox="1"/>
          <p:nvPr/>
        </p:nvSpPr>
        <p:spPr>
          <a:xfrm>
            <a:off x="569595" y="1785938"/>
            <a:ext cx="671513" cy="4367213"/>
          </a:xfrm>
          <a:prstGeom prst="rect">
            <a:avLst/>
          </a:prstGeom>
          <a:noFill/>
        </p:spPr>
        <p:txBody>
          <a:bodyPr vert="eaVert">
            <a:spAutoFit/>
          </a:bodyPr>
          <a:lstStyle/>
          <a:p>
            <a:pPr marR="0" algn="ctr" defTabSz="914400" rtl="0">
              <a:buClrTx/>
              <a:buSzTx/>
              <a:buFont typeface="Arial" panose="020B0604020202020204" pitchFamily="34" charset="0"/>
              <a:buNone/>
              <a:defRPr/>
            </a:pPr>
            <a:r>
              <a:rPr kumimoji="0" lang="zh-CN" altLang="en-US" sz="3200" b="1" kern="1200" cap="none" spc="0" normalizeH="0" baseline="0" noProof="1">
                <a:solidFill>
                  <a:srgbClr val="E3291B"/>
                </a:solidFill>
                <a:effectLst>
                  <a:outerShdw blurRad="38100" dist="38100" dir="2700000" algn="tl">
                    <a:srgbClr val="000000">
                      <a:alpha val="43137"/>
                    </a:srgbClr>
                  </a:outerShdw>
                </a:effectLst>
                <a:latin typeface="Garamond" pitchFamily="18" charset="0"/>
                <a:ea typeface="宋体" panose="02010600030101010101" pitchFamily="2" charset="-122"/>
                <a:cs typeface="+mn-ea"/>
              </a:rPr>
              <a:t>其他费用</a:t>
            </a:r>
            <a:endParaRPr kumimoji="0" lang="zh-CN" altLang="en-US" sz="3200" b="1" kern="1200" cap="none" spc="0" normalizeH="0" baseline="0" noProof="1">
              <a:solidFill>
                <a:srgbClr val="E3291B"/>
              </a:solidFill>
              <a:effectLst>
                <a:outerShdw blurRad="38100" dist="38100" dir="2700000" algn="tl">
                  <a:srgbClr val="000000">
                    <a:alpha val="43137"/>
                  </a:srgbClr>
                </a:outerShdw>
              </a:effectLst>
              <a:latin typeface="Garamond" pitchFamily="18" charset="0"/>
              <a:ea typeface="宋体" panose="02010600030101010101" pitchFamily="2" charset="-122"/>
              <a:cs typeface="+mn-ea"/>
            </a:endParaRPr>
          </a:p>
        </p:txBody>
      </p:sp>
      <p:sp>
        <p:nvSpPr>
          <p:cNvPr id="3" name="MH_SubTitle_1"/>
          <p:cNvSpPr/>
          <p:nvPr/>
        </p:nvSpPr>
        <p:spPr>
          <a:xfrm>
            <a:off x="5544820" y="2800350"/>
            <a:ext cx="2992438" cy="3352800"/>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mn-ea"/>
              </a:rPr>
              <a:t>在其他支出中列支的内容不得与前述科目支出内容重复。</a:t>
            </a:r>
            <a:endParaRPr kumimoji="0" lang="zh-CN" altLang="en-US" sz="14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mn-ea"/>
            </a:endParaRPr>
          </a:p>
        </p:txBody>
      </p:sp>
      <p:sp>
        <p:nvSpPr>
          <p:cNvPr id="7" name="MH_Other_2"/>
          <p:cNvSpPr/>
          <p:nvPr/>
        </p:nvSpPr>
        <p:spPr>
          <a:xfrm>
            <a:off x="6486208" y="2800350"/>
            <a:ext cx="1106488" cy="717550"/>
          </a:xfrm>
          <a:prstGeom prst="diamond">
            <a:avLst/>
          </a:prstGeom>
          <a:solidFill>
            <a:srgbClr val="4A67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82952" name="MH_Other_19"/>
          <p:cNvSpPr/>
          <p:nvPr/>
        </p:nvSpPr>
        <p:spPr>
          <a:xfrm>
            <a:off x="723583" y="2663825"/>
            <a:ext cx="365125" cy="365125"/>
          </a:xfrm>
          <a:prstGeom prst="ellipse">
            <a:avLst/>
          </a:prstGeom>
          <a:solidFill>
            <a:srgbClr val="FFFFFF"/>
          </a:solidFill>
          <a:ln w="88900" cap="flat" cmpd="sng">
            <a:solidFill>
              <a:srgbClr val="DD3645"/>
            </a:solidFill>
            <a:prstDash val="solid"/>
            <a:round/>
            <a:headEnd type="none" w="med" len="med"/>
            <a:tailEnd type="none" w="med" len="med"/>
          </a:ln>
        </p:spPr>
        <p:txBody>
          <a:bodyPr lIns="0" tIns="0" rIns="0" bIns="0" anchor="ctr"/>
          <a:lstStyle/>
          <a:p>
            <a:pPr algn="ctr"/>
            <a:r>
              <a:rPr lang="en-US" altLang="zh-CN" sz="1200" dirty="0">
                <a:solidFill>
                  <a:srgbClr val="737373"/>
                </a:solidFill>
                <a:latin typeface="Arial" panose="020B0604020202020204" pitchFamily="34" charset="0"/>
                <a:ea typeface="幼圆" pitchFamily="49" charset="-122"/>
              </a:rPr>
              <a:t>05</a:t>
            </a:r>
            <a:endParaRPr lang="en-US" altLang="zh-CN" sz="1200" dirty="0">
              <a:solidFill>
                <a:srgbClr val="737373"/>
              </a:solidFill>
              <a:latin typeface="Arial" panose="020B0604020202020204" pitchFamily="34" charset="0"/>
              <a:ea typeface="幼圆" pitchFamily="49" charset="-122"/>
            </a:endParaRPr>
          </a:p>
        </p:txBody>
      </p:sp>
    </p:spTree>
    <p:custDataLst>
      <p:tags r:id="rId2"/>
    </p:custDataLst>
  </p:cSld>
  <p:clrMapOvr>
    <a:masterClrMapping/>
  </p:clrMapOvr>
  <p:transition>
    <p:wheel spokes="3"/>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文本框 3"/>
          <p:cNvSpPr txBox="1"/>
          <p:nvPr/>
        </p:nvSpPr>
        <p:spPr>
          <a:xfrm>
            <a:off x="635476" y="1377950"/>
            <a:ext cx="5824538" cy="668020"/>
          </a:xfrm>
          <a:prstGeom prst="rect">
            <a:avLst/>
          </a:prstGeom>
          <a:noFill/>
          <a:ln w="9525">
            <a:noFill/>
          </a:ln>
        </p:spPr>
        <p:txBody>
          <a:bodyPr anchor="t">
            <a:spAutoFit/>
          </a:bodyPr>
          <a:lstStyle/>
          <a:p>
            <a:r>
              <a:rPr lang="zh-CN" altLang="en-US" sz="3750" b="1" dirty="0">
                <a:solidFill>
                  <a:srgbClr val="160B11"/>
                </a:solidFill>
                <a:latin typeface="宋体" panose="02010600030101010101" pitchFamily="2" charset="-122"/>
                <a:ea typeface="宋体" panose="02010600030101010101" pitchFamily="2" charset="-122"/>
              </a:rPr>
              <a:t>项目资金管理</a:t>
            </a:r>
            <a:r>
              <a:rPr lang="en-US" altLang="zh-CN" sz="2400" b="1" dirty="0">
                <a:solidFill>
                  <a:srgbClr val="160B11"/>
                </a:solidFill>
                <a:latin typeface="宋体" panose="02010600030101010101" pitchFamily="2" charset="-122"/>
                <a:ea typeface="宋体" panose="02010600030101010101" pitchFamily="2" charset="-122"/>
              </a:rPr>
              <a:t>-</a:t>
            </a:r>
            <a:r>
              <a:rPr lang="zh-CN" altLang="en-US" sz="2400" b="1" dirty="0">
                <a:solidFill>
                  <a:srgbClr val="160B11"/>
                </a:solidFill>
                <a:latin typeface="宋体" panose="02010600030101010101" pitchFamily="2" charset="-122"/>
                <a:ea typeface="宋体" panose="02010600030101010101" pitchFamily="2" charset="-122"/>
              </a:rPr>
              <a:t>间接经费</a:t>
            </a:r>
            <a:endParaRPr lang="zh-CN" altLang="en-US" sz="2400" b="1" dirty="0">
              <a:solidFill>
                <a:srgbClr val="160B11"/>
              </a:solidFill>
              <a:latin typeface="宋体" panose="02010600030101010101" pitchFamily="2" charset="-122"/>
              <a:ea typeface="宋体" panose="02010600030101010101" pitchFamily="2" charset="-122"/>
            </a:endParaRPr>
          </a:p>
        </p:txBody>
      </p:sp>
      <p:sp>
        <p:nvSpPr>
          <p:cNvPr id="4" name="竖卷形 3"/>
          <p:cNvSpPr/>
          <p:nvPr/>
        </p:nvSpPr>
        <p:spPr>
          <a:xfrm>
            <a:off x="428546" y="2561431"/>
            <a:ext cx="1302544" cy="3094435"/>
          </a:xfrm>
          <a:prstGeom prst="verticalScrol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r>
              <a:rPr lang="zh-CN" altLang="en-US" sz="2400" b="1" strike="noStrike" noProof="1"/>
              <a:t>间</a:t>
            </a:r>
            <a:endParaRPr lang="zh-CN" altLang="en-US" sz="2400" b="1" strike="noStrike" noProof="1"/>
          </a:p>
          <a:p>
            <a:pPr algn="ctr" fontAlgn="base"/>
            <a:r>
              <a:rPr lang="zh-CN" altLang="en-US" sz="2400" b="1" strike="noStrike" noProof="1"/>
              <a:t>接</a:t>
            </a:r>
            <a:endParaRPr lang="zh-CN" altLang="en-US" sz="2400" b="1" strike="noStrike" noProof="1"/>
          </a:p>
          <a:p>
            <a:pPr algn="ctr" fontAlgn="base"/>
            <a:r>
              <a:rPr lang="zh-CN" altLang="en-US" sz="2400" b="1" strike="noStrike" noProof="1"/>
              <a:t>经</a:t>
            </a:r>
            <a:endParaRPr lang="zh-CN" altLang="en-US" sz="2400" b="1" strike="noStrike" noProof="1"/>
          </a:p>
          <a:p>
            <a:pPr algn="ctr" fontAlgn="base"/>
            <a:r>
              <a:rPr lang="zh-CN" altLang="en-US" sz="2400" b="1" strike="noStrike" noProof="1"/>
              <a:t>费</a:t>
            </a:r>
            <a:endParaRPr lang="zh-CN" altLang="en-US" sz="2400" b="1" strike="noStrike" noProof="1"/>
          </a:p>
          <a:p>
            <a:pPr algn="ctr" fontAlgn="base"/>
            <a:r>
              <a:rPr lang="zh-CN" altLang="en-US" sz="2400" b="1" strike="noStrike" noProof="1"/>
              <a:t>支</a:t>
            </a:r>
            <a:endParaRPr lang="zh-CN" altLang="en-US" sz="2400" b="1" strike="noStrike" noProof="1"/>
          </a:p>
          <a:p>
            <a:pPr algn="ctr" fontAlgn="base"/>
            <a:r>
              <a:rPr lang="zh-CN" altLang="en-US" sz="2400" b="1" strike="noStrike" noProof="1"/>
              <a:t>出</a:t>
            </a:r>
            <a:endParaRPr lang="zh-CN" altLang="en-US" sz="2400" b="1" strike="noStrike" noProof="1"/>
          </a:p>
        </p:txBody>
      </p:sp>
      <p:sp>
        <p:nvSpPr>
          <p:cNvPr id="6" name="矩形 5"/>
          <p:cNvSpPr/>
          <p:nvPr/>
        </p:nvSpPr>
        <p:spPr>
          <a:xfrm>
            <a:off x="2644140" y="3780790"/>
            <a:ext cx="1807210" cy="107124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20000"/>
              </a:lnSpc>
              <a:spcBef>
                <a:spcPts val="0"/>
              </a:spcBef>
              <a:spcAft>
                <a:spcPts val="0"/>
              </a:spcAft>
              <a:defRPr/>
            </a:pPr>
            <a:r>
              <a:rPr lang="da-DK" altLang="zh-CN" sz="1600" strike="noStrike" kern="0" noProof="1">
                <a:solidFill>
                  <a:srgbClr val="FFFFFF"/>
                </a:solidFill>
                <a:ea typeface="微软雅黑" panose="020B0503020204020204" pitchFamily="34" charset="-122"/>
                <a:cs typeface="Arial" panose="020B0604020202020204" pitchFamily="34" charset="0"/>
                <a:sym typeface="+mn-ea"/>
              </a:rPr>
              <a:t>200万元(含200万元）以下部分为25%；</a:t>
            </a:r>
            <a:endParaRPr lang="da-DK" altLang="zh-CN" sz="1600" strike="noStrike" kern="0" noProof="1">
              <a:solidFill>
                <a:srgbClr val="FFFFFF"/>
              </a:solidFill>
              <a:ea typeface="微软雅黑" panose="020B0503020204020204" pitchFamily="34" charset="-122"/>
              <a:cs typeface="Arial" panose="020B0604020202020204" pitchFamily="34" charset="0"/>
              <a:sym typeface="+mn-ea"/>
            </a:endParaRPr>
          </a:p>
        </p:txBody>
      </p:sp>
      <p:sp>
        <p:nvSpPr>
          <p:cNvPr id="7" name="矩形 6"/>
          <p:cNvSpPr/>
          <p:nvPr/>
        </p:nvSpPr>
        <p:spPr>
          <a:xfrm>
            <a:off x="6636385" y="3780155"/>
            <a:ext cx="1807210" cy="10718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lnSpc>
                <a:spcPct val="120000"/>
              </a:lnSpc>
              <a:spcBef>
                <a:spcPts val="0"/>
              </a:spcBef>
              <a:spcAft>
                <a:spcPts val="0"/>
              </a:spcAft>
              <a:defRPr/>
            </a:pPr>
            <a:r>
              <a:rPr lang="da-DK" altLang="zh-CN" sz="1600" kern="0">
                <a:solidFill>
                  <a:srgbClr val="FFFFFF"/>
                </a:solidFill>
                <a:ea typeface="微软雅黑" panose="020B0503020204020204" pitchFamily="34" charset="-122"/>
                <a:cs typeface="Arial" panose="020B0604020202020204" pitchFamily="34" charset="0"/>
                <a:sym typeface="+mn-ea"/>
              </a:rPr>
              <a:t>500万元以上的部分为15%</a:t>
            </a:r>
            <a:endParaRPr lang="da-DK" altLang="zh-CN" sz="1600" kern="0">
              <a:solidFill>
                <a:srgbClr val="FFFFFF"/>
              </a:solidFill>
              <a:ea typeface="微软雅黑" panose="020B0503020204020204" pitchFamily="34" charset="-122"/>
              <a:cs typeface="Arial" panose="020B0604020202020204" pitchFamily="34" charset="0"/>
              <a:sym typeface="+mn-ea"/>
            </a:endParaRPr>
          </a:p>
        </p:txBody>
      </p:sp>
      <p:sp>
        <p:nvSpPr>
          <p:cNvPr id="8" name="矩形 7"/>
          <p:cNvSpPr/>
          <p:nvPr/>
        </p:nvSpPr>
        <p:spPr>
          <a:xfrm>
            <a:off x="4653280" y="3780155"/>
            <a:ext cx="1807210" cy="10718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lnSpc>
                <a:spcPct val="120000"/>
              </a:lnSpc>
              <a:spcBef>
                <a:spcPts val="0"/>
              </a:spcBef>
              <a:spcAft>
                <a:spcPts val="0"/>
              </a:spcAft>
              <a:defRPr/>
            </a:pPr>
            <a:r>
              <a:rPr lang="da-DK" altLang="zh-CN" sz="1600" kern="0">
                <a:solidFill>
                  <a:srgbClr val="FFFFFF"/>
                </a:solidFill>
                <a:ea typeface="微软雅黑" panose="020B0503020204020204" pitchFamily="34" charset="-122"/>
                <a:cs typeface="Arial" panose="020B0604020202020204" pitchFamily="34" charset="0"/>
                <a:sym typeface="+mn-ea"/>
              </a:rPr>
              <a:t>200万元至500万元(含500万元）的部分为20%；</a:t>
            </a:r>
            <a:endParaRPr lang="da-DK" altLang="zh-CN" sz="1600" kern="0">
              <a:solidFill>
                <a:srgbClr val="FFFFFF"/>
              </a:solidFill>
              <a:ea typeface="微软雅黑" panose="020B0503020204020204" pitchFamily="34" charset="-122"/>
              <a:cs typeface="Arial" panose="020B0604020202020204" pitchFamily="34" charset="0"/>
              <a:sym typeface="+mn-ea"/>
            </a:endParaRPr>
          </a:p>
        </p:txBody>
      </p:sp>
      <p:sp>
        <p:nvSpPr>
          <p:cNvPr id="71689" name="文本框 8"/>
          <p:cNvSpPr txBox="1"/>
          <p:nvPr/>
        </p:nvSpPr>
        <p:spPr>
          <a:xfrm>
            <a:off x="2428558" y="2147332"/>
            <a:ext cx="6072188" cy="783590"/>
          </a:xfrm>
          <a:prstGeom prst="rect">
            <a:avLst/>
          </a:prstGeom>
          <a:noFill/>
          <a:ln w="9525">
            <a:noFill/>
          </a:ln>
        </p:spPr>
        <p:txBody>
          <a:bodyPr wrap="square" anchor="t">
            <a:spAutoFit/>
          </a:bodyPr>
          <a:lstStyle/>
          <a:p>
            <a:r>
              <a:rPr lang="en-US" altLang="zh-CN" sz="1500">
                <a:solidFill>
                  <a:srgbClr val="160B11"/>
                </a:solidFill>
                <a:latin typeface="宋体" panose="02010600030101010101" pitchFamily="2" charset="-122"/>
                <a:ea typeface="宋体" panose="02010600030101010101" pitchFamily="2" charset="-122"/>
                <a:sym typeface="宋体" panose="02010600030101010101" pitchFamily="2" charset="-122"/>
              </a:rPr>
              <a:t>    </a:t>
            </a:r>
            <a:r>
              <a:rPr lang="zh-CN" altLang="en-US" sz="1500">
                <a:solidFill>
                  <a:srgbClr val="160B11"/>
                </a:solidFill>
                <a:latin typeface="宋体" panose="02010600030101010101" pitchFamily="2" charset="-122"/>
                <a:ea typeface="宋体" panose="02010600030101010101" pitchFamily="2" charset="-122"/>
                <a:sym typeface="宋体" panose="02010600030101010101" pitchFamily="2" charset="-122"/>
              </a:rPr>
              <a:t>间接费用采用</a:t>
            </a:r>
            <a:r>
              <a:rPr lang="zh-CN" altLang="en-US" sz="1500" b="1">
                <a:solidFill>
                  <a:srgbClr val="160B11"/>
                </a:solidFill>
                <a:latin typeface="宋体" panose="02010600030101010101" pitchFamily="2" charset="-122"/>
                <a:ea typeface="宋体" panose="02010600030101010101" pitchFamily="2" charset="-122"/>
                <a:sym typeface="宋体" panose="02010600030101010101" pitchFamily="2" charset="-122"/>
              </a:rPr>
              <a:t>分段超额累退比例法</a:t>
            </a:r>
            <a:r>
              <a:rPr lang="zh-CN" altLang="en-US" sz="1500">
                <a:solidFill>
                  <a:srgbClr val="160B11"/>
                </a:solidFill>
                <a:latin typeface="宋体" panose="02010600030101010101" pitchFamily="2" charset="-122"/>
                <a:ea typeface="宋体" panose="02010600030101010101" pitchFamily="2" charset="-122"/>
                <a:sym typeface="宋体" panose="02010600030101010101" pitchFamily="2" charset="-122"/>
              </a:rPr>
              <a:t>计算并实行总额控制来管理的，</a:t>
            </a:r>
            <a:r>
              <a:rPr lang="zh-CN" altLang="en-US" sz="1500" b="1">
                <a:solidFill>
                  <a:srgbClr val="160B11"/>
                </a:solidFill>
                <a:latin typeface="宋体" panose="02010600030101010101" pitchFamily="2" charset="-122"/>
                <a:ea typeface="宋体" panose="02010600030101010101" pitchFamily="2" charset="-122"/>
                <a:sym typeface="宋体" panose="02010600030101010101" pitchFamily="2" charset="-122"/>
              </a:rPr>
              <a:t>按照不超过课题经费中直接费用扣除设备购置费后的一定比例核定的</a:t>
            </a:r>
            <a:r>
              <a:rPr lang="zh-CN" altLang="en-US" sz="1500">
                <a:solidFill>
                  <a:srgbClr val="160B11"/>
                </a:solidFill>
                <a:latin typeface="宋体" panose="02010600030101010101" pitchFamily="2" charset="-122"/>
                <a:ea typeface="宋体" panose="02010600030101010101" pitchFamily="2" charset="-122"/>
                <a:sym typeface="宋体" panose="02010600030101010101" pitchFamily="2" charset="-122"/>
              </a:rPr>
              <a:t>，具体比例规定如下：</a:t>
            </a:r>
            <a:endParaRPr lang="zh-CN" altLang="en-US" sz="2700">
              <a:solidFill>
                <a:srgbClr val="160B11"/>
              </a:solidFill>
              <a:latin typeface="宋体" panose="02010600030101010101" pitchFamily="2" charset="-122"/>
              <a:ea typeface="宋体" panose="02010600030101010101" pitchFamily="2" charset="-122"/>
              <a:sym typeface="宋体" panose="02010600030101010101" pitchFamily="2" charset="-122"/>
            </a:endParaRPr>
          </a:p>
        </p:txBody>
      </p:sp>
      <p:sp>
        <p:nvSpPr>
          <p:cNvPr id="71691" name="文本框 11"/>
          <p:cNvSpPr txBox="1"/>
          <p:nvPr/>
        </p:nvSpPr>
        <p:spPr>
          <a:xfrm>
            <a:off x="2455545" y="4939030"/>
            <a:ext cx="6071870" cy="1291590"/>
          </a:xfrm>
          <a:prstGeom prst="rect">
            <a:avLst/>
          </a:prstGeom>
          <a:noFill/>
          <a:ln w="9525">
            <a:noFill/>
          </a:ln>
        </p:spPr>
        <p:txBody>
          <a:bodyPr wrap="square" anchor="t">
            <a:spAutoFit/>
          </a:bodyPr>
          <a:lstStyle/>
          <a:p>
            <a:pPr algn="just"/>
            <a:r>
              <a:rPr lang="en-US" altLang="zh-CN" sz="2400" dirty="0">
                <a:latin typeface="Calibri" panose="020F0502020204030204" pitchFamily="34" charset="0"/>
                <a:ea typeface="宋体" panose="02010600030101010101" pitchFamily="2" charset="-122"/>
              </a:rPr>
              <a:t>        </a:t>
            </a:r>
            <a:r>
              <a:rPr lang="zh-CN" altLang="en-US" sz="1800" b="1" dirty="0">
                <a:solidFill>
                  <a:srgbClr val="160B11"/>
                </a:solidFill>
                <a:latin typeface="Calibri" panose="020F0502020204030204" pitchFamily="34" charset="0"/>
                <a:ea typeface="宋体" panose="02010600030101010101" pitchFamily="2" charset="-122"/>
              </a:rPr>
              <a:t>间接费用在扣除科研项目所需的水、电、暖、气、房租、场地、仪器设备使用费用和有关费用后，余额可全部用于科研人员绩效支出，且不纳入单位绩效工资总量。（绩效支出没有比例限制）</a:t>
            </a:r>
            <a:endParaRPr lang="zh-CN" altLang="en-US" sz="1800" b="1" dirty="0">
              <a:solidFill>
                <a:srgbClr val="160B11"/>
              </a:solidFill>
              <a:latin typeface="Calibri" panose="020F0502020204030204" pitchFamily="34" charset="0"/>
              <a:ea typeface="宋体" panose="02010600030101010101" pitchFamily="2" charset="-122"/>
            </a:endParaRPr>
          </a:p>
        </p:txBody>
      </p:sp>
      <p:sp>
        <p:nvSpPr>
          <p:cNvPr id="2" name="文本框 8"/>
          <p:cNvSpPr txBox="1"/>
          <p:nvPr/>
        </p:nvSpPr>
        <p:spPr>
          <a:xfrm>
            <a:off x="2680335" y="3098800"/>
            <a:ext cx="5685155" cy="368300"/>
          </a:xfrm>
          <a:prstGeom prst="rect">
            <a:avLst/>
          </a:prstGeom>
          <a:noFill/>
          <a:ln w="9525">
            <a:noFill/>
          </a:ln>
        </p:spPr>
        <p:txBody>
          <a:bodyPr wrap="square" anchor="t">
            <a:spAutoFit/>
          </a:bodyPr>
          <a:p>
            <a:r>
              <a:rPr lang="en-US" altLang="zh-CN" sz="1500">
                <a:solidFill>
                  <a:srgbClr val="160B11"/>
                </a:solidFill>
                <a:latin typeface="宋体" panose="02010600030101010101" pitchFamily="2" charset="-122"/>
                <a:ea typeface="宋体" panose="02010600030101010101" pitchFamily="2" charset="-122"/>
                <a:sym typeface="宋体" panose="02010600030101010101" pitchFamily="2" charset="-122"/>
              </a:rPr>
              <a:t>   </a:t>
            </a:r>
            <a:r>
              <a:rPr lang="en-US" altLang="zh-CN" sz="1500" b="1">
                <a:solidFill>
                  <a:srgbClr val="160B11"/>
                </a:solidFill>
                <a:latin typeface="宋体" panose="02010600030101010101" pitchFamily="2" charset="-122"/>
                <a:ea typeface="宋体" panose="02010600030101010101" pitchFamily="2" charset="-122"/>
                <a:sym typeface="宋体" panose="02010600030101010101" pitchFamily="2" charset="-122"/>
              </a:rPr>
              <a:t> </a:t>
            </a:r>
            <a:r>
              <a:rPr lang="zh-CN" altLang="en-US" sz="1800" b="1">
                <a:solidFill>
                  <a:srgbClr val="160B11"/>
                </a:solidFill>
                <a:latin typeface="宋体" panose="02010600030101010101" pitchFamily="2" charset="-122"/>
                <a:ea typeface="宋体" panose="02010600030101010101" pitchFamily="2" charset="-122"/>
                <a:sym typeface="宋体" panose="02010600030101010101" pitchFamily="2" charset="-122"/>
              </a:rPr>
              <a:t>间接费用 </a:t>
            </a:r>
            <a:r>
              <a:rPr lang="en-US" altLang="zh-CN" sz="1800" b="1">
                <a:solidFill>
                  <a:srgbClr val="160B11"/>
                </a:solidFill>
                <a:latin typeface="宋体" panose="02010600030101010101" pitchFamily="2" charset="-122"/>
                <a:ea typeface="宋体" panose="02010600030101010101" pitchFamily="2" charset="-122"/>
                <a:sym typeface="宋体" panose="02010600030101010101" pitchFamily="2" charset="-122"/>
              </a:rPr>
              <a:t>= </a:t>
            </a:r>
            <a:r>
              <a:rPr lang="zh-CN" altLang="en-US" sz="1800" b="1">
                <a:solidFill>
                  <a:srgbClr val="160B11"/>
                </a:solidFill>
                <a:latin typeface="宋体" panose="02010600030101010101" pitchFamily="2" charset="-122"/>
                <a:ea typeface="宋体" panose="02010600030101010101" pitchFamily="2" charset="-122"/>
                <a:sym typeface="宋体" panose="02010600030101010101" pitchFamily="2" charset="-122"/>
              </a:rPr>
              <a:t>（直接费用 </a:t>
            </a:r>
            <a:r>
              <a:rPr lang="en-US" altLang="zh-CN" sz="1800" b="1">
                <a:solidFill>
                  <a:srgbClr val="160B11"/>
                </a:solidFill>
                <a:latin typeface="宋体" panose="02010600030101010101" pitchFamily="2" charset="-122"/>
                <a:ea typeface="宋体" panose="02010600030101010101" pitchFamily="2" charset="-122"/>
                <a:sym typeface="宋体" panose="02010600030101010101" pitchFamily="2" charset="-122"/>
              </a:rPr>
              <a:t>- </a:t>
            </a:r>
            <a:r>
              <a:rPr lang="zh-CN" altLang="en-US" sz="1800" b="1">
                <a:solidFill>
                  <a:srgbClr val="160B11"/>
                </a:solidFill>
                <a:latin typeface="宋体" panose="02010600030101010101" pitchFamily="2" charset="-122"/>
                <a:ea typeface="宋体" panose="02010600030101010101" pitchFamily="2" charset="-122"/>
                <a:sym typeface="宋体" panose="02010600030101010101" pitchFamily="2" charset="-122"/>
              </a:rPr>
              <a:t>设备费）× 一定比例</a:t>
            </a:r>
            <a:endParaRPr lang="zh-CN" altLang="en-US" sz="1800" b="1">
              <a:solidFill>
                <a:srgbClr val="160B11"/>
              </a:solidFill>
              <a:latin typeface="宋体" panose="02010600030101010101" pitchFamily="2" charset="-122"/>
              <a:ea typeface="宋体" panose="02010600030101010101" pitchFamily="2" charset="-122"/>
              <a:sym typeface="宋体" panose="02010600030101010101" pitchFamily="2" charset="-122"/>
            </a:endParaRPr>
          </a:p>
        </p:txBody>
      </p:sp>
      <p:sp>
        <p:nvSpPr>
          <p:cNvPr id="3" name="文本框 8"/>
          <p:cNvSpPr/>
          <p:nvPr/>
        </p:nvSpPr>
        <p:spPr>
          <a:xfrm>
            <a:off x="1925320" y="3780155"/>
            <a:ext cx="502920" cy="10439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lnSpc>
                <a:spcPct val="120000"/>
              </a:lnSpc>
              <a:spcBef>
                <a:spcPts val="0"/>
              </a:spcBef>
              <a:spcAft>
                <a:spcPts val="0"/>
              </a:spcAft>
              <a:defRPr/>
            </a:pPr>
            <a:r>
              <a:rPr lang="da-DK" altLang="zh-CN" sz="1600" b="1" kern="0">
                <a:solidFill>
                  <a:srgbClr val="92D050"/>
                </a:solidFill>
                <a:effectLst>
                  <a:outerShdw blurRad="38100" dist="38100" dir="2700000" algn="tl">
                    <a:srgbClr val="000000">
                      <a:alpha val="43137"/>
                    </a:srgbClr>
                  </a:outerShdw>
                </a:effectLst>
                <a:ea typeface="微软雅黑" panose="020B0503020204020204" pitchFamily="34" charset="-122"/>
                <a:cs typeface="Arial" panose="020B0604020202020204" pitchFamily="34" charset="0"/>
                <a:sym typeface="宋体" panose="02010600030101010101" pitchFamily="2" charset="-122"/>
              </a:rPr>
              <a:t>比</a:t>
            </a:r>
            <a:endParaRPr lang="da-DK" altLang="zh-CN" sz="1600" b="1" kern="0">
              <a:solidFill>
                <a:srgbClr val="92D050"/>
              </a:solidFill>
              <a:effectLst>
                <a:outerShdw blurRad="38100" dist="38100" dir="2700000" algn="tl">
                  <a:srgbClr val="000000">
                    <a:alpha val="43137"/>
                  </a:srgbClr>
                </a:outerShdw>
              </a:effectLst>
              <a:ea typeface="微软雅黑" panose="020B0503020204020204" pitchFamily="34" charset="-122"/>
              <a:cs typeface="Arial" panose="020B0604020202020204" pitchFamily="34" charset="0"/>
              <a:sym typeface="宋体" panose="02010600030101010101" pitchFamily="2" charset="-122"/>
            </a:endParaRPr>
          </a:p>
          <a:p>
            <a:pPr lvl="0" algn="ctr" fontAlgn="auto">
              <a:lnSpc>
                <a:spcPct val="120000"/>
              </a:lnSpc>
              <a:spcBef>
                <a:spcPts val="0"/>
              </a:spcBef>
              <a:spcAft>
                <a:spcPts val="0"/>
              </a:spcAft>
              <a:defRPr/>
            </a:pPr>
            <a:r>
              <a:rPr lang="da-DK" altLang="zh-CN" sz="1600" b="1" kern="0">
                <a:solidFill>
                  <a:srgbClr val="92D050"/>
                </a:solidFill>
                <a:effectLst>
                  <a:outerShdw blurRad="38100" dist="38100" dir="2700000" algn="tl">
                    <a:srgbClr val="000000">
                      <a:alpha val="43137"/>
                    </a:srgbClr>
                  </a:outerShdw>
                </a:effectLst>
                <a:ea typeface="微软雅黑" panose="020B0503020204020204" pitchFamily="34" charset="-122"/>
                <a:cs typeface="Arial" panose="020B0604020202020204" pitchFamily="34" charset="0"/>
                <a:sym typeface="宋体" panose="02010600030101010101" pitchFamily="2" charset="-122"/>
              </a:rPr>
              <a:t>例</a:t>
            </a:r>
            <a:endParaRPr lang="da-DK" altLang="zh-CN" sz="1600" b="1" kern="0">
              <a:solidFill>
                <a:srgbClr val="92D050"/>
              </a:solidFill>
              <a:effectLst>
                <a:outerShdw blurRad="38100" dist="38100" dir="2700000" algn="tl">
                  <a:srgbClr val="000000">
                    <a:alpha val="43137"/>
                  </a:srgbClr>
                </a:outerShdw>
              </a:effectLst>
              <a:ea typeface="微软雅黑" panose="020B0503020204020204" pitchFamily="34" charset="-122"/>
              <a:cs typeface="Arial" panose="020B0604020202020204" pitchFamily="34" charset="0"/>
              <a:sym typeface="宋体" panose="02010600030101010101" pitchFamily="2" charset="-122"/>
            </a:endParaRPr>
          </a:p>
        </p:txBody>
      </p:sp>
      <p:pic>
        <p:nvPicPr>
          <p:cNvPr id="44035"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Tree>
  </p:cSld>
  <p:clrMapOvr>
    <a:masterClrMapping/>
  </p:clrMapOvr>
  <p:transition>
    <p:wheel spokes="3"/>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MH_Other_12"/>
          <p:cNvSpPr/>
          <p:nvPr/>
        </p:nvSpPr>
        <p:spPr>
          <a:xfrm>
            <a:off x="2266315" y="2218690"/>
            <a:ext cx="365125" cy="365125"/>
          </a:xfrm>
          <a:prstGeom prst="ellipse">
            <a:avLst/>
          </a:prstGeom>
          <a:solidFill>
            <a:srgbClr val="FFFFFF"/>
          </a:solidFill>
          <a:ln w="88900" cap="flat" cmpd="sng">
            <a:solidFill>
              <a:srgbClr val="58595B"/>
            </a:solidFill>
            <a:prstDash val="solid"/>
            <a:round/>
            <a:headEnd type="none" w="med" len="med"/>
            <a:tailEnd type="none" w="med" len="med"/>
          </a:ln>
        </p:spPr>
        <p:txBody>
          <a:bodyPr lIns="0" tIns="0" rIns="0" bIns="0" anchor="ctr"/>
          <a:lstStyle/>
          <a:p>
            <a:pPr algn="ctr"/>
            <a:r>
              <a:rPr lang="en-US" altLang="zh-CN" sz="1200" b="1" dirty="0">
                <a:solidFill>
                  <a:srgbClr val="737373"/>
                </a:solidFill>
                <a:latin typeface="Arial" panose="020B0604020202020204" pitchFamily="34" charset="0"/>
                <a:ea typeface="幼圆" pitchFamily="49" charset="-122"/>
              </a:rPr>
              <a:t>01</a:t>
            </a:r>
            <a:endParaRPr lang="en-US" altLang="zh-CN" sz="1200" b="1" dirty="0">
              <a:solidFill>
                <a:srgbClr val="737373"/>
              </a:solidFill>
              <a:latin typeface="Arial" panose="020B0604020202020204" pitchFamily="34" charset="0"/>
              <a:ea typeface="幼圆" pitchFamily="49" charset="-122"/>
            </a:endParaRPr>
          </a:p>
        </p:txBody>
      </p:sp>
      <p:sp>
        <p:nvSpPr>
          <p:cNvPr id="86018" name="MH_Other_14"/>
          <p:cNvSpPr/>
          <p:nvPr/>
        </p:nvSpPr>
        <p:spPr>
          <a:xfrm>
            <a:off x="2266315" y="4630103"/>
            <a:ext cx="365125" cy="365125"/>
          </a:xfrm>
          <a:prstGeom prst="ellipse">
            <a:avLst/>
          </a:prstGeom>
          <a:solidFill>
            <a:srgbClr val="FFFFFF"/>
          </a:solidFill>
          <a:ln w="88900" cap="flat" cmpd="sng">
            <a:solidFill>
              <a:srgbClr val="A7A9AC"/>
            </a:solidFill>
            <a:prstDash val="solid"/>
            <a:round/>
            <a:headEnd type="none" w="med" len="med"/>
            <a:tailEnd type="none" w="med" len="med"/>
          </a:ln>
        </p:spPr>
        <p:txBody>
          <a:bodyPr lIns="0" tIns="0" rIns="0" bIns="0" anchor="ctr"/>
          <a:lstStyle/>
          <a:p>
            <a:pPr algn="ctr"/>
            <a:r>
              <a:rPr lang="en-US" altLang="zh-CN" sz="1200" b="1" dirty="0">
                <a:solidFill>
                  <a:srgbClr val="737373"/>
                </a:solidFill>
                <a:latin typeface="Arial" panose="020B0604020202020204" pitchFamily="34" charset="0"/>
                <a:ea typeface="幼圆" pitchFamily="49" charset="-122"/>
              </a:rPr>
              <a:t>04</a:t>
            </a:r>
            <a:endParaRPr lang="en-US" altLang="zh-CN" sz="1200" b="1" dirty="0">
              <a:solidFill>
                <a:srgbClr val="737373"/>
              </a:solidFill>
              <a:latin typeface="Arial" panose="020B0604020202020204" pitchFamily="34" charset="0"/>
              <a:ea typeface="幼圆" pitchFamily="49" charset="-122"/>
            </a:endParaRPr>
          </a:p>
        </p:txBody>
      </p:sp>
      <p:sp>
        <p:nvSpPr>
          <p:cNvPr id="86019" name="MH_SubTitle_5"/>
          <p:cNvSpPr txBox="1"/>
          <p:nvPr/>
        </p:nvSpPr>
        <p:spPr>
          <a:xfrm>
            <a:off x="2758440" y="2213928"/>
            <a:ext cx="5573713" cy="369887"/>
          </a:xfrm>
          <a:prstGeom prst="rect">
            <a:avLst/>
          </a:prstGeom>
          <a:noFill/>
          <a:ln w="9525">
            <a:noFill/>
          </a:ln>
        </p:spPr>
        <p:txBody>
          <a:bodyPr anchor="t"/>
          <a:lstStyle/>
          <a:p>
            <a:r>
              <a:rPr lang="zh-CN" altLang="en-US" sz="1600" b="1" dirty="0">
                <a:solidFill>
                  <a:srgbClr val="160B11"/>
                </a:solidFill>
                <a:latin typeface="Garamond" pitchFamily="18" charset="0"/>
                <a:ea typeface="宋体" panose="02010600030101010101" pitchFamily="2" charset="-122"/>
              </a:rPr>
              <a:t>间接费用以项目（课题）为单位进行核定；</a:t>
            </a:r>
            <a:endParaRPr lang="zh-CN" altLang="en-US" sz="1600" b="1" dirty="0">
              <a:solidFill>
                <a:srgbClr val="160B11"/>
              </a:solidFill>
              <a:latin typeface="Garamond" pitchFamily="18" charset="0"/>
              <a:ea typeface="宋体" panose="02010600030101010101" pitchFamily="2" charset="-122"/>
            </a:endParaRPr>
          </a:p>
        </p:txBody>
      </p:sp>
      <p:sp>
        <p:nvSpPr>
          <p:cNvPr id="86020" name="MH_SubTitle_7"/>
          <p:cNvSpPr txBox="1"/>
          <p:nvPr/>
        </p:nvSpPr>
        <p:spPr>
          <a:xfrm>
            <a:off x="2760028" y="2769553"/>
            <a:ext cx="5156200" cy="858837"/>
          </a:xfrm>
          <a:prstGeom prst="rect">
            <a:avLst/>
          </a:prstGeom>
          <a:noFill/>
          <a:ln w="9525">
            <a:noFill/>
          </a:ln>
        </p:spPr>
        <p:txBody>
          <a:bodyPr anchor="t"/>
          <a:lstStyle/>
          <a:p>
            <a:r>
              <a:rPr lang="zh-CN" altLang="en-US" sz="1600" b="1" dirty="0">
                <a:solidFill>
                  <a:srgbClr val="160B11"/>
                </a:solidFill>
                <a:latin typeface="Garamond" pitchFamily="18" charset="0"/>
                <a:ea typeface="宋体" panose="02010600030101010101" pitchFamily="2" charset="-122"/>
              </a:rPr>
              <a:t>间接费用分配：承担单位与合作单位在核定的总额基础上，根据各自承担任务和经费额度进行分解，协商提出分配方案。并在预算中明确；</a:t>
            </a:r>
            <a:endParaRPr lang="zh-CN" altLang="en-US" sz="1600" b="1" dirty="0">
              <a:solidFill>
                <a:srgbClr val="160B11"/>
              </a:solidFill>
              <a:latin typeface="Garamond" pitchFamily="18" charset="0"/>
              <a:ea typeface="宋体" panose="02010600030101010101" pitchFamily="2" charset="-122"/>
            </a:endParaRPr>
          </a:p>
        </p:txBody>
      </p:sp>
      <p:sp>
        <p:nvSpPr>
          <p:cNvPr id="3" name="文本框 2"/>
          <p:cNvSpPr txBox="1"/>
          <p:nvPr/>
        </p:nvSpPr>
        <p:spPr>
          <a:xfrm>
            <a:off x="845503" y="2212340"/>
            <a:ext cx="669925" cy="3635375"/>
          </a:xfrm>
          <a:prstGeom prst="rect">
            <a:avLst/>
          </a:prstGeom>
          <a:noFill/>
        </p:spPr>
        <p:txBody>
          <a:bodyPr vert="eaVert">
            <a:spAutoFit/>
          </a:bodyPr>
          <a:lstStyle/>
          <a:p>
            <a:pPr marR="0" algn="ctr" defTabSz="914400" rtl="0">
              <a:buClrTx/>
              <a:buSzTx/>
              <a:buFont typeface="Arial" panose="020B0604020202020204" pitchFamily="34" charset="0"/>
              <a:buNone/>
              <a:defRPr/>
            </a:pPr>
            <a:r>
              <a:rPr kumimoji="0" lang="zh-CN" altLang="en-US" sz="3200" b="1" kern="1200" cap="none" spc="0" normalizeH="0" baseline="0" noProof="1">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n-ea"/>
                <a:sym typeface="+mn-ea"/>
              </a:rPr>
              <a:t>间接费用支出管理</a:t>
            </a:r>
            <a:endParaRPr kumimoji="0" lang="zh-CN" altLang="en-US" sz="3200" b="1" kern="1200" cap="none" spc="0" normalizeH="0" baseline="0" noProof="1">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n-ea"/>
              <a:sym typeface="+mn-ea"/>
            </a:endParaRPr>
          </a:p>
        </p:txBody>
      </p:sp>
      <p:pic>
        <p:nvPicPr>
          <p:cNvPr id="86022" name="图片 1"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
        <p:nvSpPr>
          <p:cNvPr id="86023" name="MH_Other_18"/>
          <p:cNvSpPr/>
          <p:nvPr/>
        </p:nvSpPr>
        <p:spPr>
          <a:xfrm>
            <a:off x="2266315" y="5385753"/>
            <a:ext cx="365125" cy="365125"/>
          </a:xfrm>
          <a:prstGeom prst="ellipse">
            <a:avLst/>
          </a:prstGeom>
          <a:solidFill>
            <a:srgbClr val="FFFFFF"/>
          </a:solidFill>
          <a:ln w="88900" cap="flat" cmpd="sng">
            <a:solidFill>
              <a:srgbClr val="008CFF"/>
            </a:solidFill>
            <a:prstDash val="solid"/>
            <a:round/>
            <a:headEnd type="none" w="med" len="med"/>
            <a:tailEnd type="none" w="med" len="med"/>
          </a:ln>
        </p:spPr>
        <p:txBody>
          <a:bodyPr lIns="0" tIns="0" rIns="0" bIns="0" anchor="ctr"/>
          <a:lstStyle/>
          <a:p>
            <a:pPr algn="ctr"/>
            <a:r>
              <a:rPr lang="en-US" altLang="zh-CN" sz="1200" b="1" dirty="0">
                <a:solidFill>
                  <a:srgbClr val="737373"/>
                </a:solidFill>
                <a:latin typeface="Arial" panose="020B0604020202020204" pitchFamily="34" charset="0"/>
                <a:ea typeface="幼圆" pitchFamily="49" charset="-122"/>
              </a:rPr>
              <a:t>05</a:t>
            </a:r>
            <a:endParaRPr lang="en-US" altLang="zh-CN" sz="1200" b="1" dirty="0">
              <a:solidFill>
                <a:srgbClr val="737373"/>
              </a:solidFill>
              <a:latin typeface="Arial" panose="020B0604020202020204" pitchFamily="34" charset="0"/>
              <a:ea typeface="幼圆" pitchFamily="49" charset="-122"/>
            </a:endParaRPr>
          </a:p>
        </p:txBody>
      </p:sp>
      <p:sp>
        <p:nvSpPr>
          <p:cNvPr id="86024" name="MH_Other_18"/>
          <p:cNvSpPr/>
          <p:nvPr/>
        </p:nvSpPr>
        <p:spPr>
          <a:xfrm>
            <a:off x="2266315" y="3874453"/>
            <a:ext cx="365125" cy="365125"/>
          </a:xfrm>
          <a:prstGeom prst="ellipse">
            <a:avLst/>
          </a:prstGeom>
          <a:solidFill>
            <a:srgbClr val="FFFFFF"/>
          </a:solidFill>
          <a:ln w="88900" cap="flat" cmpd="sng">
            <a:solidFill>
              <a:srgbClr val="008CFF"/>
            </a:solidFill>
            <a:prstDash val="solid"/>
            <a:round/>
            <a:headEnd type="none" w="med" len="med"/>
            <a:tailEnd type="none" w="med" len="med"/>
          </a:ln>
        </p:spPr>
        <p:txBody>
          <a:bodyPr lIns="0" tIns="0" rIns="0" bIns="0" anchor="ctr"/>
          <a:lstStyle/>
          <a:p>
            <a:pPr algn="ctr"/>
            <a:r>
              <a:rPr lang="en-US" altLang="zh-CN" sz="1200" b="1" dirty="0">
                <a:solidFill>
                  <a:srgbClr val="737373"/>
                </a:solidFill>
                <a:latin typeface="Arial" panose="020B0604020202020204" pitchFamily="34" charset="0"/>
                <a:ea typeface="幼圆" pitchFamily="49" charset="-122"/>
              </a:rPr>
              <a:t>03</a:t>
            </a:r>
            <a:endParaRPr lang="en-US" altLang="zh-CN" sz="1200" b="1" dirty="0">
              <a:solidFill>
                <a:srgbClr val="737373"/>
              </a:solidFill>
              <a:latin typeface="Arial" panose="020B0604020202020204" pitchFamily="34" charset="0"/>
              <a:ea typeface="幼圆" pitchFamily="49" charset="-122"/>
            </a:endParaRPr>
          </a:p>
        </p:txBody>
      </p:sp>
      <p:sp>
        <p:nvSpPr>
          <p:cNvPr id="86025" name="MH_Other_12"/>
          <p:cNvSpPr/>
          <p:nvPr/>
        </p:nvSpPr>
        <p:spPr>
          <a:xfrm>
            <a:off x="2266315" y="3047365"/>
            <a:ext cx="365125" cy="365125"/>
          </a:xfrm>
          <a:prstGeom prst="ellipse">
            <a:avLst/>
          </a:prstGeom>
          <a:solidFill>
            <a:srgbClr val="FFFFFF"/>
          </a:solidFill>
          <a:ln w="88900" cap="flat" cmpd="sng">
            <a:solidFill>
              <a:srgbClr val="58595B"/>
            </a:solidFill>
            <a:prstDash val="solid"/>
            <a:round/>
            <a:headEnd type="none" w="med" len="med"/>
            <a:tailEnd type="none" w="med" len="med"/>
          </a:ln>
        </p:spPr>
        <p:txBody>
          <a:bodyPr lIns="0" tIns="0" rIns="0" bIns="0" anchor="ctr"/>
          <a:lstStyle/>
          <a:p>
            <a:pPr algn="ctr"/>
            <a:r>
              <a:rPr lang="en-US" altLang="zh-CN" sz="1200" b="1" dirty="0">
                <a:solidFill>
                  <a:srgbClr val="737373"/>
                </a:solidFill>
                <a:latin typeface="Arial" panose="020B0604020202020204" pitchFamily="34" charset="0"/>
                <a:ea typeface="幼圆" pitchFamily="49" charset="-122"/>
              </a:rPr>
              <a:t>02</a:t>
            </a:r>
            <a:endParaRPr lang="en-US" altLang="zh-CN" sz="1200" b="1" dirty="0">
              <a:solidFill>
                <a:srgbClr val="737373"/>
              </a:solidFill>
              <a:latin typeface="Arial" panose="020B0604020202020204" pitchFamily="34" charset="0"/>
              <a:ea typeface="幼圆" pitchFamily="49" charset="-122"/>
            </a:endParaRPr>
          </a:p>
        </p:txBody>
      </p:sp>
      <p:sp>
        <p:nvSpPr>
          <p:cNvPr id="86026" name="MH_SubTitle_7"/>
          <p:cNvSpPr txBox="1"/>
          <p:nvPr/>
        </p:nvSpPr>
        <p:spPr>
          <a:xfrm>
            <a:off x="2760028" y="3628390"/>
            <a:ext cx="5364162" cy="858838"/>
          </a:xfrm>
          <a:prstGeom prst="rect">
            <a:avLst/>
          </a:prstGeom>
          <a:noFill/>
          <a:ln w="9525">
            <a:noFill/>
          </a:ln>
        </p:spPr>
        <p:txBody>
          <a:bodyPr anchor="t"/>
          <a:lstStyle/>
          <a:p>
            <a:r>
              <a:rPr lang="zh-CN" altLang="en-US" sz="1600" b="1" dirty="0">
                <a:solidFill>
                  <a:srgbClr val="160B11"/>
                </a:solidFill>
                <a:latin typeface="Garamond" pitchFamily="18" charset="0"/>
                <a:ea typeface="宋体" panose="02010600030101010101" pitchFamily="2" charset="-122"/>
              </a:rPr>
              <a:t>间接费用管理：纳入单位财务统一管理，统筹安排使用。可以采取提取、列支、提取与列支并用的方式，但不得超过核定的金额；</a:t>
            </a:r>
            <a:endParaRPr lang="zh-CN" altLang="en-US" sz="1600" b="1" dirty="0">
              <a:solidFill>
                <a:srgbClr val="160B11"/>
              </a:solidFill>
              <a:latin typeface="Garamond" pitchFamily="18" charset="0"/>
              <a:ea typeface="宋体" panose="02010600030101010101" pitchFamily="2" charset="-122"/>
            </a:endParaRPr>
          </a:p>
        </p:txBody>
      </p:sp>
      <p:sp>
        <p:nvSpPr>
          <p:cNvPr id="86027" name="MH_SubTitle_5"/>
          <p:cNvSpPr txBox="1"/>
          <p:nvPr/>
        </p:nvSpPr>
        <p:spPr>
          <a:xfrm>
            <a:off x="2758440" y="4550728"/>
            <a:ext cx="5575300" cy="525462"/>
          </a:xfrm>
          <a:prstGeom prst="rect">
            <a:avLst/>
          </a:prstGeom>
          <a:noFill/>
          <a:ln w="9525">
            <a:noFill/>
          </a:ln>
        </p:spPr>
        <p:txBody>
          <a:bodyPr anchor="t"/>
          <a:lstStyle/>
          <a:p>
            <a:r>
              <a:rPr lang="zh-CN" altLang="en-US" sz="1600" b="1" dirty="0">
                <a:solidFill>
                  <a:srgbClr val="160B11"/>
                </a:solidFill>
                <a:latin typeface="Garamond" pitchFamily="18" charset="0"/>
                <a:ea typeface="宋体" panose="02010600030101010101" pitchFamily="2" charset="-122"/>
              </a:rPr>
              <a:t>承担单位与合作单位应当按照国家、自治区有关规定制定间接费用管理制度；</a:t>
            </a:r>
            <a:endParaRPr lang="zh-CN" altLang="en-US" sz="1600" b="1" dirty="0">
              <a:solidFill>
                <a:srgbClr val="160B11"/>
              </a:solidFill>
              <a:latin typeface="Garamond" pitchFamily="18" charset="0"/>
              <a:ea typeface="宋体" panose="02010600030101010101" pitchFamily="2" charset="-122"/>
            </a:endParaRPr>
          </a:p>
        </p:txBody>
      </p:sp>
      <p:sp>
        <p:nvSpPr>
          <p:cNvPr id="86028" name="MH_SubTitle_5"/>
          <p:cNvSpPr txBox="1"/>
          <p:nvPr/>
        </p:nvSpPr>
        <p:spPr>
          <a:xfrm>
            <a:off x="2760028" y="5288915"/>
            <a:ext cx="5573712" cy="558800"/>
          </a:xfrm>
          <a:prstGeom prst="rect">
            <a:avLst/>
          </a:prstGeom>
          <a:noFill/>
          <a:ln w="9525">
            <a:noFill/>
          </a:ln>
        </p:spPr>
        <p:txBody>
          <a:bodyPr anchor="t"/>
          <a:lstStyle/>
          <a:p>
            <a:r>
              <a:rPr lang="zh-CN" altLang="en-US" sz="1600" b="1" dirty="0">
                <a:solidFill>
                  <a:srgbClr val="160B11"/>
                </a:solidFill>
                <a:latin typeface="Garamond" pitchFamily="18" charset="0"/>
                <a:ea typeface="宋体" panose="02010600030101010101" pitchFamily="2" charset="-122"/>
              </a:rPr>
              <a:t>间接费用应按照管理办法规定的用途支出，不得在直接费用中列支属于间接费用支付范围的费用。</a:t>
            </a:r>
            <a:endParaRPr lang="zh-CN" altLang="en-US" sz="1600" b="1" dirty="0">
              <a:solidFill>
                <a:srgbClr val="160B11"/>
              </a:solidFill>
              <a:latin typeface="Garamond" pitchFamily="18" charset="0"/>
              <a:ea typeface="宋体" panose="02010600030101010101" pitchFamily="2" charset="-122"/>
            </a:endParaRPr>
          </a:p>
        </p:txBody>
      </p:sp>
    </p:spTree>
    <p:custDataLst>
      <p:tags r:id="rId2"/>
    </p:custDataLst>
  </p:cSld>
  <p:clrMapOvr>
    <a:masterClrMapping/>
  </p:clrMapOvr>
  <p:transition>
    <p:wheel spokes="3"/>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Other_1"/>
          <p:cNvSpPr/>
          <p:nvPr/>
        </p:nvSpPr>
        <p:spPr>
          <a:xfrm rot="21439215">
            <a:off x="2349500" y="4338638"/>
            <a:ext cx="771525" cy="544513"/>
          </a:xfrm>
          <a:prstGeom prst="roundRect">
            <a:avLst>
              <a:gd name="adj" fmla="val 18567"/>
            </a:avLst>
          </a:prstGeom>
          <a:solidFill>
            <a:srgbClr val="00B050"/>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800" b="0" i="0" u="none" strike="noStrike" kern="1200" cap="none" spc="0" normalizeH="0" baseline="0" noProof="1">
                <a:ln>
                  <a:noFill/>
                </a:ln>
                <a:solidFill>
                  <a:srgbClr val="FFFFFF"/>
                </a:solidFill>
                <a:effectLst/>
                <a:uLnTx/>
                <a:uFillTx/>
                <a:latin typeface="方正姚体" pitchFamily="2" charset="-122"/>
                <a:ea typeface="方正姚体" pitchFamily="2" charset="-122"/>
                <a:cs typeface="+mn-cs"/>
              </a:rPr>
              <a:t>3</a:t>
            </a:r>
            <a:endParaRPr kumimoji="0" lang="en-US" altLang="zh-CN" sz="4800" b="0" i="0" u="none" strike="noStrike" kern="1200" cap="none" spc="0" normalizeH="0" baseline="0" noProof="1">
              <a:ln>
                <a:noFill/>
              </a:ln>
              <a:solidFill>
                <a:srgbClr val="FFFFFF"/>
              </a:solidFill>
              <a:effectLst/>
              <a:uLnTx/>
              <a:uFillTx/>
              <a:latin typeface="方正姚体" pitchFamily="2" charset="-122"/>
              <a:ea typeface="方正姚体" pitchFamily="2" charset="-122"/>
              <a:cs typeface="+mn-cs"/>
            </a:endParaRPr>
          </a:p>
        </p:txBody>
      </p:sp>
      <p:cxnSp>
        <p:nvCxnSpPr>
          <p:cNvPr id="6" name="MH_Other_2"/>
          <p:cNvCxnSpPr/>
          <p:nvPr/>
        </p:nvCxnSpPr>
        <p:spPr>
          <a:xfrm>
            <a:off x="3286125" y="4619625"/>
            <a:ext cx="942975" cy="0"/>
          </a:xfrm>
          <a:prstGeom prst="straightConnector1">
            <a:avLst/>
          </a:prstGeom>
          <a:ln>
            <a:solidFill>
              <a:srgbClr val="B2B2B2"/>
            </a:solidFill>
            <a:tailEnd type="triangle"/>
          </a:ln>
        </p:spPr>
        <p:style>
          <a:lnRef idx="1">
            <a:schemeClr val="accent1"/>
          </a:lnRef>
          <a:fillRef idx="0">
            <a:schemeClr val="accent1"/>
          </a:fillRef>
          <a:effectRef idx="0">
            <a:schemeClr val="accent1"/>
          </a:effectRef>
          <a:fontRef idx="minor">
            <a:schemeClr val="tx1"/>
          </a:fontRef>
        </p:style>
      </p:cxnSp>
      <p:sp>
        <p:nvSpPr>
          <p:cNvPr id="10" name="MH_Other_3"/>
          <p:cNvSpPr/>
          <p:nvPr/>
        </p:nvSpPr>
        <p:spPr>
          <a:xfrm rot="21439215">
            <a:off x="2763838" y="3616325"/>
            <a:ext cx="725488" cy="642938"/>
          </a:xfrm>
          <a:prstGeom prst="roundRect">
            <a:avLst>
              <a:gd name="adj" fmla="val 18567"/>
            </a:avLst>
          </a:prstGeom>
          <a:solidFill>
            <a:srgbClr val="C00000"/>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fontAlgn="base" hangingPunct="1"/>
            <a:r>
              <a:rPr lang="en-US" altLang="zh-CN" sz="4800" strike="noStrike" noProof="1">
                <a:solidFill>
                  <a:srgbClr val="FFFFFF"/>
                </a:solidFill>
                <a:latin typeface="方正姚体" pitchFamily="2" charset="-122"/>
                <a:ea typeface="方正姚体" pitchFamily="2" charset="-122"/>
              </a:rPr>
              <a:t>2</a:t>
            </a:r>
            <a:endParaRPr lang="zh-CN" altLang="en-US" sz="4800" strike="noStrike" noProof="1">
              <a:solidFill>
                <a:srgbClr val="FFFFFF"/>
              </a:solidFill>
              <a:latin typeface="方正姚体" pitchFamily="2" charset="-122"/>
              <a:ea typeface="方正姚体" pitchFamily="2" charset="-122"/>
            </a:endParaRPr>
          </a:p>
        </p:txBody>
      </p:sp>
      <p:cxnSp>
        <p:nvCxnSpPr>
          <p:cNvPr id="11" name="MH_Other_4"/>
          <p:cNvCxnSpPr/>
          <p:nvPr/>
        </p:nvCxnSpPr>
        <p:spPr>
          <a:xfrm>
            <a:off x="3690938" y="3911600"/>
            <a:ext cx="920750" cy="0"/>
          </a:xfrm>
          <a:prstGeom prst="straightConnector1">
            <a:avLst/>
          </a:prstGeom>
          <a:ln>
            <a:solidFill>
              <a:srgbClr val="B2B2B2"/>
            </a:solidFill>
            <a:tailEnd type="triangle"/>
          </a:ln>
        </p:spPr>
        <p:style>
          <a:lnRef idx="1">
            <a:schemeClr val="accent1"/>
          </a:lnRef>
          <a:fillRef idx="0">
            <a:schemeClr val="accent1"/>
          </a:fillRef>
          <a:effectRef idx="0">
            <a:schemeClr val="accent1"/>
          </a:effectRef>
          <a:fontRef idx="minor">
            <a:schemeClr val="tx1"/>
          </a:fontRef>
        </p:style>
      </p:cxnSp>
      <p:sp>
        <p:nvSpPr>
          <p:cNvPr id="15" name="MH_Other_5"/>
          <p:cNvSpPr/>
          <p:nvPr/>
        </p:nvSpPr>
        <p:spPr>
          <a:xfrm rot="21439215">
            <a:off x="2525713" y="2930525"/>
            <a:ext cx="744538" cy="650875"/>
          </a:xfrm>
          <a:prstGeom prst="roundRect">
            <a:avLst>
              <a:gd name="adj" fmla="val 18567"/>
            </a:avLst>
          </a:prstGeom>
          <a:solidFill>
            <a:srgbClr val="0070C0"/>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800" b="0" i="0" u="none" strike="noStrike" kern="1200" cap="none" spc="0" normalizeH="0" baseline="0" noProof="1">
                <a:ln>
                  <a:noFill/>
                </a:ln>
                <a:solidFill>
                  <a:srgbClr val="FFFFFF"/>
                </a:solidFill>
                <a:effectLst/>
                <a:uLnTx/>
                <a:uFillTx/>
                <a:latin typeface="方正姚体" pitchFamily="2" charset="-122"/>
                <a:ea typeface="方正姚体" pitchFamily="2" charset="-122"/>
                <a:cs typeface="+mn-cs"/>
              </a:rPr>
              <a:t>1</a:t>
            </a:r>
            <a:endParaRPr kumimoji="0" lang="en-US" altLang="zh-CN" sz="4800" b="0" i="0" u="none" strike="noStrike" kern="1200" cap="none" spc="0" normalizeH="0" baseline="0" noProof="1">
              <a:ln>
                <a:noFill/>
              </a:ln>
              <a:solidFill>
                <a:srgbClr val="FFFFFF"/>
              </a:solidFill>
              <a:effectLst/>
              <a:uLnTx/>
              <a:uFillTx/>
              <a:latin typeface="方正姚体" pitchFamily="2" charset="-122"/>
              <a:ea typeface="方正姚体" pitchFamily="2" charset="-122"/>
              <a:cs typeface="+mn-cs"/>
            </a:endParaRPr>
          </a:p>
        </p:txBody>
      </p:sp>
      <p:cxnSp>
        <p:nvCxnSpPr>
          <p:cNvPr id="16" name="MH_Other_6"/>
          <p:cNvCxnSpPr/>
          <p:nvPr/>
        </p:nvCxnSpPr>
        <p:spPr>
          <a:xfrm>
            <a:off x="3398838" y="3255963"/>
            <a:ext cx="830263" cy="0"/>
          </a:xfrm>
          <a:prstGeom prst="straightConnector1">
            <a:avLst/>
          </a:prstGeom>
          <a:ln>
            <a:solidFill>
              <a:srgbClr val="B2B2B2"/>
            </a:solidFill>
            <a:tailEnd type="triangle"/>
          </a:ln>
        </p:spPr>
        <p:style>
          <a:lnRef idx="1">
            <a:schemeClr val="accent1"/>
          </a:lnRef>
          <a:fillRef idx="0">
            <a:schemeClr val="accent1"/>
          </a:fillRef>
          <a:effectRef idx="0">
            <a:schemeClr val="accent1"/>
          </a:effectRef>
          <a:fontRef idx="minor">
            <a:schemeClr val="tx1"/>
          </a:fontRef>
        </p:style>
      </p:cxnSp>
      <p:sp>
        <p:nvSpPr>
          <p:cNvPr id="32" name="MH_Other_9"/>
          <p:cNvSpPr/>
          <p:nvPr/>
        </p:nvSpPr>
        <p:spPr>
          <a:xfrm>
            <a:off x="1397000" y="2914650"/>
            <a:ext cx="939800" cy="2597150"/>
          </a:xfrm>
          <a:custGeom>
            <a:avLst/>
            <a:gdLst>
              <a:gd name="connsiteX0" fmla="*/ 353236 w 1570676"/>
              <a:gd name="connsiteY0" fmla="*/ 0 h 3230989"/>
              <a:gd name="connsiteX1" fmla="*/ 704078 w 1570676"/>
              <a:gd name="connsiteY1" fmla="*/ 350842 h 3230989"/>
              <a:gd name="connsiteX2" fmla="*/ 696950 w 1570676"/>
              <a:gd name="connsiteY2" fmla="*/ 421549 h 3230989"/>
              <a:gd name="connsiteX3" fmla="*/ 693971 w 1570676"/>
              <a:gd name="connsiteY3" fmla="*/ 431148 h 3230989"/>
              <a:gd name="connsiteX4" fmla="*/ 1124583 w 1570676"/>
              <a:gd name="connsiteY4" fmla="*/ 115308 h 3230989"/>
              <a:gd name="connsiteX5" fmla="*/ 1182673 w 1570676"/>
              <a:gd name="connsiteY5" fmla="*/ 124239 h 3230989"/>
              <a:gd name="connsiteX6" fmla="*/ 1280987 w 1570676"/>
              <a:gd name="connsiteY6" fmla="*/ 258279 h 3230989"/>
              <a:gd name="connsiteX7" fmla="*/ 1272055 w 1570676"/>
              <a:gd name="connsiteY7" fmla="*/ 316369 h 3230989"/>
              <a:gd name="connsiteX8" fmla="*/ 737572 w 1570676"/>
              <a:gd name="connsiteY8" fmla="*/ 708396 h 3230989"/>
              <a:gd name="connsiteX9" fmla="*/ 1421618 w 1570676"/>
              <a:gd name="connsiteY9" fmla="*/ 295118 h 3230989"/>
              <a:gd name="connsiteX10" fmla="*/ 1478696 w 1570676"/>
              <a:gd name="connsiteY10" fmla="*/ 309203 h 3230989"/>
              <a:gd name="connsiteX11" fmla="*/ 1564680 w 1570676"/>
              <a:gd name="connsiteY11" fmla="*/ 451522 h 3230989"/>
              <a:gd name="connsiteX12" fmla="*/ 1550596 w 1570676"/>
              <a:gd name="connsiteY12" fmla="*/ 508600 h 3230989"/>
              <a:gd name="connsiteX13" fmla="*/ 625846 w 1570676"/>
              <a:gd name="connsiteY13" fmla="*/ 1067303 h 3230989"/>
              <a:gd name="connsiteX14" fmla="*/ 625846 w 1570676"/>
              <a:gd name="connsiteY14" fmla="*/ 1840572 h 3230989"/>
              <a:gd name="connsiteX15" fmla="*/ 621798 w 1570676"/>
              <a:gd name="connsiteY15" fmla="*/ 1860622 h 3230989"/>
              <a:gd name="connsiteX16" fmla="*/ 630588 w 1570676"/>
              <a:gd name="connsiteY16" fmla="*/ 1874274 h 3230989"/>
              <a:gd name="connsiteX17" fmla="*/ 719607 w 1570676"/>
              <a:gd name="connsiteY17" fmla="*/ 2101869 h 3230989"/>
              <a:gd name="connsiteX18" fmla="*/ 724451 w 1570676"/>
              <a:gd name="connsiteY18" fmla="*/ 2103875 h 3230989"/>
              <a:gd name="connsiteX19" fmla="*/ 738159 w 1570676"/>
              <a:gd name="connsiteY19" fmla="*/ 2136968 h 3230989"/>
              <a:gd name="connsiteX20" fmla="*/ 738159 w 1570676"/>
              <a:gd name="connsiteY20" fmla="*/ 3173493 h 3230989"/>
              <a:gd name="connsiteX21" fmla="*/ 691358 w 1570676"/>
              <a:gd name="connsiteY21" fmla="*/ 3220294 h 3230989"/>
              <a:gd name="connsiteX22" fmla="*/ 504158 w 1570676"/>
              <a:gd name="connsiteY22" fmla="*/ 3220294 h 3230989"/>
              <a:gd name="connsiteX23" fmla="*/ 457357 w 1570676"/>
              <a:gd name="connsiteY23" fmla="*/ 3173493 h 3230989"/>
              <a:gd name="connsiteX24" fmla="*/ 457357 w 1570676"/>
              <a:gd name="connsiteY24" fmla="*/ 2183074 h 3230989"/>
              <a:gd name="connsiteX25" fmla="*/ 375586 w 1570676"/>
              <a:gd name="connsiteY25" fmla="*/ 1974012 h 3230989"/>
              <a:gd name="connsiteX26" fmla="*/ 370477 w 1570676"/>
              <a:gd name="connsiteY26" fmla="*/ 1944882 h 3230989"/>
              <a:gd name="connsiteX27" fmla="*/ 280842 w 1570676"/>
              <a:gd name="connsiteY27" fmla="*/ 1944882 h 3230989"/>
              <a:gd name="connsiteX28" fmla="*/ 280842 w 1570676"/>
              <a:gd name="connsiteY28" fmla="*/ 3185353 h 3230989"/>
              <a:gd name="connsiteX29" fmla="*/ 235206 w 1570676"/>
              <a:gd name="connsiteY29" fmla="*/ 3230989 h 3230989"/>
              <a:gd name="connsiteX30" fmla="*/ 52665 w 1570676"/>
              <a:gd name="connsiteY30" fmla="*/ 3230989 h 3230989"/>
              <a:gd name="connsiteX31" fmla="*/ 7029 w 1570676"/>
              <a:gd name="connsiteY31" fmla="*/ 3185353 h 3230989"/>
              <a:gd name="connsiteX32" fmla="*/ 7029 w 1570676"/>
              <a:gd name="connsiteY32" fmla="*/ 1902195 h 3230989"/>
              <a:gd name="connsiteX33" fmla="*/ 10564 w 1570676"/>
              <a:gd name="connsiteY33" fmla="*/ 1884685 h 3230989"/>
              <a:gd name="connsiteX34" fmla="*/ 8197 w 1570676"/>
              <a:gd name="connsiteY34" fmla="*/ 1881174 h 3230989"/>
              <a:gd name="connsiteX35" fmla="*/ 0 w 1570676"/>
              <a:gd name="connsiteY35" fmla="*/ 1840572 h 3230989"/>
              <a:gd name="connsiteX36" fmla="*/ 0 w 1570676"/>
              <a:gd name="connsiteY36" fmla="*/ 836612 h 3230989"/>
              <a:gd name="connsiteX37" fmla="*/ 104310 w 1570676"/>
              <a:gd name="connsiteY37" fmla="*/ 732302 h 3230989"/>
              <a:gd name="connsiteX38" fmla="*/ 283381 w 1570676"/>
              <a:gd name="connsiteY38" fmla="*/ 732302 h 3230989"/>
              <a:gd name="connsiteX39" fmla="*/ 331193 w 1570676"/>
              <a:gd name="connsiteY39" fmla="*/ 697234 h 3230989"/>
              <a:gd name="connsiteX40" fmla="*/ 216672 w 1570676"/>
              <a:gd name="connsiteY40" fmla="*/ 674113 h 3230989"/>
              <a:gd name="connsiteX41" fmla="*/ 2394 w 1570676"/>
              <a:gd name="connsiteY41" fmla="*/ 350842 h 3230989"/>
              <a:gd name="connsiteX42" fmla="*/ 353236 w 1570676"/>
              <a:gd name="connsiteY42" fmla="*/ 0 h 323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70676" h="3230989">
                <a:moveTo>
                  <a:pt x="353236" y="0"/>
                </a:moveTo>
                <a:cubicBezTo>
                  <a:pt x="547001" y="0"/>
                  <a:pt x="704078" y="157077"/>
                  <a:pt x="704078" y="350842"/>
                </a:cubicBezTo>
                <a:cubicBezTo>
                  <a:pt x="704078" y="375063"/>
                  <a:pt x="701624" y="398710"/>
                  <a:pt x="696950" y="421549"/>
                </a:cubicBezTo>
                <a:lnTo>
                  <a:pt x="693971" y="431148"/>
                </a:lnTo>
                <a:lnTo>
                  <a:pt x="1124583" y="115308"/>
                </a:lnTo>
                <a:cubicBezTo>
                  <a:pt x="1143090" y="101733"/>
                  <a:pt x="1169099" y="105732"/>
                  <a:pt x="1182673" y="124239"/>
                </a:cubicBezTo>
                <a:lnTo>
                  <a:pt x="1280987" y="258279"/>
                </a:lnTo>
                <a:cubicBezTo>
                  <a:pt x="1294562" y="276786"/>
                  <a:pt x="1290563" y="302795"/>
                  <a:pt x="1272055" y="316369"/>
                </a:cubicBezTo>
                <a:lnTo>
                  <a:pt x="737572" y="708396"/>
                </a:lnTo>
                <a:lnTo>
                  <a:pt x="1421618" y="295118"/>
                </a:lnTo>
                <a:cubicBezTo>
                  <a:pt x="1441269" y="283246"/>
                  <a:pt x="1466824" y="289552"/>
                  <a:pt x="1478696" y="309203"/>
                </a:cubicBezTo>
                <a:lnTo>
                  <a:pt x="1564680" y="451522"/>
                </a:lnTo>
                <a:cubicBezTo>
                  <a:pt x="1576553" y="471173"/>
                  <a:pt x="1570247" y="496728"/>
                  <a:pt x="1550596" y="508600"/>
                </a:cubicBezTo>
                <a:lnTo>
                  <a:pt x="625846" y="1067303"/>
                </a:lnTo>
                <a:lnTo>
                  <a:pt x="625846" y="1840572"/>
                </a:lnTo>
                <a:lnTo>
                  <a:pt x="621798" y="1860622"/>
                </a:lnTo>
                <a:lnTo>
                  <a:pt x="630588" y="1874274"/>
                </a:lnTo>
                <a:lnTo>
                  <a:pt x="719607" y="2101869"/>
                </a:lnTo>
                <a:lnTo>
                  <a:pt x="724451" y="2103875"/>
                </a:lnTo>
                <a:cubicBezTo>
                  <a:pt x="732921" y="2112345"/>
                  <a:pt x="738159" y="2124045"/>
                  <a:pt x="738159" y="2136968"/>
                </a:cubicBezTo>
                <a:lnTo>
                  <a:pt x="738159" y="3173493"/>
                </a:lnTo>
                <a:cubicBezTo>
                  <a:pt x="738159" y="3199340"/>
                  <a:pt x="717205" y="3220294"/>
                  <a:pt x="691358" y="3220294"/>
                </a:cubicBezTo>
                <a:lnTo>
                  <a:pt x="504158" y="3220294"/>
                </a:lnTo>
                <a:cubicBezTo>
                  <a:pt x="478311" y="3220294"/>
                  <a:pt x="457357" y="3199340"/>
                  <a:pt x="457357" y="3173493"/>
                </a:cubicBezTo>
                <a:lnTo>
                  <a:pt x="457357" y="2183074"/>
                </a:lnTo>
                <a:lnTo>
                  <a:pt x="375586" y="1974012"/>
                </a:lnTo>
                <a:lnTo>
                  <a:pt x="370477" y="1944882"/>
                </a:lnTo>
                <a:lnTo>
                  <a:pt x="280842" y="1944882"/>
                </a:lnTo>
                <a:lnTo>
                  <a:pt x="280842" y="3185353"/>
                </a:lnTo>
                <a:cubicBezTo>
                  <a:pt x="280842" y="3210557"/>
                  <a:pt x="260410" y="3230989"/>
                  <a:pt x="235206" y="3230989"/>
                </a:cubicBezTo>
                <a:lnTo>
                  <a:pt x="52665" y="3230989"/>
                </a:lnTo>
                <a:cubicBezTo>
                  <a:pt x="27461" y="3230989"/>
                  <a:pt x="7029" y="3210557"/>
                  <a:pt x="7029" y="3185353"/>
                </a:cubicBezTo>
                <a:lnTo>
                  <a:pt x="7029" y="1902195"/>
                </a:lnTo>
                <a:lnTo>
                  <a:pt x="10564" y="1884685"/>
                </a:lnTo>
                <a:lnTo>
                  <a:pt x="8197" y="1881174"/>
                </a:lnTo>
                <a:cubicBezTo>
                  <a:pt x="2919" y="1868695"/>
                  <a:pt x="0" y="1854975"/>
                  <a:pt x="0" y="1840572"/>
                </a:cubicBezTo>
                <a:lnTo>
                  <a:pt x="0" y="836612"/>
                </a:lnTo>
                <a:cubicBezTo>
                  <a:pt x="0" y="779003"/>
                  <a:pt x="46701" y="732302"/>
                  <a:pt x="104310" y="732302"/>
                </a:cubicBezTo>
                <a:lnTo>
                  <a:pt x="283381" y="732302"/>
                </a:lnTo>
                <a:lnTo>
                  <a:pt x="331193" y="697234"/>
                </a:lnTo>
                <a:lnTo>
                  <a:pt x="216672" y="674113"/>
                </a:lnTo>
                <a:cubicBezTo>
                  <a:pt x="90750" y="620853"/>
                  <a:pt x="2394" y="496166"/>
                  <a:pt x="2394" y="350842"/>
                </a:cubicBezTo>
                <a:cubicBezTo>
                  <a:pt x="2394" y="157077"/>
                  <a:pt x="159471" y="0"/>
                  <a:pt x="353236"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86" name="MH_SubTitle_3"/>
          <p:cNvSpPr txBox="1"/>
          <p:nvPr/>
        </p:nvSpPr>
        <p:spPr>
          <a:xfrm>
            <a:off x="4229100" y="2924175"/>
            <a:ext cx="4594225" cy="552450"/>
          </a:xfrm>
          <a:prstGeom prst="rect">
            <a:avLst/>
          </a:prstGeom>
          <a:noFill/>
          <a:ln w="9525">
            <a:noFill/>
          </a:ln>
        </p:spPr>
        <p:txBody>
          <a:bodyPr lIns="0" tIns="0" rIns="0" bIns="0" anchor="ctr"/>
          <a:lstStyle/>
          <a:p>
            <a:pPr marR="0" defTabSz="914400" rtl="0">
              <a:lnSpc>
                <a:spcPct val="130000"/>
              </a:lnSpc>
              <a:buClrTx/>
              <a:buSzTx/>
              <a:buFont typeface="Arial" panose="020B0604020202020204" pitchFamily="34" charset="0"/>
              <a:buNone/>
              <a:defRPr/>
            </a:pPr>
            <a:r>
              <a:rPr kumimoji="0" lang="zh-CN" altLang="en-US" sz="2400" b="1" kern="0" cap="none" spc="0" normalizeH="0" baseline="0" noProof="0" dirty="0" smtClean="0">
                <a:solidFill>
                  <a:srgbClr val="160B11"/>
                </a:solidFill>
                <a:latin typeface="+mn-ea"/>
                <a:ea typeface="+mn-ea"/>
                <a:cs typeface="+mn-cs"/>
                <a:sym typeface="+mn-ea"/>
              </a:rPr>
              <a:t>需要报批的调整事项</a:t>
            </a:r>
            <a:r>
              <a:rPr kumimoji="0" lang="en-US" altLang="zh-CN" sz="2000" b="1" kern="1200" cap="none" spc="0" normalizeH="0" baseline="0" noProof="1">
                <a:solidFill>
                  <a:srgbClr val="404040"/>
                </a:solidFill>
                <a:latin typeface="Calibri" panose="020F0502020204030204" pitchFamily="34" charset="0"/>
                <a:ea typeface="微软雅黑" panose="020B0503020204020204" pitchFamily="34" charset="-122"/>
                <a:cs typeface="+mn-ea"/>
              </a:rPr>
              <a:t> </a:t>
            </a:r>
            <a:endParaRPr kumimoji="0" lang="zh-CN" altLang="en-US" sz="2000" b="1" kern="1200" cap="none" spc="0" normalizeH="0" baseline="0" noProof="1">
              <a:solidFill>
                <a:srgbClr val="404040"/>
              </a:solidFill>
              <a:latin typeface="Calibri" panose="020F0502020204030204" pitchFamily="34" charset="0"/>
              <a:ea typeface="微软雅黑" panose="020B0503020204020204" pitchFamily="34" charset="-122"/>
              <a:cs typeface="+mn-cs"/>
            </a:endParaRPr>
          </a:p>
        </p:txBody>
      </p:sp>
      <p:sp>
        <p:nvSpPr>
          <p:cNvPr id="87049" name="MH_SubTitle_2"/>
          <p:cNvSpPr txBox="1"/>
          <p:nvPr/>
        </p:nvSpPr>
        <p:spPr>
          <a:xfrm>
            <a:off x="4705350" y="3679825"/>
            <a:ext cx="4117975" cy="463550"/>
          </a:xfrm>
          <a:prstGeom prst="rect">
            <a:avLst/>
          </a:prstGeom>
          <a:noFill/>
          <a:ln w="9525">
            <a:noFill/>
          </a:ln>
        </p:spPr>
        <p:txBody>
          <a:bodyPr lIns="0" tIns="0" rIns="0" bIns="0" anchor="ctr"/>
          <a:lstStyle/>
          <a:p>
            <a:pPr eaLnBrk="0" hangingPunct="0">
              <a:lnSpc>
                <a:spcPct val="130000"/>
              </a:lnSpc>
              <a:spcBef>
                <a:spcPct val="20000"/>
              </a:spcBef>
              <a:buClr>
                <a:schemeClr val="hlink"/>
              </a:buClr>
              <a:buSzPct val="70000"/>
              <a:buFont typeface="Wingdings" panose="05000000000000000000" pitchFamily="2" charset="2"/>
              <a:buNone/>
            </a:pPr>
            <a:r>
              <a:rPr lang="en-US" altLang="en-US" sz="2400" b="1" dirty="0">
                <a:solidFill>
                  <a:srgbClr val="160B11"/>
                </a:solidFill>
                <a:latin typeface="Garamond" pitchFamily="18" charset="0"/>
                <a:ea typeface="宋体" panose="02010600030101010101" pitchFamily="2" charset="-122"/>
              </a:rPr>
              <a:t>单位有权调整的事项</a:t>
            </a:r>
            <a:endParaRPr lang="en-US" altLang="en-US" sz="2400" b="1" dirty="0">
              <a:solidFill>
                <a:srgbClr val="160B11"/>
              </a:solidFill>
              <a:latin typeface="Garamond" pitchFamily="18" charset="0"/>
              <a:ea typeface="宋体" panose="02010600030101010101" pitchFamily="2" charset="-122"/>
            </a:endParaRPr>
          </a:p>
        </p:txBody>
      </p:sp>
      <p:sp>
        <p:nvSpPr>
          <p:cNvPr id="3090" name="MH_SubTitle_1"/>
          <p:cNvSpPr txBox="1"/>
          <p:nvPr/>
        </p:nvSpPr>
        <p:spPr>
          <a:xfrm>
            <a:off x="4311650" y="4392613"/>
            <a:ext cx="4511675" cy="454025"/>
          </a:xfrm>
          <a:prstGeom prst="rect">
            <a:avLst/>
          </a:prstGeom>
          <a:noFill/>
          <a:ln w="9525">
            <a:noFill/>
          </a:ln>
        </p:spPr>
        <p:txBody>
          <a:bodyPr lIns="0" tIns="0" rIns="0" bIns="0" anchor="ctr"/>
          <a:lstStyle/>
          <a:p>
            <a:pPr marR="0" defTabSz="914400" rtl="0">
              <a:lnSpc>
                <a:spcPct val="130000"/>
              </a:lnSpc>
              <a:buClrTx/>
              <a:buSzTx/>
              <a:buFont typeface="Arial" panose="020B0604020202020204" pitchFamily="34" charset="0"/>
              <a:buNone/>
              <a:defRPr/>
            </a:pPr>
            <a:r>
              <a:rPr kumimoji="0" lang="zh-CN" altLang="en-US" sz="2400" b="1" kern="0" cap="none" spc="0" normalizeH="0" baseline="0" noProof="0" dirty="0" smtClean="0">
                <a:solidFill>
                  <a:srgbClr val="160B11"/>
                </a:solidFill>
                <a:latin typeface="+mn-ea"/>
                <a:ea typeface="+mn-ea"/>
                <a:cs typeface="+mn-cs"/>
                <a:sym typeface="+mn-ea"/>
              </a:rPr>
              <a:t>一般不予调整的事项</a:t>
            </a:r>
            <a:endParaRPr kumimoji="0" lang="zh-CN" altLang="en-US" sz="2400" b="1" kern="0" cap="none" spc="0" normalizeH="0" baseline="0" noProof="0" dirty="0" smtClean="0">
              <a:solidFill>
                <a:srgbClr val="160B11"/>
              </a:solidFill>
              <a:latin typeface="+mn-ea"/>
              <a:ea typeface="+mn-ea"/>
              <a:cs typeface="+mn-cs"/>
              <a:sym typeface="+mn-ea"/>
            </a:endParaRPr>
          </a:p>
        </p:txBody>
      </p:sp>
      <p:sp>
        <p:nvSpPr>
          <p:cNvPr id="3091" name="MH_PageTitle"/>
          <p:cNvSpPr>
            <a:spLocks noGrp="1"/>
          </p:cNvSpPr>
          <p:nvPr>
            <p:ph type="title"/>
          </p:nvPr>
        </p:nvSpPr>
        <p:spPr>
          <a:xfrm>
            <a:off x="624840" y="1414780"/>
            <a:ext cx="7886700" cy="663575"/>
          </a:xfrm>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smtClean="0">
                <a:ln>
                  <a:noFill/>
                </a:ln>
                <a:solidFill>
                  <a:srgbClr val="160B11"/>
                </a:solidFill>
                <a:effectLst>
                  <a:outerShdw blurRad="38100" dist="38100" dir="2700000" algn="tl">
                    <a:srgbClr val="000000">
                      <a:alpha val="43137"/>
                    </a:srgbClr>
                  </a:outerShdw>
                </a:effectLst>
                <a:uLnTx/>
                <a:uFillTx/>
                <a:latin typeface="+mn-ea"/>
                <a:ea typeface="+mj-ea"/>
                <a:cs typeface="+mn-cs"/>
                <a:sym typeface="+mn-ea"/>
              </a:rPr>
              <a:t>（三）预算调整程序及权限</a:t>
            </a:r>
            <a:endParaRPr kumimoji="0" lang="zh-CN" altLang="en-US" sz="2400" b="1" i="0" u="none" strike="noStrike" kern="0" cap="none" spc="0" normalizeH="0" baseline="0" noProof="0" smtClean="0">
              <a:ln>
                <a:noFill/>
              </a:ln>
              <a:solidFill>
                <a:schemeClr val="tx1"/>
              </a:solidFill>
              <a:effectLst>
                <a:outerShdw blurRad="38100" dist="38100" dir="2700000" algn="tl">
                  <a:srgbClr val="000000">
                    <a:alpha val="43137"/>
                  </a:srgbClr>
                </a:outerShdw>
              </a:effectLst>
              <a:uLnTx/>
              <a:uFillTx/>
              <a:latin typeface="+mn-ea"/>
              <a:ea typeface="+mj-ea"/>
              <a:cs typeface="+mn-cs"/>
              <a:sym typeface="+mn-ea"/>
            </a:endParaRPr>
          </a:p>
        </p:txBody>
      </p:sp>
      <p:pic>
        <p:nvPicPr>
          <p:cNvPr id="87052"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
        <p:nvSpPr>
          <p:cNvPr id="2" name="MH_Other_5"/>
          <p:cNvSpPr/>
          <p:nvPr/>
        </p:nvSpPr>
        <p:spPr>
          <a:xfrm rot="21439215">
            <a:off x="2522538" y="5013325"/>
            <a:ext cx="804863" cy="492125"/>
          </a:xfrm>
          <a:prstGeom prst="roundRect">
            <a:avLst>
              <a:gd name="adj" fmla="val 18567"/>
            </a:avLst>
          </a:prstGeom>
          <a:solidFill>
            <a:srgbClr val="0070C0"/>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800" b="0" i="0" u="none" strike="noStrike" kern="1200" cap="none" spc="0" normalizeH="0" baseline="0" noProof="1">
                <a:ln>
                  <a:noFill/>
                </a:ln>
                <a:solidFill>
                  <a:srgbClr val="FFFFFF"/>
                </a:solidFill>
                <a:effectLst/>
                <a:uLnTx/>
                <a:uFillTx/>
                <a:latin typeface="方正姚体" pitchFamily="2" charset="-122"/>
                <a:ea typeface="方正姚体" pitchFamily="2" charset="-122"/>
                <a:cs typeface="+mn-cs"/>
              </a:rPr>
              <a:t>4</a:t>
            </a:r>
            <a:endParaRPr kumimoji="0" lang="en-US" altLang="zh-CN" sz="4800" b="0" i="0" u="none" strike="noStrike" kern="1200" cap="none" spc="0" normalizeH="0" baseline="0" noProof="1">
              <a:ln>
                <a:noFill/>
              </a:ln>
              <a:solidFill>
                <a:srgbClr val="FFFFFF"/>
              </a:solidFill>
              <a:effectLst/>
              <a:uLnTx/>
              <a:uFillTx/>
              <a:latin typeface="方正姚体" pitchFamily="2" charset="-122"/>
              <a:ea typeface="方正姚体" pitchFamily="2" charset="-122"/>
              <a:cs typeface="+mn-cs"/>
            </a:endParaRPr>
          </a:p>
        </p:txBody>
      </p:sp>
      <p:cxnSp>
        <p:nvCxnSpPr>
          <p:cNvPr id="3" name="MH_Other_2"/>
          <p:cNvCxnSpPr/>
          <p:nvPr/>
        </p:nvCxnSpPr>
        <p:spPr>
          <a:xfrm>
            <a:off x="3502025" y="5259388"/>
            <a:ext cx="942975" cy="0"/>
          </a:xfrm>
          <a:prstGeom prst="straightConnector1">
            <a:avLst/>
          </a:prstGeom>
          <a:ln>
            <a:solidFill>
              <a:srgbClr val="B2B2B2"/>
            </a:solidFill>
            <a:tailEnd type="triangle"/>
          </a:ln>
        </p:spPr>
        <p:style>
          <a:lnRef idx="1">
            <a:schemeClr val="accent1"/>
          </a:lnRef>
          <a:fillRef idx="0">
            <a:schemeClr val="accent1"/>
          </a:fillRef>
          <a:effectRef idx="0">
            <a:schemeClr val="accent1"/>
          </a:effectRef>
          <a:fontRef idx="minor">
            <a:schemeClr val="tx1"/>
          </a:fontRef>
        </p:style>
      </p:cxnSp>
      <p:sp>
        <p:nvSpPr>
          <p:cNvPr id="4" name="MH_SubTitle_1"/>
          <p:cNvSpPr txBox="1"/>
          <p:nvPr/>
        </p:nvSpPr>
        <p:spPr>
          <a:xfrm>
            <a:off x="4508500" y="4995863"/>
            <a:ext cx="4333875" cy="454025"/>
          </a:xfrm>
          <a:prstGeom prst="rect">
            <a:avLst/>
          </a:prstGeom>
          <a:noFill/>
          <a:ln w="9525">
            <a:noFill/>
          </a:ln>
        </p:spPr>
        <p:txBody>
          <a:bodyPr lIns="0" tIns="0" rIns="0" bIns="0" anchor="ctr"/>
          <a:lstStyle/>
          <a:p>
            <a:pPr marR="0" defTabSz="914400" rtl="0">
              <a:lnSpc>
                <a:spcPct val="130000"/>
              </a:lnSpc>
              <a:buClrTx/>
              <a:buSzTx/>
              <a:buFont typeface="Arial" panose="020B0604020202020204" pitchFamily="34" charset="0"/>
              <a:buNone/>
              <a:defRPr/>
            </a:pPr>
            <a:r>
              <a:rPr kumimoji="0" lang="zh-CN" altLang="en-US" sz="2400" b="1" kern="0" cap="none" spc="0" normalizeH="0" baseline="0" noProof="0" dirty="0" smtClean="0">
                <a:solidFill>
                  <a:srgbClr val="160B11"/>
                </a:solidFill>
                <a:latin typeface="+mn-ea"/>
                <a:ea typeface="+mn-ea"/>
                <a:cs typeface="+mn-cs"/>
                <a:sym typeface="+mn-ea"/>
              </a:rPr>
              <a:t>间接费用不得调整</a:t>
            </a:r>
            <a:endParaRPr kumimoji="0" lang="zh-CN" altLang="en-US" sz="2400" b="1" kern="0" cap="none" spc="0" normalizeH="0" baseline="0" noProof="0" dirty="0" smtClean="0">
              <a:solidFill>
                <a:srgbClr val="160B11"/>
              </a:solidFill>
              <a:latin typeface="+mn-ea"/>
              <a:ea typeface="+mn-ea"/>
              <a:cs typeface="+mn-cs"/>
              <a:sym typeface="+mn-ea"/>
            </a:endParaRPr>
          </a:p>
        </p:txBody>
      </p:sp>
      <p:sp>
        <p:nvSpPr>
          <p:cNvPr id="7" name="文本框 6"/>
          <p:cNvSpPr txBox="1"/>
          <p:nvPr/>
        </p:nvSpPr>
        <p:spPr>
          <a:xfrm>
            <a:off x="444500" y="2466975"/>
            <a:ext cx="671513" cy="3444875"/>
          </a:xfrm>
          <a:prstGeom prst="rect">
            <a:avLst/>
          </a:prstGeom>
          <a:noFill/>
        </p:spPr>
        <p:txBody>
          <a:bodyPr vert="eaVert">
            <a:spAutoFit/>
          </a:bodyPr>
          <a:lstStyle/>
          <a:p>
            <a:pPr marR="0" defTabSz="914400" rtl="0">
              <a:buClrTx/>
              <a:buSzTx/>
              <a:buFont typeface="Arial" panose="020B0604020202020204" pitchFamily="34" charset="0"/>
              <a:buNone/>
              <a:defRPr/>
            </a:pPr>
            <a:r>
              <a:rPr kumimoji="0" lang="zh-CN" altLang="en-US" sz="3200" b="1" kern="1200" cap="none" spc="0" normalizeH="0" baseline="0" noProof="1">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n-ea"/>
              </a:rPr>
              <a:t>简化预算调整程序</a:t>
            </a:r>
            <a:endParaRPr kumimoji="0" lang="zh-CN" altLang="en-US" sz="2400" kern="1200" cap="none" spc="0" normalizeH="0" baseline="0" noProof="1">
              <a:latin typeface="Arial" panose="020B0604020202020204" pitchFamily="34" charset="0"/>
              <a:ea typeface="宋体" panose="02010600030101010101" pitchFamily="2" charset="-122"/>
              <a:cs typeface="+mn-cs"/>
            </a:endParaRPr>
          </a:p>
        </p:txBody>
      </p:sp>
    </p:spTree>
    <p:custDataLst>
      <p:tags r:id="rId2"/>
    </p:custDataLst>
  </p:cSld>
  <p:clrMapOvr>
    <a:masterClrMapping/>
  </p:clrMapOvr>
  <p:transition>
    <p:wheel spokes="3"/>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Text_1"/>
          <p:cNvSpPr/>
          <p:nvPr/>
        </p:nvSpPr>
        <p:spPr>
          <a:xfrm>
            <a:off x="733425" y="2012950"/>
            <a:ext cx="1665288" cy="3705225"/>
          </a:xfrm>
          <a:prstGeom prst="roundRect">
            <a:avLst>
              <a:gd name="adj" fmla="val 6990"/>
            </a:avLst>
          </a:prstGeom>
          <a:solidFill>
            <a:srgbClr val="D8E8F1"/>
          </a:solidFill>
          <a:ln w="3175">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720000" anchor="ctr">
            <a:norm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4D4D4D"/>
                </a:solidFill>
                <a:effectLst/>
                <a:uLnTx/>
                <a:uFillTx/>
                <a:latin typeface="+mn-ea"/>
                <a:ea typeface="+mn-ea"/>
                <a:cs typeface="+mn-cs"/>
              </a:rPr>
              <a:t>项目</a:t>
            </a:r>
            <a:r>
              <a:rPr kumimoji="0" lang="en-US" altLang="zh-CN" sz="1200" b="1" i="0" u="none" strike="noStrike" kern="1200" cap="none" spc="0" normalizeH="0" baseline="0" noProof="0" dirty="0">
                <a:ln>
                  <a:noFill/>
                </a:ln>
                <a:solidFill>
                  <a:srgbClr val="4D4D4D"/>
                </a:solidFill>
                <a:effectLst/>
                <a:uLnTx/>
                <a:uFillTx/>
                <a:latin typeface="+mn-ea"/>
                <a:ea typeface="+mn-ea"/>
                <a:cs typeface="+mn-cs"/>
              </a:rPr>
              <a:t>预算总额调整、</a:t>
            </a:r>
            <a:r>
              <a:rPr lang="zh-CN" altLang="en-US" sz="1200" b="1" noProof="0" dirty="0">
                <a:ln>
                  <a:noFill/>
                </a:ln>
                <a:solidFill>
                  <a:srgbClr val="4D4D4D"/>
                </a:solidFill>
                <a:effectLst/>
                <a:uLnTx/>
                <a:uFillTx/>
                <a:latin typeface="+mn-ea"/>
                <a:sym typeface="+mn-ea"/>
              </a:rPr>
              <a:t>项目</a:t>
            </a:r>
            <a:r>
              <a:rPr kumimoji="0" lang="en-US" altLang="zh-CN" sz="1200" b="1" i="0" u="none" strike="noStrike" kern="1200" cap="none" spc="0" normalizeH="0" baseline="0" noProof="0" dirty="0">
                <a:ln>
                  <a:noFill/>
                </a:ln>
                <a:solidFill>
                  <a:srgbClr val="4D4D4D"/>
                </a:solidFill>
                <a:effectLst/>
                <a:uLnTx/>
                <a:uFillTx/>
                <a:latin typeface="+mn-ea"/>
                <a:ea typeface="+mn-ea"/>
                <a:cs typeface="+mn-cs"/>
              </a:rPr>
              <a:t>承担单位变更报</a:t>
            </a:r>
            <a:r>
              <a:rPr kumimoji="0" lang="zh-CN" altLang="en-US" sz="1200" b="1" i="0" u="none" strike="noStrike" kern="1200" cap="none" spc="0" normalizeH="0" baseline="0" noProof="0" dirty="0">
                <a:ln>
                  <a:noFill/>
                </a:ln>
                <a:solidFill>
                  <a:srgbClr val="4D4D4D"/>
                </a:solidFill>
                <a:effectLst/>
                <a:uLnTx/>
                <a:uFillTx/>
                <a:latin typeface="+mn-ea"/>
                <a:ea typeface="+mn-ea"/>
                <a:cs typeface="+mn-cs"/>
              </a:rPr>
              <a:t>项目主管部门</a:t>
            </a:r>
            <a:r>
              <a:rPr kumimoji="0" lang="en-US" altLang="zh-CN" sz="1200" b="1" i="0" u="none" strike="noStrike" kern="1200" cap="none" spc="0" normalizeH="0" baseline="0" noProof="0" dirty="0">
                <a:ln>
                  <a:noFill/>
                </a:ln>
                <a:solidFill>
                  <a:srgbClr val="4D4D4D"/>
                </a:solidFill>
                <a:effectLst/>
                <a:uLnTx/>
                <a:uFillTx/>
                <a:latin typeface="+mn-ea"/>
                <a:ea typeface="+mn-ea"/>
                <a:cs typeface="+mn-cs"/>
              </a:rPr>
              <a:t>批复。</a:t>
            </a:r>
            <a:r>
              <a:rPr kumimoji="0" lang="zh-CN" altLang="en-US" sz="1200" b="1" i="0" u="none" strike="noStrike" kern="1200" cap="none" spc="0" normalizeH="0" baseline="0" noProof="0" dirty="0">
                <a:ln>
                  <a:noFill/>
                </a:ln>
                <a:solidFill>
                  <a:srgbClr val="4D4D4D"/>
                </a:solidFill>
                <a:effectLst/>
                <a:uLnTx/>
                <a:uFillTx/>
                <a:latin typeface="+mn-ea"/>
                <a:ea typeface="+mn-ea"/>
                <a:cs typeface="+mn-cs"/>
              </a:rPr>
              <a:t>财政部门根据项目主管部门的批准意见，调整项目预算。</a:t>
            </a:r>
            <a:endParaRPr kumimoji="0" lang="zh-CN" altLang="en-US" sz="1200" b="1" i="0" u="none" strike="noStrike" kern="1200" cap="none" spc="0" normalizeH="0" baseline="0" noProof="0" dirty="0">
              <a:ln>
                <a:noFill/>
              </a:ln>
              <a:solidFill>
                <a:srgbClr val="4D4D4D"/>
              </a:solidFill>
              <a:effectLst/>
              <a:uLnTx/>
              <a:uFillTx/>
              <a:latin typeface="+mn-ea"/>
              <a:ea typeface="+mn-ea"/>
              <a:cs typeface="+mn-cs"/>
            </a:endParaRPr>
          </a:p>
        </p:txBody>
      </p:sp>
      <p:sp>
        <p:nvSpPr>
          <p:cNvPr id="3" name="MH_SubTitle_1"/>
          <p:cNvSpPr/>
          <p:nvPr/>
        </p:nvSpPr>
        <p:spPr>
          <a:xfrm>
            <a:off x="733425" y="2012950"/>
            <a:ext cx="1665288" cy="811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FF0000"/>
                </a:solidFill>
                <a:effectLst/>
                <a:uLnTx/>
                <a:uFillTx/>
                <a:latin typeface="+mn-ea"/>
                <a:ea typeface="+mn-ea"/>
                <a:cs typeface="+mn-cs"/>
              </a:rPr>
              <a:t>1.</a:t>
            </a:r>
            <a:r>
              <a:rPr kumimoji="0" lang="zh-CN" altLang="en-US" sz="1600" b="1" i="0" u="none" strike="noStrike" kern="1200" cap="none" spc="0" normalizeH="0" baseline="0" noProof="0" dirty="0">
                <a:ln>
                  <a:noFill/>
                </a:ln>
                <a:solidFill>
                  <a:srgbClr val="FF0000"/>
                </a:solidFill>
                <a:effectLst/>
                <a:uLnTx/>
                <a:uFillTx/>
                <a:latin typeface="+mn-ea"/>
                <a:ea typeface="+mn-ea"/>
                <a:cs typeface="+mn-cs"/>
              </a:rPr>
              <a:t>需要报批的</a:t>
            </a:r>
            <a:endParaRPr kumimoji="0" lang="zh-CN" altLang="en-US" sz="1600" b="1" i="0" u="none" strike="noStrike" kern="1200" cap="none" spc="0" normalizeH="0" baseline="0" noProof="0" dirty="0">
              <a:ln>
                <a:noFill/>
              </a:ln>
              <a:solidFill>
                <a:srgbClr val="FF0000"/>
              </a:solidFill>
              <a:effectLst/>
              <a:uLnTx/>
              <a:uFillTx/>
              <a:latin typeface="+mn-e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0000"/>
                </a:solidFill>
                <a:effectLst/>
                <a:uLnTx/>
                <a:uFillTx/>
                <a:latin typeface="+mn-ea"/>
                <a:ea typeface="+mn-ea"/>
                <a:cs typeface="+mn-cs"/>
              </a:rPr>
              <a:t>调整事项</a:t>
            </a:r>
            <a:endParaRPr kumimoji="0" lang="zh-CN" altLang="en-US" sz="1600" b="1" i="0" u="none" strike="noStrike" kern="1200" cap="none" spc="0" normalizeH="0" baseline="0" noProof="0" dirty="0">
              <a:ln>
                <a:noFill/>
              </a:ln>
              <a:solidFill>
                <a:srgbClr val="FF0000"/>
              </a:solidFill>
              <a:effectLst/>
              <a:uLnTx/>
              <a:uFillTx/>
              <a:latin typeface="+mn-ea"/>
              <a:ea typeface="+mn-ea"/>
              <a:cs typeface="+mn-cs"/>
            </a:endParaRPr>
          </a:p>
        </p:txBody>
      </p:sp>
      <p:sp>
        <p:nvSpPr>
          <p:cNvPr id="23" name="MH_Other_1"/>
          <p:cNvSpPr/>
          <p:nvPr/>
        </p:nvSpPr>
        <p:spPr>
          <a:xfrm>
            <a:off x="2160588" y="2457450"/>
            <a:ext cx="168275" cy="169863"/>
          </a:xfrm>
          <a:prstGeom prst="ellipse">
            <a:avLst/>
          </a:prstGeom>
          <a:solidFill>
            <a:srgbClr val="FFFFFF"/>
          </a:solidFill>
          <a:ln w="25400">
            <a:solidFill>
              <a:srgbClr val="2E61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7" name="MH_Text_2"/>
          <p:cNvSpPr/>
          <p:nvPr/>
        </p:nvSpPr>
        <p:spPr>
          <a:xfrm>
            <a:off x="2722563" y="2012950"/>
            <a:ext cx="1665288" cy="3705225"/>
          </a:xfrm>
          <a:prstGeom prst="roundRect">
            <a:avLst>
              <a:gd name="adj" fmla="val 6990"/>
            </a:avLst>
          </a:prstGeom>
          <a:solidFill>
            <a:srgbClr val="F0F5D0"/>
          </a:solidFill>
          <a:ln w="3175">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720000" anchor="ctr">
            <a:norm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lang="zh-CN" altLang="en-US" sz="1200" b="1" noProof="0" dirty="0">
                <a:ln>
                  <a:noFill/>
                </a:ln>
                <a:solidFill>
                  <a:srgbClr val="4D4D4D"/>
                </a:solidFill>
                <a:effectLst/>
                <a:uLnTx/>
                <a:uFillTx/>
                <a:latin typeface="+mn-ea"/>
                <a:sym typeface="+mn-ea"/>
              </a:rPr>
              <a:t>项目</a:t>
            </a:r>
            <a:r>
              <a:rPr kumimoji="0" lang="en-US" altLang="zh-CN" sz="1200" b="1" i="0" u="none" strike="noStrike" kern="1200" cap="none" spc="0" normalizeH="0" baseline="0" noProof="0" dirty="0">
                <a:ln>
                  <a:noFill/>
                </a:ln>
                <a:solidFill>
                  <a:srgbClr val="4D4D4D"/>
                </a:solidFill>
                <a:effectLst/>
                <a:uLnTx/>
                <a:uFillTx/>
                <a:latin typeface="+mn-ea"/>
                <a:ea typeface="+mn-ea"/>
                <a:cs typeface="+mn-cs"/>
              </a:rPr>
              <a:t>总预算不变的情况下，直接费用中</a:t>
            </a:r>
            <a:r>
              <a:rPr kumimoji="0" lang="zh-CN" altLang="en-US" sz="1200" b="1" i="0" u="none" strike="noStrike" kern="1200" cap="none" spc="0" normalizeH="0" baseline="0" noProof="0" dirty="0">
                <a:ln>
                  <a:noFill/>
                </a:ln>
                <a:solidFill>
                  <a:srgbClr val="4D4D4D"/>
                </a:solidFill>
                <a:effectLst/>
                <a:uLnTx/>
                <a:uFillTx/>
                <a:latin typeface="+mn-ea"/>
                <a:ea typeface="+mn-ea"/>
                <a:cs typeface="+mn-cs"/>
              </a:rPr>
              <a:t>除设备费以外的其他费用</a:t>
            </a:r>
            <a:r>
              <a:rPr kumimoji="0" lang="en-US" altLang="zh-CN" sz="1200" b="1" i="0" u="none" strike="noStrike" kern="1200" cap="none" spc="0" normalizeH="0" baseline="0" noProof="0" dirty="0">
                <a:ln>
                  <a:noFill/>
                </a:ln>
                <a:solidFill>
                  <a:srgbClr val="4D4D4D"/>
                </a:solidFill>
                <a:effectLst/>
                <a:uLnTx/>
                <a:uFillTx/>
                <a:latin typeface="+mn-ea"/>
                <a:ea typeface="+mn-ea"/>
                <a:cs typeface="+mn-cs"/>
              </a:rPr>
              <a:t>支出预算如需调整，由</a:t>
            </a:r>
            <a:r>
              <a:rPr lang="zh-CN" altLang="en-US" sz="1200" b="1" noProof="0" dirty="0">
                <a:ln>
                  <a:noFill/>
                </a:ln>
                <a:solidFill>
                  <a:srgbClr val="4D4D4D"/>
                </a:solidFill>
                <a:effectLst/>
                <a:uLnTx/>
                <a:uFillTx/>
                <a:latin typeface="+mn-ea"/>
                <a:sym typeface="+mn-ea"/>
              </a:rPr>
              <a:t>项目</a:t>
            </a:r>
            <a:r>
              <a:rPr kumimoji="0" lang="en-US" altLang="zh-CN" sz="1200" b="1" i="0" u="none" strike="noStrike" kern="1200" cap="none" spc="0" normalizeH="0" baseline="0" noProof="0" dirty="0">
                <a:ln>
                  <a:noFill/>
                </a:ln>
                <a:solidFill>
                  <a:srgbClr val="4D4D4D"/>
                </a:solidFill>
                <a:effectLst/>
                <a:uLnTx/>
                <a:uFillTx/>
                <a:latin typeface="+mn-ea"/>
                <a:ea typeface="+mn-ea"/>
                <a:cs typeface="+mn-cs"/>
              </a:rPr>
              <a:t>承担单位审</a:t>
            </a:r>
            <a:r>
              <a:rPr kumimoji="0" lang="zh-CN" altLang="en-US" sz="1200" b="1" i="0" u="none" strike="noStrike" kern="1200" cap="none" spc="0" normalizeH="0" baseline="0" noProof="0" dirty="0">
                <a:ln>
                  <a:noFill/>
                </a:ln>
                <a:solidFill>
                  <a:srgbClr val="4D4D4D"/>
                </a:solidFill>
                <a:effectLst/>
                <a:uLnTx/>
                <a:uFillTx/>
                <a:latin typeface="+mn-ea"/>
                <a:ea typeface="+mn-ea"/>
                <a:cs typeface="+mn-cs"/>
              </a:rPr>
              <a:t>核并办理调剂手续</a:t>
            </a:r>
            <a:r>
              <a:rPr kumimoji="0" lang="en-US" altLang="zh-CN" sz="1200" b="1" i="0" u="none" strike="noStrike" kern="1200" cap="none" spc="0" normalizeH="0" baseline="0" noProof="0" dirty="0">
                <a:ln>
                  <a:noFill/>
                </a:ln>
                <a:solidFill>
                  <a:srgbClr val="4D4D4D"/>
                </a:solidFill>
                <a:effectLst/>
                <a:uLnTx/>
                <a:uFillTx/>
                <a:latin typeface="+mn-ea"/>
                <a:ea typeface="+mn-ea"/>
                <a:cs typeface="+mn-cs"/>
              </a:rPr>
              <a:t>。</a:t>
            </a:r>
            <a:endParaRPr kumimoji="0" lang="en-US" altLang="zh-CN" sz="1200" b="1" i="0" u="none" strike="noStrike" kern="1200" cap="none" spc="0" normalizeH="0" baseline="0" noProof="0" dirty="0">
              <a:ln>
                <a:noFill/>
              </a:ln>
              <a:solidFill>
                <a:srgbClr val="4D4D4D"/>
              </a:solidFill>
              <a:effectLst/>
              <a:uLnTx/>
              <a:uFillTx/>
              <a:latin typeface="+mn-ea"/>
              <a:ea typeface="+mn-ea"/>
              <a:cs typeface="+mn-cs"/>
            </a:endParaRPr>
          </a:p>
        </p:txBody>
      </p:sp>
      <p:sp>
        <p:nvSpPr>
          <p:cNvPr id="8" name="MH_SubTitle_2"/>
          <p:cNvSpPr/>
          <p:nvPr/>
        </p:nvSpPr>
        <p:spPr>
          <a:xfrm>
            <a:off x="2722563" y="2012950"/>
            <a:ext cx="1665288" cy="8112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FF0000"/>
                </a:solidFill>
                <a:effectLst/>
                <a:uLnTx/>
                <a:uFillTx/>
                <a:latin typeface="+mn-ea"/>
                <a:ea typeface="+mn-ea"/>
                <a:cs typeface="+mn-cs"/>
              </a:rPr>
              <a:t>2.单位有权</a:t>
            </a:r>
            <a:endParaRPr kumimoji="0" lang="en-US" altLang="zh-CN" sz="1600" b="1" i="0" u="none" strike="noStrike" kern="1200" cap="none" spc="0" normalizeH="0" baseline="0" noProof="0" dirty="0">
              <a:ln>
                <a:noFill/>
              </a:ln>
              <a:solidFill>
                <a:srgbClr val="FF0000"/>
              </a:solidFill>
              <a:effectLst/>
              <a:uLnTx/>
              <a:uFillTx/>
              <a:latin typeface="+mn-e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FF0000"/>
                </a:solidFill>
                <a:effectLst/>
                <a:uLnTx/>
                <a:uFillTx/>
                <a:latin typeface="+mn-ea"/>
                <a:ea typeface="+mn-ea"/>
                <a:cs typeface="+mn-cs"/>
              </a:rPr>
              <a:t>调整的事项</a:t>
            </a:r>
            <a:endParaRPr kumimoji="0" lang="en-US" altLang="zh-CN" sz="1600" b="1" i="0" u="none" strike="noStrike" kern="1200" cap="none" spc="0" normalizeH="0" baseline="0" noProof="0" dirty="0">
              <a:ln>
                <a:noFill/>
              </a:ln>
              <a:solidFill>
                <a:srgbClr val="FF0000"/>
              </a:solidFill>
              <a:effectLst/>
              <a:uLnTx/>
              <a:uFillTx/>
              <a:latin typeface="+mn-ea"/>
              <a:ea typeface="+mn-ea"/>
              <a:cs typeface="+mn-cs"/>
            </a:endParaRPr>
          </a:p>
        </p:txBody>
      </p:sp>
      <p:sp>
        <p:nvSpPr>
          <p:cNvPr id="24" name="MH_Other_2"/>
          <p:cNvSpPr/>
          <p:nvPr/>
        </p:nvSpPr>
        <p:spPr>
          <a:xfrm>
            <a:off x="2757488" y="2454275"/>
            <a:ext cx="168275" cy="169863"/>
          </a:xfrm>
          <a:prstGeom prst="ellipse">
            <a:avLst/>
          </a:prstGeom>
          <a:solidFill>
            <a:srgbClr val="FFFFFF"/>
          </a:solidFill>
          <a:ln w="25400">
            <a:solidFill>
              <a:srgbClr val="707C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31" name="MH_Other_3"/>
          <p:cNvSpPr/>
          <p:nvPr/>
        </p:nvSpPr>
        <p:spPr>
          <a:xfrm>
            <a:off x="4191000" y="2457450"/>
            <a:ext cx="168275" cy="169863"/>
          </a:xfrm>
          <a:prstGeom prst="ellipse">
            <a:avLst/>
          </a:prstGeom>
          <a:solidFill>
            <a:srgbClr val="FFFFFF"/>
          </a:solidFill>
          <a:ln w="25400">
            <a:solidFill>
              <a:srgbClr val="707C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12" name="MH_Text_3"/>
          <p:cNvSpPr/>
          <p:nvPr/>
        </p:nvSpPr>
        <p:spPr>
          <a:xfrm>
            <a:off x="4730750" y="2012950"/>
            <a:ext cx="1665288" cy="3705225"/>
          </a:xfrm>
          <a:prstGeom prst="roundRect">
            <a:avLst>
              <a:gd name="adj" fmla="val 6990"/>
            </a:avLst>
          </a:prstGeom>
          <a:solidFill>
            <a:srgbClr val="D8E8F1"/>
          </a:solidFill>
          <a:ln w="3175">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720000" anchor="ctr">
            <a:normAutofit/>
          </a:bodyPr>
          <a:lstStyle/>
          <a:p>
            <a:pPr marL="0" marR="0" lvl="0" algn="just" defTabSz="914400" rtl="0" eaLnBrk="1" fontAlgn="auto" latinLnBrk="0" hangingPunct="1">
              <a:lnSpc>
                <a:spcPct val="130000"/>
              </a:lnSpc>
              <a:spcBef>
                <a:spcPts val="0"/>
              </a:spcBef>
              <a:spcAft>
                <a:spcPts val="0"/>
              </a:spcAft>
              <a:buClrTx/>
              <a:buSzTx/>
              <a:buFontTx/>
              <a:buNone/>
              <a:defRPr/>
            </a:pPr>
            <a:r>
              <a:rPr kumimoji="0" lang="en-US" altLang="zh-CN" sz="1200" b="1" i="0" u="none" strike="noStrike" kern="1200" cap="none" spc="0" normalizeH="0" baseline="0" noProof="0" dirty="0">
                <a:ln>
                  <a:noFill/>
                </a:ln>
                <a:solidFill>
                  <a:srgbClr val="4D4D4D"/>
                </a:solidFill>
                <a:effectLst/>
                <a:uLnTx/>
                <a:uFillTx/>
                <a:latin typeface="+mn-ea"/>
                <a:cs typeface="+mn-cs"/>
              </a:rPr>
              <a:t>设备费一般不予调增</a:t>
            </a:r>
            <a:r>
              <a:rPr kumimoji="0" lang="zh-CN" altLang="en-US" sz="1200" b="1" i="0" u="none" strike="noStrike" kern="1200" cap="none" spc="0" normalizeH="0" baseline="0" noProof="0" dirty="0">
                <a:ln>
                  <a:noFill/>
                </a:ln>
                <a:solidFill>
                  <a:srgbClr val="4D4D4D"/>
                </a:solidFill>
                <a:effectLst/>
                <a:uLnTx/>
                <a:uFillTx/>
                <a:latin typeface="+mn-ea"/>
                <a:cs typeface="+mn-cs"/>
              </a:rPr>
              <a:t>，确需调增的应报项目管理部门审批。设备费</a:t>
            </a:r>
            <a:r>
              <a:rPr kumimoji="0" lang="en-US" altLang="zh-CN" sz="1200" b="1" i="0" u="none" strike="noStrike" kern="1200" cap="none" spc="0" normalizeH="0" baseline="0" noProof="0" dirty="0">
                <a:ln>
                  <a:noFill/>
                </a:ln>
                <a:solidFill>
                  <a:srgbClr val="4D4D4D"/>
                </a:solidFill>
                <a:effectLst/>
                <a:uLnTx/>
                <a:uFillTx/>
                <a:latin typeface="+mn-ea"/>
                <a:cs typeface="+mn-cs"/>
              </a:rPr>
              <a:t>需调减</a:t>
            </a:r>
            <a:r>
              <a:rPr kumimoji="0" lang="zh-CN" altLang="en-US" sz="1200" b="1" i="0" u="none" strike="noStrike" kern="1200" cap="none" spc="0" normalizeH="0" baseline="0" noProof="0" dirty="0">
                <a:ln>
                  <a:noFill/>
                </a:ln>
                <a:solidFill>
                  <a:srgbClr val="4D4D4D"/>
                </a:solidFill>
                <a:effectLst/>
                <a:uLnTx/>
                <a:uFillTx/>
                <a:latin typeface="+mn-ea"/>
                <a:cs typeface="+mn-cs"/>
              </a:rPr>
              <a:t>、设备费内部预算结构调整、拟购置设备的明细发生变化，调剂权下放给承担单位</a:t>
            </a:r>
            <a:r>
              <a:rPr kumimoji="0" lang="en-US" altLang="zh-CN" sz="1200" b="1" i="0" u="none" strike="noStrike" kern="1200" cap="none" spc="0" normalizeH="0" baseline="0" noProof="0" dirty="0">
                <a:ln>
                  <a:noFill/>
                </a:ln>
                <a:solidFill>
                  <a:srgbClr val="4D4D4D"/>
                </a:solidFill>
                <a:effectLst/>
                <a:uLnTx/>
                <a:uFillTx/>
                <a:latin typeface="+mn-ea"/>
                <a:cs typeface="+mn-cs"/>
              </a:rPr>
              <a:t>。</a:t>
            </a:r>
            <a:endParaRPr kumimoji="0" lang="en-US" altLang="zh-CN" sz="1200" b="1" i="0" u="none" strike="noStrike" kern="1200" cap="none" spc="0" normalizeH="0" baseline="0" noProof="0" dirty="0">
              <a:ln>
                <a:noFill/>
              </a:ln>
              <a:solidFill>
                <a:srgbClr val="4D4D4D"/>
              </a:solidFill>
              <a:effectLst/>
              <a:uLnTx/>
              <a:uFillTx/>
              <a:latin typeface="+mn-ea"/>
              <a:cs typeface="+mn-cs"/>
            </a:endParaRPr>
          </a:p>
        </p:txBody>
      </p:sp>
      <p:sp>
        <p:nvSpPr>
          <p:cNvPr id="13" name="MH_SubTitle_3"/>
          <p:cNvSpPr/>
          <p:nvPr/>
        </p:nvSpPr>
        <p:spPr>
          <a:xfrm>
            <a:off x="4730750" y="2012950"/>
            <a:ext cx="1665288" cy="811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FF0000"/>
                </a:solidFill>
                <a:effectLst/>
                <a:uLnTx/>
                <a:uFillTx/>
                <a:latin typeface="+mn-ea"/>
                <a:ea typeface="+mn-ea"/>
                <a:cs typeface="+mn-cs"/>
              </a:rPr>
              <a:t>3.一般不予</a:t>
            </a:r>
            <a:endParaRPr kumimoji="0" lang="en-US" altLang="zh-CN" sz="1600" b="1" i="0" u="none" strike="noStrike" kern="1200" cap="none" spc="0" normalizeH="0" baseline="0" noProof="0" dirty="0">
              <a:ln>
                <a:noFill/>
              </a:ln>
              <a:solidFill>
                <a:srgbClr val="FF0000"/>
              </a:solidFill>
              <a:effectLst/>
              <a:uLnTx/>
              <a:uFillTx/>
              <a:latin typeface="+mn-e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FF0000"/>
                </a:solidFill>
                <a:effectLst/>
                <a:uLnTx/>
                <a:uFillTx/>
                <a:latin typeface="+mn-ea"/>
                <a:ea typeface="+mn-ea"/>
                <a:cs typeface="+mn-cs"/>
              </a:rPr>
              <a:t>调整的事项</a:t>
            </a:r>
            <a:endParaRPr kumimoji="0" lang="en-US" altLang="zh-CN" sz="1600" b="1" i="0" u="none" strike="noStrike" kern="1200" cap="none" spc="0" normalizeH="0" baseline="0" noProof="0" dirty="0">
              <a:ln>
                <a:noFill/>
              </a:ln>
              <a:solidFill>
                <a:srgbClr val="FF0000"/>
              </a:solidFill>
              <a:effectLst/>
              <a:uLnTx/>
              <a:uFillTx/>
              <a:latin typeface="+mn-ea"/>
              <a:ea typeface="+mn-ea"/>
              <a:cs typeface="+mn-cs"/>
            </a:endParaRPr>
          </a:p>
        </p:txBody>
      </p:sp>
      <p:sp>
        <p:nvSpPr>
          <p:cNvPr id="32" name="MH_Other_4"/>
          <p:cNvSpPr/>
          <p:nvPr/>
        </p:nvSpPr>
        <p:spPr>
          <a:xfrm>
            <a:off x="4787900" y="2454275"/>
            <a:ext cx="169863" cy="169863"/>
          </a:xfrm>
          <a:prstGeom prst="ellipse">
            <a:avLst/>
          </a:prstGeom>
          <a:solidFill>
            <a:srgbClr val="FFFFFF"/>
          </a:solidFill>
          <a:ln w="25400">
            <a:solidFill>
              <a:srgbClr val="2E61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39" name="MH_Other_5"/>
          <p:cNvSpPr/>
          <p:nvPr/>
        </p:nvSpPr>
        <p:spPr>
          <a:xfrm>
            <a:off x="6189663" y="2457450"/>
            <a:ext cx="168275" cy="169863"/>
          </a:xfrm>
          <a:prstGeom prst="ellipse">
            <a:avLst/>
          </a:prstGeom>
          <a:solidFill>
            <a:srgbClr val="FFFFFF"/>
          </a:solidFill>
          <a:ln w="25400">
            <a:solidFill>
              <a:srgbClr val="2E61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18" name="MH_Text_4"/>
          <p:cNvSpPr/>
          <p:nvPr/>
        </p:nvSpPr>
        <p:spPr>
          <a:xfrm>
            <a:off x="6742113" y="2012950"/>
            <a:ext cx="1665288" cy="3705225"/>
          </a:xfrm>
          <a:prstGeom prst="roundRect">
            <a:avLst>
              <a:gd name="adj" fmla="val 6990"/>
            </a:avLst>
          </a:prstGeom>
          <a:solidFill>
            <a:srgbClr val="F0F5D0"/>
          </a:solidFill>
          <a:ln w="3175">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0000" tIns="720000" numCol="1" spcCol="0" rtlCol="0" fromWordArt="0" anchor="ctr" anchorCtr="0" forceAA="0" compatLnSpc="1">
            <a:normAutofit/>
          </a:bodyPr>
          <a:lstStyle/>
          <a:p>
            <a:pPr lvl="0" algn="ctr" fontAlgn="auto">
              <a:lnSpc>
                <a:spcPct val="130000"/>
              </a:lnSpc>
              <a:spcBef>
                <a:spcPts val="0"/>
              </a:spcBef>
              <a:spcAft>
                <a:spcPts val="0"/>
              </a:spcAft>
              <a:buClrTx/>
              <a:buSzTx/>
              <a:buFontTx/>
              <a:defRPr/>
            </a:pPr>
            <a:r>
              <a:rPr lang="en-US" altLang="zh-CN" sz="1200" b="1" noProof="0" dirty="0">
                <a:ln>
                  <a:noFill/>
                </a:ln>
                <a:solidFill>
                  <a:srgbClr val="4D4D4D"/>
                </a:solidFill>
                <a:effectLst/>
                <a:uLnTx/>
                <a:uFillTx/>
                <a:latin typeface="+mn-ea"/>
                <a:sym typeface="+mn-ea"/>
              </a:rPr>
              <a:t>间接费用</a:t>
            </a:r>
            <a:endParaRPr lang="zh-CN" altLang="en-US" sz="1600" b="1" noProof="0" dirty="0">
              <a:ln>
                <a:noFill/>
              </a:ln>
              <a:solidFill>
                <a:srgbClr val="FF0000"/>
              </a:solidFill>
              <a:effectLst/>
              <a:uLnTx/>
              <a:uFillTx/>
              <a:latin typeface="+mn-ea"/>
              <a:sym typeface="+mn-ea"/>
            </a:endParaRPr>
          </a:p>
        </p:txBody>
      </p:sp>
      <p:sp>
        <p:nvSpPr>
          <p:cNvPr id="19" name="MH_SubTitle_4"/>
          <p:cNvSpPr/>
          <p:nvPr/>
        </p:nvSpPr>
        <p:spPr>
          <a:xfrm>
            <a:off x="6738938" y="2012950"/>
            <a:ext cx="1668463" cy="8112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FF0000"/>
                </a:solidFill>
                <a:effectLst/>
                <a:uLnTx/>
                <a:uFillTx/>
                <a:latin typeface="+mn-ea"/>
                <a:ea typeface="+mn-ea"/>
                <a:cs typeface="+mn-cs"/>
              </a:rPr>
              <a:t>4.</a:t>
            </a:r>
            <a:r>
              <a:rPr kumimoji="0" lang="zh-CN" altLang="en-US" sz="1600" b="1" i="0" u="none" strike="noStrike" kern="1200" cap="none" spc="0" normalizeH="0" baseline="0" noProof="0" dirty="0">
                <a:ln>
                  <a:noFill/>
                </a:ln>
                <a:solidFill>
                  <a:srgbClr val="FF0000"/>
                </a:solidFill>
                <a:effectLst/>
                <a:uLnTx/>
                <a:uFillTx/>
                <a:latin typeface="+mn-ea"/>
                <a:ea typeface="+mn-ea"/>
                <a:cs typeface="+mn-cs"/>
              </a:rPr>
              <a:t>不得调整</a:t>
            </a:r>
            <a:endParaRPr kumimoji="0" lang="zh-CN" altLang="en-US" sz="1600" b="1" i="0" u="none" strike="noStrike" kern="1200" cap="none" spc="0" normalizeH="0" baseline="0" noProof="0" dirty="0">
              <a:ln>
                <a:noFill/>
              </a:ln>
              <a:solidFill>
                <a:srgbClr val="FF0000"/>
              </a:solidFill>
              <a:effectLst/>
              <a:uLnTx/>
              <a:uFillTx/>
              <a:latin typeface="+mn-ea"/>
              <a:ea typeface="+mn-ea"/>
              <a:cs typeface="+mn-cs"/>
            </a:endParaRPr>
          </a:p>
        </p:txBody>
      </p:sp>
      <p:sp>
        <p:nvSpPr>
          <p:cNvPr id="40" name="MH_Other_6"/>
          <p:cNvSpPr/>
          <p:nvPr/>
        </p:nvSpPr>
        <p:spPr>
          <a:xfrm>
            <a:off x="6788150" y="2454275"/>
            <a:ext cx="168275" cy="169863"/>
          </a:xfrm>
          <a:prstGeom prst="ellipse">
            <a:avLst/>
          </a:prstGeom>
          <a:solidFill>
            <a:srgbClr val="FFFFFF"/>
          </a:solidFill>
          <a:ln w="25400">
            <a:solidFill>
              <a:srgbClr val="707C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25" name="MH_Other_7"/>
          <p:cNvSpPr/>
          <p:nvPr/>
        </p:nvSpPr>
        <p:spPr bwMode="auto">
          <a:xfrm>
            <a:off x="2195513" y="2498725"/>
            <a:ext cx="695325" cy="87313"/>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26" name="MH_Other_8"/>
          <p:cNvSpPr/>
          <p:nvPr/>
        </p:nvSpPr>
        <p:spPr bwMode="auto">
          <a:xfrm>
            <a:off x="2195513" y="2498725"/>
            <a:ext cx="695325" cy="87313"/>
          </a:xfrm>
          <a:prstGeom prst="roundRect">
            <a:avLst>
              <a:gd name="adj" fmla="val 50000"/>
            </a:avLst>
          </a:prstGeom>
          <a:gradFill flip="none" rotWithShape="1">
            <a:gsLst>
              <a:gs pos="29000">
                <a:srgbClr val="000000">
                  <a:alpha val="2000"/>
                </a:srgbClr>
              </a:gs>
              <a:gs pos="100000">
                <a:srgbClr val="000000">
                  <a:alpha val="13000"/>
                </a:srgb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33" name="MH_Other_9"/>
          <p:cNvSpPr/>
          <p:nvPr/>
        </p:nvSpPr>
        <p:spPr bwMode="auto">
          <a:xfrm>
            <a:off x="4225925" y="2498725"/>
            <a:ext cx="695325" cy="87313"/>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34" name="MH_Other_10"/>
          <p:cNvSpPr/>
          <p:nvPr/>
        </p:nvSpPr>
        <p:spPr bwMode="auto">
          <a:xfrm>
            <a:off x="4225925" y="2498725"/>
            <a:ext cx="695325" cy="87313"/>
          </a:xfrm>
          <a:prstGeom prst="roundRect">
            <a:avLst>
              <a:gd name="adj" fmla="val 50000"/>
            </a:avLst>
          </a:prstGeom>
          <a:gradFill flip="none" rotWithShape="1">
            <a:gsLst>
              <a:gs pos="29000">
                <a:srgbClr val="000000">
                  <a:alpha val="2000"/>
                </a:srgbClr>
              </a:gs>
              <a:gs pos="100000">
                <a:srgbClr val="000000">
                  <a:alpha val="13000"/>
                </a:srgb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41" name="MH_Other_11"/>
          <p:cNvSpPr/>
          <p:nvPr/>
        </p:nvSpPr>
        <p:spPr bwMode="auto">
          <a:xfrm>
            <a:off x="6224588" y="2498725"/>
            <a:ext cx="695325" cy="87313"/>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42" name="MH_Other_12"/>
          <p:cNvSpPr/>
          <p:nvPr/>
        </p:nvSpPr>
        <p:spPr bwMode="auto">
          <a:xfrm>
            <a:off x="6224588" y="2498725"/>
            <a:ext cx="695325" cy="87313"/>
          </a:xfrm>
          <a:prstGeom prst="roundRect">
            <a:avLst>
              <a:gd name="adj" fmla="val 50000"/>
            </a:avLst>
          </a:prstGeom>
          <a:gradFill flip="none" rotWithShape="1">
            <a:gsLst>
              <a:gs pos="29000">
                <a:srgbClr val="000000">
                  <a:alpha val="2000"/>
                </a:srgbClr>
              </a:gs>
              <a:gs pos="100000">
                <a:srgbClr val="000000">
                  <a:alpha val="13000"/>
                </a:srgb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endParaRPr>
          </a:p>
        </p:txBody>
      </p:sp>
      <p:pic>
        <p:nvPicPr>
          <p:cNvPr id="88085"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Tree>
    <p:custDataLst>
      <p:tags r:id="rId2"/>
    </p:custDataLst>
  </p:cSld>
  <p:clrMapOvr>
    <a:masterClrMapping/>
  </p:clrMapOvr>
  <p:transition>
    <p:wheel spokes="3"/>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H_Other_1"/>
          <p:cNvSpPr/>
          <p:nvPr/>
        </p:nvSpPr>
        <p:spPr>
          <a:xfrm>
            <a:off x="4149725" y="2576513"/>
            <a:ext cx="431800" cy="431800"/>
          </a:xfrm>
          <a:custGeom>
            <a:avLst/>
            <a:gdLst>
              <a:gd name="connsiteX0" fmla="*/ 162177 w 379914"/>
              <a:gd name="connsiteY0" fmla="*/ 97631 h 379866"/>
              <a:gd name="connsiteX1" fmla="*/ 219804 w 379914"/>
              <a:gd name="connsiteY1" fmla="*/ 189932 h 379866"/>
              <a:gd name="connsiteX2" fmla="*/ 162177 w 379914"/>
              <a:gd name="connsiteY2" fmla="*/ 282233 h 379866"/>
              <a:gd name="connsiteX3" fmla="*/ 198210 w 379914"/>
              <a:gd name="connsiteY3" fmla="*/ 282233 h 379866"/>
              <a:gd name="connsiteX4" fmla="*/ 255837 w 379914"/>
              <a:gd name="connsiteY4" fmla="*/ 189932 h 379866"/>
              <a:gd name="connsiteX5" fmla="*/ 198210 w 379914"/>
              <a:gd name="connsiteY5" fmla="*/ 97631 h 379866"/>
              <a:gd name="connsiteX6" fmla="*/ 189957 w 379914"/>
              <a:gd name="connsiteY6" fmla="*/ 0 h 379866"/>
              <a:gd name="connsiteX7" fmla="*/ 379914 w 379914"/>
              <a:gd name="connsiteY7" fmla="*/ 189933 h 379866"/>
              <a:gd name="connsiteX8" fmla="*/ 189957 w 379914"/>
              <a:gd name="connsiteY8" fmla="*/ 379866 h 379866"/>
              <a:gd name="connsiteX9" fmla="*/ 0 w 379914"/>
              <a:gd name="connsiteY9" fmla="*/ 189933 h 379866"/>
              <a:gd name="connsiteX10" fmla="*/ 189957 w 379914"/>
              <a:gd name="connsiteY10" fmla="*/ 0 h 37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914" h="379866">
                <a:moveTo>
                  <a:pt x="162177" y="97631"/>
                </a:moveTo>
                <a:lnTo>
                  <a:pt x="219804" y="189932"/>
                </a:lnTo>
                <a:lnTo>
                  <a:pt x="162177" y="282233"/>
                </a:lnTo>
                <a:lnTo>
                  <a:pt x="198210" y="282233"/>
                </a:lnTo>
                <a:lnTo>
                  <a:pt x="255837" y="189932"/>
                </a:lnTo>
                <a:lnTo>
                  <a:pt x="198210" y="97631"/>
                </a:lnTo>
                <a:close/>
                <a:moveTo>
                  <a:pt x="189957" y="0"/>
                </a:moveTo>
                <a:cubicBezTo>
                  <a:pt x="294867" y="0"/>
                  <a:pt x="379914" y="85036"/>
                  <a:pt x="379914" y="189933"/>
                </a:cubicBezTo>
                <a:cubicBezTo>
                  <a:pt x="379914" y="294830"/>
                  <a:pt x="294867" y="379866"/>
                  <a:pt x="189957" y="379866"/>
                </a:cubicBezTo>
                <a:cubicBezTo>
                  <a:pt x="85047" y="379866"/>
                  <a:pt x="0" y="294830"/>
                  <a:pt x="0" y="189933"/>
                </a:cubicBezTo>
                <a:cubicBezTo>
                  <a:pt x="0" y="85036"/>
                  <a:pt x="85047" y="0"/>
                  <a:pt x="189957"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schemeClr val="accent1"/>
              </a:solidFill>
              <a:effectLst/>
              <a:uLnTx/>
              <a:uFillTx/>
              <a:latin typeface="+mn-lt"/>
              <a:ea typeface="微软雅黑" panose="020B0503020204020204" pitchFamily="34" charset="-122"/>
              <a:cs typeface="+mn-cs"/>
            </a:endParaRPr>
          </a:p>
        </p:txBody>
      </p:sp>
      <p:sp>
        <p:nvSpPr>
          <p:cNvPr id="90115" name="MH_Text_1"/>
          <p:cNvSpPr/>
          <p:nvPr/>
        </p:nvSpPr>
        <p:spPr>
          <a:xfrm>
            <a:off x="1212850" y="2501900"/>
            <a:ext cx="5440363" cy="1193800"/>
          </a:xfrm>
          <a:prstGeom prst="rect">
            <a:avLst/>
          </a:prstGeom>
          <a:noFill/>
          <a:ln w="9525">
            <a:noFill/>
          </a:ln>
        </p:spPr>
        <p:txBody>
          <a:bodyPr anchor="ctr"/>
          <a:lstStyle/>
          <a:p>
            <a:pPr marL="457200" eaLnBrk="0" hangingPunct="0">
              <a:buFont typeface="Wingdings" panose="05000000000000000000" pitchFamily="2" charset="2"/>
              <a:buNone/>
            </a:pPr>
            <a:endParaRPr lang="en-US" altLang="zh-CN" sz="1400" dirty="0">
              <a:latin typeface="Calibri" panose="020F0502020204030204" pitchFamily="34" charset="0"/>
              <a:ea typeface="微软雅黑" panose="020B0503020204020204" pitchFamily="34" charset="-122"/>
            </a:endParaRPr>
          </a:p>
        </p:txBody>
      </p:sp>
      <p:sp>
        <p:nvSpPr>
          <p:cNvPr id="9" name="MH_SubTitle_2"/>
          <p:cNvSpPr/>
          <p:nvPr/>
        </p:nvSpPr>
        <p:spPr>
          <a:xfrm>
            <a:off x="1839595" y="4411980"/>
            <a:ext cx="1108075" cy="831850"/>
          </a:xfrm>
          <a:custGeom>
            <a:avLst/>
            <a:gdLst>
              <a:gd name="connsiteX0" fmla="*/ 0 w 2286028"/>
              <a:gd name="connsiteY0" fmla="*/ 0 h 449944"/>
              <a:gd name="connsiteX1" fmla="*/ 2061028 w 2286028"/>
              <a:gd name="connsiteY1" fmla="*/ 0 h 449944"/>
              <a:gd name="connsiteX2" fmla="*/ 2286028 w 2286028"/>
              <a:gd name="connsiteY2" fmla="*/ 224972 h 449944"/>
              <a:gd name="connsiteX3" fmla="*/ 2061028 w 2286028"/>
              <a:gd name="connsiteY3" fmla="*/ 449944 h 449944"/>
              <a:gd name="connsiteX4" fmla="*/ 2061018 w 2286028"/>
              <a:gd name="connsiteY4" fmla="*/ 449943 h 449944"/>
              <a:gd name="connsiteX5" fmla="*/ 0 w 2286028"/>
              <a:gd name="connsiteY5" fmla="*/ 449943 h 44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FFFFFF"/>
                </a:solidFill>
                <a:effectLst/>
                <a:uLnTx/>
                <a:uFillTx/>
                <a:latin typeface="+mn-ea"/>
                <a:cs typeface="+mn-cs"/>
              </a:rPr>
              <a:t>监督</a:t>
            </a:r>
            <a:endParaRPr kumimoji="0" lang="zh-CN" altLang="en-US" sz="1800" b="1" i="0" u="none" strike="noStrike" kern="1200" cap="none" spc="0" normalizeH="0" baseline="0" noProof="0">
              <a:ln>
                <a:noFill/>
              </a:ln>
              <a:solidFill>
                <a:srgbClr val="FFFFFF"/>
              </a:solidFill>
              <a:effectLst/>
              <a:uLnTx/>
              <a:uFillTx/>
              <a:latin typeface="+mn-ea"/>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FFFFFF"/>
                </a:solidFill>
                <a:effectLst/>
                <a:uLnTx/>
                <a:uFillTx/>
                <a:latin typeface="+mn-ea"/>
                <a:cs typeface="+mn-cs"/>
              </a:rPr>
              <a:t>对象</a:t>
            </a:r>
            <a:endParaRPr kumimoji="0" lang="zh-CN" altLang="en-US" sz="1800" b="1" i="0" u="none" strike="noStrike" kern="1200" cap="none" spc="0" normalizeH="0" baseline="0" noProof="0">
              <a:ln>
                <a:noFill/>
              </a:ln>
              <a:solidFill>
                <a:srgbClr val="FFFFFF"/>
              </a:solidFill>
              <a:effectLst/>
              <a:uLnTx/>
              <a:uFillTx/>
              <a:latin typeface="+mn-ea"/>
              <a:cs typeface="+mn-cs"/>
            </a:endParaRPr>
          </a:p>
        </p:txBody>
      </p:sp>
      <p:sp>
        <p:nvSpPr>
          <p:cNvPr id="90117" name="MH_Text_2"/>
          <p:cNvSpPr/>
          <p:nvPr/>
        </p:nvSpPr>
        <p:spPr>
          <a:xfrm>
            <a:off x="3362325" y="4411980"/>
            <a:ext cx="4738688" cy="908050"/>
          </a:xfrm>
          <a:prstGeom prst="rect">
            <a:avLst/>
          </a:prstGeom>
          <a:noFill/>
          <a:ln w="9525">
            <a:noFill/>
          </a:ln>
        </p:spPr>
        <p:txBody>
          <a:bodyPr anchor="ctr"/>
          <a:lstStyle/>
          <a:p>
            <a:pPr>
              <a:buFont typeface="Wingdings" panose="05000000000000000000" pitchFamily="2" charset="2"/>
              <a:buNone/>
            </a:pPr>
            <a:r>
              <a:rPr lang="zh-CN" altLang="en-US" sz="1600" b="1" dirty="0">
                <a:latin typeface="宋体" panose="02010600030101010101" pitchFamily="2" charset="-122"/>
                <a:ea typeface="宋体" panose="02010600030101010101" pitchFamily="2" charset="-122"/>
              </a:rPr>
              <a:t>承担自治区科技厅管理的各类科技计划项目的承担单位及其合作（协作）单位（以下简称承担单位）、项目负责人及项目组成员等。</a:t>
            </a:r>
            <a:endParaRPr lang="zh-CN" altLang="en-US" sz="1600" b="1" dirty="0">
              <a:latin typeface="宋体" panose="02010600030101010101" pitchFamily="2" charset="-122"/>
              <a:ea typeface="宋体" panose="02010600030101010101" pitchFamily="2" charset="-122"/>
            </a:endParaRPr>
          </a:p>
        </p:txBody>
      </p:sp>
      <p:pic>
        <p:nvPicPr>
          <p:cNvPr id="90118"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
        <p:nvSpPr>
          <p:cNvPr id="90120" name="文本框 2"/>
          <p:cNvSpPr txBox="1"/>
          <p:nvPr/>
        </p:nvSpPr>
        <p:spPr>
          <a:xfrm>
            <a:off x="765175" y="2740025"/>
            <a:ext cx="7335838" cy="1322070"/>
          </a:xfrm>
          <a:prstGeom prst="rect">
            <a:avLst/>
          </a:prstGeom>
          <a:noFill/>
          <a:ln w="9525">
            <a:noFill/>
          </a:ln>
        </p:spPr>
        <p:txBody>
          <a:bodyPr wrap="square" anchor="t">
            <a:spAutoFit/>
          </a:bodyPr>
          <a:lstStyle/>
          <a:p>
            <a:pPr marL="342900" indent="-342900">
              <a:buFont typeface="Wingdings" panose="05000000000000000000" charset="0"/>
              <a:buChar char="Ø"/>
            </a:pPr>
            <a:r>
              <a:rPr lang="zh-CN" altLang="en-US" sz="2000" b="1">
                <a:latin typeface="Arial" panose="020B0604020202020204" pitchFamily="34" charset="0"/>
                <a:ea typeface="宋体" panose="02010600030101010101" pitchFamily="2" charset="-122"/>
              </a:rPr>
              <a:t>监督范围：</a:t>
            </a:r>
            <a:r>
              <a:rPr lang="zh-CN" altLang="en-US" sz="2000">
                <a:latin typeface="Arial" panose="020B0604020202020204" pitchFamily="34" charset="0"/>
                <a:ea typeface="宋体" panose="02010600030101010101" pitchFamily="2" charset="-122"/>
              </a:rPr>
              <a:t>对自治区科技厅管理的各类科技计划（包括基础研究计划、重点研发计划、技术创新引导计划、基础条件建设计划）经费的申请、使用、验收等进行全过程监督的行政行为，确保科技计划项目的顺利实施。</a:t>
            </a:r>
            <a:endParaRPr lang="zh-CN" altLang="en-US" sz="2000">
              <a:latin typeface="Arial" panose="020B0604020202020204" pitchFamily="34" charset="0"/>
              <a:ea typeface="宋体" panose="02010600030101010101" pitchFamily="2" charset="-122"/>
            </a:endParaRPr>
          </a:p>
        </p:txBody>
      </p:sp>
      <p:sp>
        <p:nvSpPr>
          <p:cNvPr id="16" name="矩形 7"/>
          <p:cNvSpPr/>
          <p:nvPr/>
        </p:nvSpPr>
        <p:spPr>
          <a:xfrm>
            <a:off x="350838" y="1625283"/>
            <a:ext cx="7750175" cy="76200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cmpd="sng" algn="ctr">
            <a:solidFill>
              <a:srgbClr val="DDDDDD"/>
            </a:solidFill>
            <a:prstDash val="solid"/>
            <a:bevel/>
          </a:ln>
          <a:effectLst/>
        </p:spPr>
        <p:txBody>
          <a:bodyPr lIns="324000" tIns="0" rIns="108000" bIns="144000" anchor="b"/>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strike="noStrike" noProof="1">
                <a:ln>
                  <a:noFill/>
                </a:ln>
                <a:effectLst/>
                <a:uLnTx/>
                <a:uFillTx/>
                <a:latin typeface="宋体" panose="02010600030101010101" pitchFamily="2" charset="-122"/>
                <a:ea typeface="宋体" panose="02010600030101010101" pitchFamily="2" charset="-122"/>
                <a:cs typeface="+mn-ea"/>
                <a:sym typeface="+mn-ea"/>
              </a:rPr>
              <a:t>（三）科研项目监督管理与验收</a:t>
            </a:r>
            <a:endParaRPr kumimoji="0" lang="zh-CN" altLang="en-US" sz="3200" b="1" i="0" u="none" strike="noStrike" kern="1200" cap="none" spc="0" normalizeH="0" baseline="0" noProof="1">
              <a:ln>
                <a:noFill/>
              </a:ln>
              <a:solidFill>
                <a:schemeClr val="tx1"/>
              </a:solidFill>
              <a:uLnTx/>
              <a:uFillTx/>
              <a:latin typeface="宋体" panose="02010600030101010101" pitchFamily="2" charset="-122"/>
              <a:ea typeface="宋体" panose="02010600030101010101" pitchFamily="2" charset="-122"/>
              <a:cs typeface="+mn-ea"/>
              <a:sym typeface="+mn-ea"/>
            </a:endParaRPr>
          </a:p>
        </p:txBody>
      </p:sp>
      <p:sp>
        <p:nvSpPr>
          <p:cNvPr id="4" name="MH_SubTitle_2"/>
          <p:cNvSpPr/>
          <p:nvPr/>
        </p:nvSpPr>
        <p:spPr>
          <a:xfrm>
            <a:off x="1839595" y="5440680"/>
            <a:ext cx="1108075" cy="831850"/>
          </a:xfrm>
          <a:custGeom>
            <a:avLst/>
            <a:gdLst>
              <a:gd name="connsiteX0" fmla="*/ 0 w 2286028"/>
              <a:gd name="connsiteY0" fmla="*/ 0 h 449944"/>
              <a:gd name="connsiteX1" fmla="*/ 2061028 w 2286028"/>
              <a:gd name="connsiteY1" fmla="*/ 0 h 449944"/>
              <a:gd name="connsiteX2" fmla="*/ 2286028 w 2286028"/>
              <a:gd name="connsiteY2" fmla="*/ 224972 h 449944"/>
              <a:gd name="connsiteX3" fmla="*/ 2061028 w 2286028"/>
              <a:gd name="connsiteY3" fmla="*/ 449944 h 449944"/>
              <a:gd name="connsiteX4" fmla="*/ 2061018 w 2286028"/>
              <a:gd name="connsiteY4" fmla="*/ 449943 h 449944"/>
              <a:gd name="connsiteX5" fmla="*/ 0 w 2286028"/>
              <a:gd name="connsiteY5" fmla="*/ 449943 h 44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FFFFFF"/>
                </a:solidFill>
                <a:effectLst/>
                <a:uLnTx/>
                <a:uFillTx/>
                <a:latin typeface="+mn-ea"/>
                <a:cs typeface="+mn-cs"/>
              </a:rPr>
              <a:t>监督</a:t>
            </a:r>
            <a:endParaRPr kumimoji="0" lang="zh-CN" altLang="en-US" sz="1800" b="1" i="0" u="none" strike="noStrike" kern="1200" cap="none" spc="0" normalizeH="0" baseline="0" noProof="0">
              <a:ln>
                <a:noFill/>
              </a:ln>
              <a:solidFill>
                <a:srgbClr val="FFFFFF"/>
              </a:solidFill>
              <a:effectLst/>
              <a:uLnTx/>
              <a:uFillTx/>
              <a:latin typeface="+mn-ea"/>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FFFFFF"/>
                </a:solidFill>
                <a:effectLst/>
                <a:uLnTx/>
                <a:uFillTx/>
                <a:latin typeface="+mn-ea"/>
                <a:cs typeface="+mn-cs"/>
              </a:rPr>
              <a:t>内容</a:t>
            </a:r>
            <a:endParaRPr kumimoji="0" lang="zh-CN" altLang="en-US" sz="1800" b="1" i="0" u="none" strike="noStrike" kern="1200" cap="none" spc="0" normalizeH="0" baseline="0" noProof="0">
              <a:ln>
                <a:noFill/>
              </a:ln>
              <a:solidFill>
                <a:srgbClr val="FFFFFF"/>
              </a:solidFill>
              <a:effectLst/>
              <a:uLnTx/>
              <a:uFillTx/>
              <a:latin typeface="+mn-ea"/>
              <a:cs typeface="+mn-cs"/>
            </a:endParaRPr>
          </a:p>
        </p:txBody>
      </p:sp>
      <p:sp>
        <p:nvSpPr>
          <p:cNvPr id="7" name="MH_Text_2"/>
          <p:cNvSpPr/>
          <p:nvPr/>
        </p:nvSpPr>
        <p:spPr>
          <a:xfrm>
            <a:off x="3362325" y="5402580"/>
            <a:ext cx="4738688" cy="908050"/>
          </a:xfrm>
          <a:prstGeom prst="rect">
            <a:avLst/>
          </a:prstGeom>
          <a:noFill/>
          <a:ln w="9525">
            <a:noFill/>
          </a:ln>
        </p:spPr>
        <p:txBody>
          <a:bodyPr anchor="ctr"/>
          <a:lstStyle/>
          <a:p>
            <a:pPr>
              <a:buFont typeface="Wingdings" panose="05000000000000000000" pitchFamily="2" charset="2"/>
              <a:buNone/>
            </a:pPr>
            <a:r>
              <a:rPr lang="zh-CN" altLang="en-US" sz="1600" b="1" dirty="0">
                <a:latin typeface="宋体" panose="02010600030101010101" pitchFamily="2" charset="-122"/>
                <a:ea typeface="宋体" panose="02010600030101010101" pitchFamily="2" charset="-122"/>
              </a:rPr>
              <a:t>项目执行情况和经费使用情况。</a:t>
            </a:r>
            <a:endParaRPr lang="zh-CN" altLang="en-US" sz="1600" b="1" dirty="0">
              <a:latin typeface="宋体" panose="02010600030101010101" pitchFamily="2" charset="-122"/>
              <a:ea typeface="宋体" panose="02010600030101010101" pitchFamily="2" charset="-122"/>
            </a:endParaRPr>
          </a:p>
        </p:txBody>
      </p:sp>
    </p:spTree>
    <p:custDataLst>
      <p:tags r:id="rId2"/>
    </p:custDataLst>
  </p:cSld>
  <p:clrMapOvr>
    <a:masterClrMapping/>
  </p:clrMapOvr>
  <p:transition>
    <p:wheel spokes="3"/>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19125" y="1301115"/>
            <a:ext cx="7909322" cy="60325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fontAlgn="base" hangingPunct="1">
              <a:lnSpc>
                <a:spcPct val="120000"/>
              </a:lnSpc>
              <a:spcBef>
                <a:spcPct val="0"/>
              </a:spcBef>
              <a:buFont typeface="Arial" panose="020B0604020202020204" pitchFamily="34" charset="0"/>
              <a:buNone/>
            </a:pPr>
            <a:r>
              <a:rPr lang="en-US" sz="1800" b="1" strike="noStrike" noProof="1">
                <a:solidFill>
                  <a:prstClr val="black"/>
                </a:solidFill>
                <a:latin typeface="宋体" panose="02010600030101010101" pitchFamily="2" charset="-122"/>
                <a:ea typeface="宋体" panose="02010600030101010101" pitchFamily="2" charset="-122"/>
                <a:cs typeface="+mn-cs"/>
              </a:rPr>
              <a:t>  </a:t>
            </a:r>
            <a:r>
              <a:rPr lang="en-US" b="1" strike="noStrike" noProof="1" smtClean="0">
                <a:solidFill>
                  <a:prstClr val="black"/>
                </a:solidFill>
                <a:latin typeface="Times New Roman" panose="02020603050405020304" pitchFamily="18" charset="0"/>
                <a:ea typeface="宋体" panose="02010600030101010101" pitchFamily="2" charset="-122"/>
                <a:cs typeface="+mn-cs"/>
              </a:rPr>
              <a:t>2020</a:t>
            </a:r>
            <a:r>
              <a:rPr lang="zh-CN" altLang="en-US" b="1" strike="noStrike" noProof="1" smtClean="0">
                <a:solidFill>
                  <a:prstClr val="black"/>
                </a:solidFill>
                <a:latin typeface="宋体" panose="02010600030101010101" pitchFamily="2" charset="-122"/>
                <a:ea typeface="宋体" panose="02010600030101010101" pitchFamily="2" charset="-122"/>
                <a:cs typeface="+mn-cs"/>
              </a:rPr>
              <a:t>年进入创新型国家的几个基本标志：</a:t>
            </a:r>
            <a:endParaRPr b="1" strike="noStrike" noProof="1">
              <a:solidFill>
                <a:prstClr val="black"/>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endParaRPr>
          </a:p>
        </p:txBody>
      </p:sp>
      <p:sp>
        <p:nvSpPr>
          <p:cNvPr id="6" name="文本框 4"/>
          <p:cNvSpPr txBox="1"/>
          <p:nvPr/>
        </p:nvSpPr>
        <p:spPr>
          <a:xfrm>
            <a:off x="2839720" y="2160905"/>
            <a:ext cx="5100955" cy="457200"/>
          </a:xfrm>
          <a:prstGeom prst="rect">
            <a:avLst/>
          </a:prstGeom>
          <a:solidFill>
            <a:schemeClr val="accent1">
              <a:lumMod val="40000"/>
              <a:lumOff val="60000"/>
            </a:schemeClr>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fontAlgn="base" hangingPunct="1">
              <a:lnSpc>
                <a:spcPct val="120000"/>
              </a:lnSpc>
              <a:spcBef>
                <a:spcPct val="0"/>
              </a:spcBef>
              <a:buNone/>
            </a:pPr>
            <a:r>
              <a:rPr lang="zh-CN" altLang="en-US" sz="2000" b="1" strike="noStrike" noProof="1" smtClean="0">
                <a:solidFill>
                  <a:srgbClr val="160B11"/>
                </a:solidFill>
                <a:latin typeface="宋体" panose="02010600030101010101" pitchFamily="2" charset="-122"/>
                <a:ea typeface="宋体" panose="02010600030101010101" pitchFamily="2" charset="-122"/>
                <a:cs typeface="+mn-cs"/>
              </a:rPr>
              <a:t>一   </a:t>
            </a:r>
            <a:r>
              <a:rPr lang="zh-CN" altLang="zh-CN" sz="2000" b="1" strike="noStrike" noProof="1" smtClean="0">
                <a:solidFill>
                  <a:srgbClr val="160B11"/>
                </a:solidFill>
                <a:latin typeface="宋体" panose="02010600030101010101" pitchFamily="2" charset="-122"/>
                <a:ea typeface="宋体" panose="02010600030101010101" pitchFamily="2" charset="-122"/>
                <a:cs typeface="+mn-cs"/>
              </a:rPr>
              <a:t>具有</a:t>
            </a:r>
            <a:r>
              <a:rPr lang="zh-CN" altLang="zh-CN" sz="2000" b="1" strike="noStrike" noProof="1">
                <a:solidFill>
                  <a:srgbClr val="160B11"/>
                </a:solidFill>
                <a:latin typeface="宋体" panose="02010600030101010101" pitchFamily="2" charset="-122"/>
                <a:ea typeface="宋体" panose="02010600030101010101" pitchFamily="2" charset="-122"/>
                <a:cs typeface="+mn-cs"/>
              </a:rPr>
              <a:t>较强科技实力</a:t>
            </a:r>
            <a:endParaRPr lang="zh-CN" altLang="zh-CN" sz="2000" b="1" strike="noStrike" noProof="1">
              <a:solidFill>
                <a:srgbClr val="160B11"/>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mn-cs"/>
            </a:endParaRPr>
          </a:p>
        </p:txBody>
      </p:sp>
      <p:sp>
        <p:nvSpPr>
          <p:cNvPr id="7" name="文本框 4"/>
          <p:cNvSpPr txBox="1"/>
          <p:nvPr/>
        </p:nvSpPr>
        <p:spPr>
          <a:xfrm>
            <a:off x="2839720" y="2805430"/>
            <a:ext cx="5100955" cy="457200"/>
          </a:xfrm>
          <a:prstGeom prst="rect">
            <a:avLst/>
          </a:prstGeom>
          <a:solidFill>
            <a:schemeClr val="accent1">
              <a:lumMod val="40000"/>
              <a:lumOff val="60000"/>
            </a:schemeClr>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fontAlgn="base" hangingPunct="1">
              <a:lnSpc>
                <a:spcPct val="120000"/>
              </a:lnSpc>
              <a:spcBef>
                <a:spcPct val="0"/>
              </a:spcBef>
              <a:buNone/>
            </a:pPr>
            <a:r>
              <a:rPr lang="zh-CN" altLang="en-US" sz="2000" b="1" strike="noStrike" noProof="1" smtClean="0">
                <a:solidFill>
                  <a:srgbClr val="160B11"/>
                </a:solidFill>
                <a:latin typeface="宋体" panose="02010600030101010101" pitchFamily="2" charset="-122"/>
                <a:ea typeface="宋体" panose="02010600030101010101" pitchFamily="2" charset="-122"/>
                <a:cs typeface="+mn-cs"/>
              </a:rPr>
              <a:t>二   </a:t>
            </a:r>
            <a:r>
              <a:rPr lang="zh-CN" altLang="zh-CN" sz="2000" b="1" strike="noStrike" noProof="1" smtClean="0">
                <a:solidFill>
                  <a:srgbClr val="160B11"/>
                </a:solidFill>
                <a:latin typeface="宋体" panose="02010600030101010101" pitchFamily="2" charset="-122"/>
                <a:ea typeface="宋体" panose="02010600030101010101" pitchFamily="2" charset="-122"/>
                <a:cs typeface="+mn-cs"/>
              </a:rPr>
              <a:t>形成</a:t>
            </a:r>
            <a:r>
              <a:rPr lang="zh-CN" altLang="zh-CN" sz="2000" b="1" strike="noStrike" noProof="1">
                <a:solidFill>
                  <a:srgbClr val="160B11"/>
                </a:solidFill>
                <a:latin typeface="宋体" panose="02010600030101010101" pitchFamily="2" charset="-122"/>
                <a:ea typeface="宋体" panose="02010600030101010101" pitchFamily="2" charset="-122"/>
                <a:cs typeface="+mn-cs"/>
              </a:rPr>
              <a:t>高效协同的国家创新体系</a:t>
            </a:r>
            <a:endParaRPr lang="zh-CN" altLang="zh-CN" sz="2000" b="1" strike="noStrike" noProof="1">
              <a:solidFill>
                <a:srgbClr val="160B11"/>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cs typeface="+mn-cs"/>
            </a:endParaRPr>
          </a:p>
        </p:txBody>
      </p:sp>
      <p:sp>
        <p:nvSpPr>
          <p:cNvPr id="8" name="文本框 4"/>
          <p:cNvSpPr txBox="1"/>
          <p:nvPr/>
        </p:nvSpPr>
        <p:spPr>
          <a:xfrm>
            <a:off x="2839720" y="3432175"/>
            <a:ext cx="5100955" cy="457200"/>
          </a:xfrm>
          <a:prstGeom prst="rect">
            <a:avLst/>
          </a:prstGeom>
          <a:solidFill>
            <a:schemeClr val="accent1">
              <a:lumMod val="40000"/>
              <a:lumOff val="60000"/>
            </a:schemeClr>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fontAlgn="base" hangingPunct="1">
              <a:lnSpc>
                <a:spcPct val="120000"/>
              </a:lnSpc>
              <a:spcBef>
                <a:spcPct val="0"/>
              </a:spcBef>
              <a:buNone/>
            </a:pPr>
            <a:r>
              <a:rPr lang="zh-CN" altLang="en-US" sz="2000" b="1" strike="noStrike" noProof="1" smtClean="0">
                <a:solidFill>
                  <a:srgbClr val="160B11"/>
                </a:solidFill>
                <a:latin typeface="宋体" panose="02010600030101010101" pitchFamily="2" charset="-122"/>
                <a:ea typeface="宋体" panose="02010600030101010101" pitchFamily="2" charset="-122"/>
                <a:cs typeface="+mn-cs"/>
              </a:rPr>
              <a:t>三   </a:t>
            </a:r>
            <a:r>
              <a:rPr lang="zh-CN" altLang="zh-CN" sz="2000" b="1" dirty="0" smtClean="0">
                <a:solidFill>
                  <a:srgbClr val="160B11"/>
                </a:solidFill>
                <a:latin typeface="宋体" panose="02010600030101010101" pitchFamily="2" charset="-122"/>
                <a:ea typeface="宋体" panose="02010600030101010101" pitchFamily="2" charset="-122"/>
                <a:sym typeface="+mn-ea"/>
              </a:rPr>
              <a:t>初步</a:t>
            </a:r>
            <a:r>
              <a:rPr lang="zh-CN" altLang="zh-CN" sz="2000" b="1" dirty="0">
                <a:solidFill>
                  <a:srgbClr val="160B11"/>
                </a:solidFill>
                <a:latin typeface="宋体" panose="02010600030101010101" pitchFamily="2" charset="-122"/>
                <a:ea typeface="宋体" panose="02010600030101010101" pitchFamily="2" charset="-122"/>
                <a:sym typeface="+mn-ea"/>
              </a:rPr>
              <a:t>形成创新型经济格局</a:t>
            </a:r>
            <a:endParaRPr lang="zh-CN" altLang="zh-CN" sz="2000" b="1" strike="noStrike" noProof="1">
              <a:solidFill>
                <a:srgbClr val="160B11"/>
              </a:solidFill>
              <a:effectLst>
                <a:outerShdw blurRad="38100" dist="19050" dir="2700000" algn="tl" rotWithShape="0">
                  <a:prstClr val="black">
                    <a:alpha val="40000"/>
                  </a:prstClr>
                </a:outerShdw>
              </a:effectLst>
              <a:latin typeface="宋体" panose="02010600030101010101" pitchFamily="2" charset="-122"/>
              <a:ea typeface="宋体" panose="02010600030101010101" pitchFamily="2" charset="-122"/>
              <a:sym typeface="+mn-ea"/>
            </a:endParaRPr>
          </a:p>
        </p:txBody>
      </p:sp>
      <p:sp>
        <p:nvSpPr>
          <p:cNvPr id="9" name="文本框 4"/>
          <p:cNvSpPr txBox="1"/>
          <p:nvPr/>
        </p:nvSpPr>
        <p:spPr>
          <a:xfrm>
            <a:off x="2839085" y="4044315"/>
            <a:ext cx="5100955" cy="457200"/>
          </a:xfrm>
          <a:prstGeom prst="rect">
            <a:avLst/>
          </a:prstGeom>
          <a:solidFill>
            <a:schemeClr val="accent1">
              <a:lumMod val="40000"/>
              <a:lumOff val="60000"/>
            </a:schemeClr>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fontAlgn="base" hangingPunct="1">
              <a:lnSpc>
                <a:spcPct val="120000"/>
              </a:lnSpc>
              <a:spcBef>
                <a:spcPct val="0"/>
              </a:spcBef>
              <a:buNone/>
            </a:pPr>
            <a:r>
              <a:rPr lang="zh-CN" altLang="en-US" sz="2000" b="1" strike="noStrike" noProof="1" smtClean="0">
                <a:solidFill>
                  <a:srgbClr val="160B11"/>
                </a:solidFill>
                <a:latin typeface="宋体" panose="02010600030101010101" pitchFamily="2" charset="-122"/>
                <a:ea typeface="宋体" panose="02010600030101010101" pitchFamily="2" charset="-122"/>
                <a:cs typeface="+mn-cs"/>
              </a:rPr>
              <a:t>四   </a:t>
            </a:r>
            <a:r>
              <a:rPr lang="zh-CN" altLang="zh-CN" sz="2000" b="1" strike="noStrike" noProof="1">
                <a:solidFill>
                  <a:srgbClr val="160B11"/>
                </a:solidFill>
                <a:latin typeface="宋体" panose="02010600030101010101" pitchFamily="2" charset="-122"/>
                <a:ea typeface="宋体" panose="02010600030101010101" pitchFamily="2" charset="-122"/>
                <a:cs typeface="+mn-cs"/>
              </a:rPr>
              <a:t>基本形成创新型社会格局</a:t>
            </a:r>
            <a:endParaRPr lang="zh-CN" altLang="zh-CN" sz="2000" b="1" strike="noStrike" noProof="1">
              <a:solidFill>
                <a:srgbClr val="160B11"/>
              </a:solidFill>
              <a:latin typeface="宋体" panose="02010600030101010101" pitchFamily="2" charset="-122"/>
              <a:ea typeface="宋体" panose="02010600030101010101" pitchFamily="2" charset="-122"/>
              <a:cs typeface="+mn-cs"/>
            </a:endParaRPr>
          </a:p>
        </p:txBody>
      </p:sp>
      <p:sp>
        <p:nvSpPr>
          <p:cNvPr id="10" name="文本框 4"/>
          <p:cNvSpPr txBox="1"/>
          <p:nvPr/>
        </p:nvSpPr>
        <p:spPr>
          <a:xfrm>
            <a:off x="2839085" y="4874895"/>
            <a:ext cx="5100955" cy="1188720"/>
          </a:xfrm>
          <a:prstGeom prst="rect">
            <a:avLst/>
          </a:prstGeom>
          <a:solidFill>
            <a:schemeClr val="bg2">
              <a:lumMod val="75000"/>
            </a:schemeClr>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ctr" eaLnBrk="1" fontAlgn="base" hangingPunct="1">
              <a:lnSpc>
                <a:spcPct val="120000"/>
              </a:lnSpc>
              <a:spcBef>
                <a:spcPct val="0"/>
              </a:spcBef>
              <a:buNone/>
            </a:pPr>
            <a:r>
              <a:rPr lang="en-US" altLang="zh-CN" sz="2000" b="1" strike="noStrike" noProof="1" smtClean="0">
                <a:solidFill>
                  <a:srgbClr val="160B11"/>
                </a:solidFill>
                <a:latin typeface="Times New Roman" panose="02020603050405020304" pitchFamily="18" charset="0"/>
                <a:ea typeface="宋体" panose="02010600030101010101" pitchFamily="2" charset="-122"/>
                <a:cs typeface="+mn-cs"/>
              </a:rPr>
              <a:t>R&amp;D</a:t>
            </a:r>
            <a:r>
              <a:rPr lang="zh-CN" altLang="en-US" sz="2000" b="1" strike="noStrike" noProof="1" smtClean="0">
                <a:solidFill>
                  <a:srgbClr val="160B11"/>
                </a:solidFill>
                <a:latin typeface="Times New Roman" panose="02020603050405020304" pitchFamily="18" charset="0"/>
                <a:ea typeface="宋体" panose="02010600030101010101" pitchFamily="2" charset="-122"/>
                <a:cs typeface="+mn-cs"/>
              </a:rPr>
              <a:t>投入强度达到</a:t>
            </a:r>
            <a:r>
              <a:rPr lang="en-US" altLang="zh-CN" sz="2000" b="1" strike="noStrike" noProof="1" smtClean="0">
                <a:solidFill>
                  <a:srgbClr val="160B11"/>
                </a:solidFill>
                <a:latin typeface="Times New Roman" panose="02020603050405020304" pitchFamily="18" charset="0"/>
                <a:ea typeface="宋体" panose="02010600030101010101" pitchFamily="2" charset="-122"/>
                <a:cs typeface="+mn-cs"/>
              </a:rPr>
              <a:t>2.5</a:t>
            </a:r>
            <a:endParaRPr lang="en-US" altLang="zh-CN" sz="2000" b="1" strike="noStrike" noProof="1" smtClean="0">
              <a:solidFill>
                <a:srgbClr val="160B11"/>
              </a:solidFill>
              <a:latin typeface="Times New Roman" panose="02020603050405020304" pitchFamily="18" charset="0"/>
              <a:ea typeface="宋体" panose="02010600030101010101" pitchFamily="2" charset="-122"/>
              <a:cs typeface="+mn-cs"/>
            </a:endParaRPr>
          </a:p>
          <a:p>
            <a:pPr marL="0" indent="0" algn="ctr" eaLnBrk="1" fontAlgn="base" hangingPunct="1">
              <a:lnSpc>
                <a:spcPct val="120000"/>
              </a:lnSpc>
              <a:spcBef>
                <a:spcPct val="0"/>
              </a:spcBef>
              <a:buNone/>
            </a:pPr>
            <a:r>
              <a:rPr lang="zh-CN" altLang="en-US" sz="2000" b="1" strike="noStrike" noProof="1" smtClean="0">
                <a:solidFill>
                  <a:srgbClr val="160B11"/>
                </a:solidFill>
                <a:latin typeface="Times New Roman" panose="02020603050405020304" pitchFamily="18" charset="0"/>
                <a:ea typeface="宋体" panose="02010600030101010101" pitchFamily="2" charset="-122"/>
                <a:cs typeface="+mn-cs"/>
              </a:rPr>
              <a:t>科技进步贡献率达到</a:t>
            </a:r>
            <a:r>
              <a:rPr lang="en-US" altLang="zh-CN" sz="2000" b="1" strike="noStrike" noProof="1" smtClean="0">
                <a:solidFill>
                  <a:srgbClr val="160B11"/>
                </a:solidFill>
                <a:latin typeface="Times New Roman" panose="02020603050405020304" pitchFamily="18" charset="0"/>
                <a:ea typeface="宋体" panose="02010600030101010101" pitchFamily="2" charset="-122"/>
                <a:cs typeface="+mn-cs"/>
              </a:rPr>
              <a:t>60%</a:t>
            </a:r>
            <a:endParaRPr lang="en-US" altLang="zh-CN" sz="2000" b="1" strike="noStrike" noProof="1" smtClean="0">
              <a:solidFill>
                <a:srgbClr val="160B11"/>
              </a:solidFill>
              <a:latin typeface="Times New Roman" panose="02020603050405020304" pitchFamily="18" charset="0"/>
              <a:ea typeface="宋体" panose="02010600030101010101" pitchFamily="2" charset="-122"/>
              <a:cs typeface="+mn-cs"/>
            </a:endParaRPr>
          </a:p>
          <a:p>
            <a:pPr marL="0" indent="0" algn="ctr" eaLnBrk="1" fontAlgn="base" hangingPunct="1">
              <a:lnSpc>
                <a:spcPct val="120000"/>
              </a:lnSpc>
              <a:spcBef>
                <a:spcPct val="0"/>
              </a:spcBef>
              <a:buNone/>
            </a:pPr>
            <a:r>
              <a:rPr lang="zh-CN" altLang="en-US" sz="2000" b="1" strike="noStrike" noProof="1" smtClean="0">
                <a:solidFill>
                  <a:srgbClr val="160B11"/>
                </a:solidFill>
                <a:latin typeface="Times New Roman" panose="02020603050405020304" pitchFamily="18" charset="0"/>
                <a:ea typeface="宋体" panose="02010600030101010101" pitchFamily="2" charset="-122"/>
                <a:cs typeface="+mn-cs"/>
              </a:rPr>
              <a:t>综合创新排名进入前</a:t>
            </a:r>
            <a:r>
              <a:rPr lang="en-US" altLang="zh-CN" sz="2000" b="1" strike="noStrike" noProof="1" smtClean="0">
                <a:solidFill>
                  <a:srgbClr val="160B11"/>
                </a:solidFill>
                <a:latin typeface="Times New Roman" panose="02020603050405020304" pitchFamily="18" charset="0"/>
                <a:ea typeface="宋体" panose="02010600030101010101" pitchFamily="2" charset="-122"/>
                <a:cs typeface="+mn-cs"/>
              </a:rPr>
              <a:t>15</a:t>
            </a:r>
            <a:r>
              <a:rPr lang="zh-CN" altLang="en-US" sz="2000" b="1" strike="noStrike" noProof="1" smtClean="0">
                <a:solidFill>
                  <a:srgbClr val="160B11"/>
                </a:solidFill>
                <a:latin typeface="Times New Roman" panose="02020603050405020304" pitchFamily="18" charset="0"/>
                <a:ea typeface="宋体" panose="02010600030101010101" pitchFamily="2" charset="-122"/>
                <a:cs typeface="+mn-cs"/>
              </a:rPr>
              <a:t>名</a:t>
            </a:r>
            <a:endParaRPr lang="zh-CN" altLang="en-US" sz="2000" b="1" strike="noStrike" noProof="1" smtClean="0">
              <a:solidFill>
                <a:srgbClr val="160B11"/>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mn-cs"/>
            </a:endParaRPr>
          </a:p>
        </p:txBody>
      </p:sp>
      <p:sp>
        <p:nvSpPr>
          <p:cNvPr id="4" name="矩形 3"/>
          <p:cNvSpPr/>
          <p:nvPr/>
        </p:nvSpPr>
        <p:spPr>
          <a:xfrm>
            <a:off x="1455420" y="4874895"/>
            <a:ext cx="997585" cy="118935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700" strike="noStrike" noProof="1">
              <a:solidFill>
                <a:srgbClr val="160B11"/>
              </a:solidFill>
            </a:endParaRPr>
          </a:p>
        </p:txBody>
      </p:sp>
      <p:sp>
        <p:nvSpPr>
          <p:cNvPr id="11" name="文本框 4"/>
          <p:cNvSpPr txBox="1"/>
          <p:nvPr/>
        </p:nvSpPr>
        <p:spPr>
          <a:xfrm>
            <a:off x="1455103" y="4897120"/>
            <a:ext cx="997744" cy="969010"/>
          </a:xfrm>
          <a:prstGeom prst="rect">
            <a:avLst/>
          </a:prstGeom>
          <a:solidFill>
            <a:schemeClr val="bg2">
              <a:lumMod val="75000"/>
            </a:schemeClr>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ctr" eaLnBrk="1" fontAlgn="base" hangingPunct="1">
              <a:lnSpc>
                <a:spcPct val="120000"/>
              </a:lnSpc>
              <a:spcBef>
                <a:spcPct val="0"/>
              </a:spcBef>
              <a:buNone/>
            </a:pPr>
            <a:r>
              <a:rPr lang="zh-CN" altLang="en-US" sz="2400" strike="noStrike" noProof="1" smtClean="0">
                <a:solidFill>
                  <a:srgbClr val="160B11"/>
                </a:solidFill>
                <a:effectLst>
                  <a:outerShdw blurRad="38100" dist="19050" dir="2700000" algn="tl" rotWithShape="0">
                    <a:prstClr val="black">
                      <a:alpha val="40000"/>
                    </a:prstClr>
                  </a:outerShdw>
                </a:effectLst>
                <a:latin typeface="+mn-lt"/>
                <a:ea typeface="+mn-ea"/>
                <a:cs typeface="+mn-cs"/>
              </a:rPr>
              <a:t>定量</a:t>
            </a:r>
            <a:endParaRPr lang="zh-CN" altLang="en-US" sz="2400" strike="noStrike" noProof="1" smtClean="0">
              <a:solidFill>
                <a:srgbClr val="160B11"/>
              </a:solidFill>
              <a:effectLst>
                <a:outerShdw blurRad="38100" dist="19050" dir="2700000" algn="tl" rotWithShape="0">
                  <a:prstClr val="black">
                    <a:alpha val="40000"/>
                  </a:prstClr>
                </a:outerShdw>
              </a:effectLst>
              <a:latin typeface="+mn-lt"/>
              <a:ea typeface="+mn-ea"/>
              <a:cs typeface="+mn-cs"/>
            </a:endParaRPr>
          </a:p>
          <a:p>
            <a:pPr marL="0" indent="0" algn="ctr" eaLnBrk="1" fontAlgn="base" hangingPunct="1">
              <a:lnSpc>
                <a:spcPct val="120000"/>
              </a:lnSpc>
              <a:spcBef>
                <a:spcPct val="0"/>
              </a:spcBef>
              <a:buNone/>
            </a:pPr>
            <a:r>
              <a:rPr lang="zh-CN" altLang="en-US" sz="2400" strike="noStrike" noProof="1" smtClean="0">
                <a:solidFill>
                  <a:srgbClr val="160B11"/>
                </a:solidFill>
                <a:effectLst>
                  <a:outerShdw blurRad="38100" dist="19050" dir="2700000" algn="tl" rotWithShape="0">
                    <a:prstClr val="black">
                      <a:alpha val="40000"/>
                    </a:prstClr>
                  </a:outerShdw>
                </a:effectLst>
                <a:latin typeface="+mn-lt"/>
                <a:ea typeface="+mn-ea"/>
                <a:cs typeface="+mn-cs"/>
              </a:rPr>
              <a:t>指标</a:t>
            </a:r>
            <a:endParaRPr lang="zh-CN" altLang="en-US" sz="2400" strike="noStrike" noProof="1" smtClean="0">
              <a:solidFill>
                <a:srgbClr val="160B11"/>
              </a:solidFill>
              <a:effectLst>
                <a:outerShdw blurRad="38100" dist="19050" dir="2700000" algn="tl" rotWithShape="0">
                  <a:prstClr val="black">
                    <a:alpha val="40000"/>
                  </a:prstClr>
                </a:outerShdw>
              </a:effectLst>
              <a:latin typeface="+mn-lt"/>
              <a:ea typeface="+mn-ea"/>
              <a:cs typeface="+mn-cs"/>
            </a:endParaRPr>
          </a:p>
        </p:txBody>
      </p:sp>
      <p:grpSp>
        <p:nvGrpSpPr>
          <p:cNvPr id="24588" name="组合 14"/>
          <p:cNvGrpSpPr/>
          <p:nvPr/>
        </p:nvGrpSpPr>
        <p:grpSpPr>
          <a:xfrm>
            <a:off x="1455420" y="2160905"/>
            <a:ext cx="997585" cy="2328545"/>
            <a:chOff x="1817015" y="1750904"/>
            <a:chExt cx="1329855" cy="2811222"/>
          </a:xfrm>
        </p:grpSpPr>
        <p:sp>
          <p:nvSpPr>
            <p:cNvPr id="3" name="矩形 2"/>
            <p:cNvSpPr/>
            <p:nvPr/>
          </p:nvSpPr>
          <p:spPr>
            <a:xfrm>
              <a:off x="1817015" y="1750904"/>
              <a:ext cx="1329855" cy="281122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700" strike="noStrike" noProof="1">
                <a:solidFill>
                  <a:srgbClr val="160B11"/>
                </a:solidFill>
              </a:endParaRPr>
            </a:p>
          </p:txBody>
        </p:sp>
        <p:sp>
          <p:nvSpPr>
            <p:cNvPr id="12" name="文本框 4"/>
            <p:cNvSpPr txBox="1"/>
            <p:nvPr/>
          </p:nvSpPr>
          <p:spPr>
            <a:xfrm>
              <a:off x="1817015" y="2550426"/>
              <a:ext cx="1329855" cy="1169873"/>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ctr" eaLnBrk="1" fontAlgn="base" hangingPunct="1">
                <a:lnSpc>
                  <a:spcPct val="120000"/>
                </a:lnSpc>
                <a:spcBef>
                  <a:spcPct val="0"/>
                </a:spcBef>
                <a:buNone/>
              </a:pPr>
              <a:r>
                <a:rPr lang="zh-CN" altLang="en-US" sz="2400" strike="noStrike" noProof="1" smtClean="0">
                  <a:solidFill>
                    <a:srgbClr val="160B11"/>
                  </a:solidFill>
                  <a:effectLst>
                    <a:outerShdw blurRad="38100" dist="19050" dir="2700000" algn="tl" rotWithShape="0">
                      <a:prstClr val="black">
                        <a:alpha val="40000"/>
                      </a:prstClr>
                    </a:outerShdw>
                  </a:effectLst>
                  <a:latin typeface="+mn-lt"/>
                  <a:ea typeface="+mn-ea"/>
                  <a:cs typeface="+mn-cs"/>
                </a:rPr>
                <a:t>定性</a:t>
              </a:r>
              <a:endParaRPr lang="zh-CN" altLang="en-US" sz="2400" strike="noStrike" noProof="1" smtClean="0">
                <a:solidFill>
                  <a:srgbClr val="160B11"/>
                </a:solidFill>
                <a:effectLst>
                  <a:outerShdw blurRad="38100" dist="19050" dir="2700000" algn="tl" rotWithShape="0">
                    <a:prstClr val="black">
                      <a:alpha val="40000"/>
                    </a:prstClr>
                  </a:outerShdw>
                </a:effectLst>
                <a:latin typeface="+mn-lt"/>
                <a:ea typeface="+mn-ea"/>
                <a:cs typeface="+mn-cs"/>
              </a:endParaRPr>
            </a:p>
            <a:p>
              <a:pPr marL="0" indent="0" algn="ctr" eaLnBrk="1" fontAlgn="base" hangingPunct="1">
                <a:lnSpc>
                  <a:spcPct val="120000"/>
                </a:lnSpc>
                <a:spcBef>
                  <a:spcPct val="0"/>
                </a:spcBef>
                <a:buNone/>
              </a:pPr>
              <a:r>
                <a:rPr lang="zh-CN" altLang="en-US" sz="2400" strike="noStrike" noProof="1" smtClean="0">
                  <a:solidFill>
                    <a:srgbClr val="160B11"/>
                  </a:solidFill>
                  <a:effectLst>
                    <a:outerShdw blurRad="38100" dist="19050" dir="2700000" algn="tl" rotWithShape="0">
                      <a:prstClr val="black">
                        <a:alpha val="40000"/>
                      </a:prstClr>
                    </a:outerShdw>
                  </a:effectLst>
                  <a:latin typeface="+mn-lt"/>
                  <a:ea typeface="+mn-ea"/>
                  <a:cs typeface="+mn-cs"/>
                </a:rPr>
                <a:t>指标</a:t>
              </a:r>
              <a:endParaRPr lang="zh-CN" altLang="en-US" sz="2400" strike="noStrike" noProof="1" smtClean="0">
                <a:solidFill>
                  <a:srgbClr val="160B11"/>
                </a:solidFill>
                <a:effectLst>
                  <a:outerShdw blurRad="38100" dist="19050" dir="2700000" algn="tl" rotWithShape="0">
                    <a:prstClr val="black">
                      <a:alpha val="40000"/>
                    </a:prstClr>
                  </a:outerShdw>
                </a:effectLst>
                <a:latin typeface="+mn-lt"/>
                <a:ea typeface="+mn-ea"/>
                <a:cs typeface="+mn-cs"/>
              </a:endParaRPr>
            </a:p>
          </p:txBody>
        </p:sp>
      </p:grpSp>
      <p:pic>
        <p:nvPicPr>
          <p:cNvPr id="44035"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Tree>
  </p:cSld>
  <p:clrMapOvr>
    <a:masterClrMapping/>
  </p:clrMapOvr>
  <p:transition>
    <p:wheel spokes="3"/>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Text_1"/>
          <p:cNvSpPr/>
          <p:nvPr/>
        </p:nvSpPr>
        <p:spPr>
          <a:xfrm>
            <a:off x="532448" y="1950720"/>
            <a:ext cx="1455738" cy="4630738"/>
          </a:xfrm>
          <a:prstGeom prst="roundRect">
            <a:avLst>
              <a:gd name="adj" fmla="val 6990"/>
            </a:avLst>
          </a:prstGeom>
          <a:solidFill>
            <a:srgbClr val="D8E8F1"/>
          </a:solidFill>
          <a:ln w="3175">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720000" anchor="ctr">
            <a:norm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sz="1200" b="1" i="0" u="none" strike="noStrike" kern="1200" cap="none" spc="0" normalizeH="0" baseline="0" noProof="0" dirty="0">
                <a:ln>
                  <a:noFill/>
                </a:ln>
                <a:solidFill>
                  <a:srgbClr val="4D4D4D"/>
                </a:solidFill>
                <a:effectLst/>
                <a:uLnTx/>
                <a:uFillTx/>
                <a:latin typeface="+mn-ea"/>
                <a:ea typeface="+mn-ea"/>
                <a:cs typeface="+mn-cs"/>
              </a:rPr>
              <a:t>申请财政无偿资助资金100万元以上的科技项目立项前，项目立项单位组织专家或委托中介机构对申报项目经费预算的目标相关性、政策相符性和经济合理、合规性进行评审，预算评审可和项目评审一并进行，也可独立进行。</a:t>
            </a:r>
            <a:endParaRPr kumimoji="0" lang="en-US" altLang="zh-CN" sz="1200" b="1" i="0" u="none" strike="noStrike" kern="1200" cap="none" spc="0" normalizeH="0" baseline="0" noProof="0" dirty="0">
              <a:ln>
                <a:noFill/>
              </a:ln>
              <a:solidFill>
                <a:srgbClr val="4D4D4D"/>
              </a:solidFill>
              <a:effectLst/>
              <a:uLnTx/>
              <a:uFillTx/>
              <a:latin typeface="+mn-ea"/>
              <a:ea typeface="+mn-ea"/>
              <a:cs typeface="+mn-cs"/>
            </a:endParaRPr>
          </a:p>
        </p:txBody>
      </p:sp>
      <p:sp>
        <p:nvSpPr>
          <p:cNvPr id="3" name="MH_SubTitle_1"/>
          <p:cNvSpPr/>
          <p:nvPr/>
        </p:nvSpPr>
        <p:spPr>
          <a:xfrm>
            <a:off x="532765" y="1972310"/>
            <a:ext cx="1456055" cy="4991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1"/>
                </a:solidFill>
                <a:effectLst/>
                <a:uLnTx/>
                <a:uFillTx/>
                <a:latin typeface="+mn-ea"/>
                <a:ea typeface="+mn-ea"/>
                <a:cs typeface="+mn-cs"/>
              </a:rPr>
              <a:t>1.</a:t>
            </a:r>
            <a:r>
              <a:rPr kumimoji="0" lang="zh-CN" altLang="en-US" sz="1600" b="1" i="0" u="none" strike="noStrike" kern="1200" cap="none" spc="0" normalizeH="0" baseline="0" noProof="0" dirty="0">
                <a:ln>
                  <a:noFill/>
                </a:ln>
                <a:solidFill>
                  <a:schemeClr val="bg1"/>
                </a:solidFill>
                <a:effectLst/>
                <a:uLnTx/>
                <a:uFillTx/>
                <a:latin typeface="+mn-ea"/>
                <a:ea typeface="+mn-ea"/>
                <a:cs typeface="+mn-cs"/>
              </a:rPr>
              <a:t>预算评审</a:t>
            </a:r>
            <a:endParaRPr kumimoji="0" lang="zh-CN" altLang="en-US" sz="1600" b="1" i="0" u="none" strike="noStrike" kern="1200" cap="none" spc="0" normalizeH="0" baseline="0" noProof="0" dirty="0">
              <a:ln>
                <a:noFill/>
              </a:ln>
              <a:solidFill>
                <a:schemeClr val="bg1"/>
              </a:solidFill>
              <a:effectLst/>
              <a:uLnTx/>
              <a:uFillTx/>
              <a:latin typeface="+mn-ea"/>
              <a:ea typeface="+mn-ea"/>
              <a:cs typeface="+mn-cs"/>
            </a:endParaRPr>
          </a:p>
        </p:txBody>
      </p:sp>
      <p:sp>
        <p:nvSpPr>
          <p:cNvPr id="7" name="MH_Text_2"/>
          <p:cNvSpPr/>
          <p:nvPr/>
        </p:nvSpPr>
        <p:spPr>
          <a:xfrm>
            <a:off x="1988185" y="1950720"/>
            <a:ext cx="1332865" cy="4631055"/>
          </a:xfrm>
          <a:prstGeom prst="roundRect">
            <a:avLst>
              <a:gd name="adj" fmla="val 6990"/>
            </a:avLst>
          </a:prstGeom>
          <a:solidFill>
            <a:srgbClr val="F0F5D0"/>
          </a:solidFill>
          <a:ln w="3175">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720000" anchor="ctr">
            <a:norm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sz="1200" b="1" i="0" u="none" strike="noStrike" kern="1200" cap="none" spc="0" normalizeH="0" baseline="0" noProof="0" dirty="0">
                <a:ln>
                  <a:noFill/>
                </a:ln>
                <a:solidFill>
                  <a:srgbClr val="4D4D4D"/>
                </a:solidFill>
                <a:effectLst/>
                <a:uLnTx/>
                <a:uFillTx/>
                <a:latin typeface="+mn-ea"/>
                <a:ea typeface="+mn-ea"/>
                <a:cs typeface="+mn-cs"/>
              </a:rPr>
              <a:t>科技项目实施期间，承担单位应按照要求，通过自治区科技项目管理信息平台，实时填报项目执行和经费使用情况，在系统审核基础上，根据需要可</a:t>
            </a:r>
            <a:r>
              <a:rPr kumimoji="0" lang="en-US" altLang="zh-CN" sz="1200" b="1" i="0" u="none" strike="noStrike" kern="1200" cap="none" spc="0" normalizeH="0" baseline="0" noProof="0" dirty="0">
                <a:ln>
                  <a:noFill/>
                </a:ln>
                <a:solidFill>
                  <a:srgbClr val="C00000"/>
                </a:solidFill>
                <a:effectLst/>
                <a:uLnTx/>
                <a:uFillTx/>
                <a:latin typeface="+mn-ea"/>
                <a:ea typeface="+mn-ea"/>
                <a:cs typeface="+mn-cs"/>
              </a:rPr>
              <a:t>抽取部分项目进行实地检查</a:t>
            </a:r>
            <a:r>
              <a:rPr kumimoji="0" lang="en-US" altLang="zh-CN" sz="1200" b="1" i="0" u="none" strike="noStrike" kern="1200" cap="none" spc="0" normalizeH="0" baseline="0" noProof="0" dirty="0">
                <a:ln>
                  <a:noFill/>
                </a:ln>
                <a:solidFill>
                  <a:srgbClr val="4D4D4D"/>
                </a:solidFill>
                <a:effectLst/>
                <a:uLnTx/>
                <a:uFillTx/>
                <a:latin typeface="+mn-ea"/>
                <a:ea typeface="+mn-ea"/>
                <a:cs typeface="+mn-cs"/>
              </a:rPr>
              <a:t>。</a:t>
            </a:r>
            <a:endParaRPr kumimoji="0" lang="en-US" altLang="zh-CN" sz="1200" b="1" i="0" u="none" strike="noStrike" kern="1200" cap="none" spc="0" normalizeH="0" baseline="0" noProof="0" dirty="0">
              <a:ln>
                <a:noFill/>
              </a:ln>
              <a:solidFill>
                <a:srgbClr val="4D4D4D"/>
              </a:solidFill>
              <a:effectLst/>
              <a:uLnTx/>
              <a:uFillTx/>
              <a:latin typeface="+mn-ea"/>
              <a:ea typeface="+mn-ea"/>
              <a:cs typeface="+mn-cs"/>
            </a:endParaRPr>
          </a:p>
        </p:txBody>
      </p:sp>
      <p:sp>
        <p:nvSpPr>
          <p:cNvPr id="8" name="MH_SubTitle_2"/>
          <p:cNvSpPr/>
          <p:nvPr/>
        </p:nvSpPr>
        <p:spPr>
          <a:xfrm>
            <a:off x="1988185" y="1972945"/>
            <a:ext cx="1332230" cy="4984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1"/>
                </a:solidFill>
                <a:effectLst/>
                <a:uLnTx/>
                <a:uFillTx/>
                <a:latin typeface="+mn-ea"/>
                <a:ea typeface="+mn-ea"/>
                <a:cs typeface="+mn-cs"/>
              </a:rPr>
              <a:t>2.</a:t>
            </a:r>
            <a:r>
              <a:rPr kumimoji="0" lang="zh-CN" altLang="en-US" sz="1600" b="1" i="0" u="none" strike="noStrike" kern="1200" cap="none" spc="0" normalizeH="0" baseline="0" noProof="0" dirty="0">
                <a:ln>
                  <a:noFill/>
                </a:ln>
                <a:solidFill>
                  <a:schemeClr val="bg1"/>
                </a:solidFill>
                <a:effectLst/>
                <a:uLnTx/>
                <a:uFillTx/>
                <a:latin typeface="+mn-ea"/>
                <a:ea typeface="+mn-ea"/>
                <a:cs typeface="+mn-cs"/>
              </a:rPr>
              <a:t>年度检查</a:t>
            </a:r>
            <a:endParaRPr kumimoji="0" lang="zh-CN" altLang="en-US" sz="1600" b="1" i="0" u="none" strike="noStrike" kern="1200" cap="none" spc="0" normalizeH="0" baseline="0" noProof="0" dirty="0">
              <a:ln>
                <a:noFill/>
              </a:ln>
              <a:solidFill>
                <a:schemeClr val="bg1"/>
              </a:solidFill>
              <a:effectLst/>
              <a:uLnTx/>
              <a:uFillTx/>
              <a:latin typeface="+mn-ea"/>
              <a:ea typeface="+mn-ea"/>
              <a:cs typeface="+mn-cs"/>
            </a:endParaRPr>
          </a:p>
        </p:txBody>
      </p:sp>
      <p:sp>
        <p:nvSpPr>
          <p:cNvPr id="31" name="MH_Other_3"/>
          <p:cNvSpPr/>
          <p:nvPr/>
        </p:nvSpPr>
        <p:spPr>
          <a:xfrm>
            <a:off x="3975735" y="2385695"/>
            <a:ext cx="168275" cy="169863"/>
          </a:xfrm>
          <a:prstGeom prst="ellipse">
            <a:avLst/>
          </a:prstGeom>
          <a:solidFill>
            <a:srgbClr val="FFFFFF"/>
          </a:solidFill>
          <a:ln w="25400">
            <a:solidFill>
              <a:srgbClr val="707C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12" name="MH_Text_3"/>
          <p:cNvSpPr/>
          <p:nvPr/>
        </p:nvSpPr>
        <p:spPr>
          <a:xfrm>
            <a:off x="3321050" y="1960245"/>
            <a:ext cx="1421765" cy="4621530"/>
          </a:xfrm>
          <a:prstGeom prst="roundRect">
            <a:avLst>
              <a:gd name="adj" fmla="val 6990"/>
            </a:avLst>
          </a:prstGeom>
          <a:solidFill>
            <a:srgbClr val="D8E8F1"/>
          </a:solidFill>
          <a:ln w="3175">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720000" anchor="ctr">
            <a:norm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4D4D4D"/>
                </a:solidFill>
                <a:effectLst/>
                <a:uLnTx/>
                <a:uFillTx/>
                <a:latin typeface="+mn-ea"/>
                <a:cs typeface="+mn-cs"/>
              </a:rPr>
              <a:t>对实施周期在</a:t>
            </a:r>
            <a:r>
              <a:rPr kumimoji="0" lang="en-US" altLang="zh-CN" sz="1200" b="1" i="0" u="none" strike="noStrike" kern="1200" cap="none" spc="0" normalizeH="0" baseline="0" noProof="0" dirty="0">
                <a:ln>
                  <a:noFill/>
                </a:ln>
                <a:solidFill>
                  <a:srgbClr val="4D4D4D"/>
                </a:solidFill>
                <a:effectLst/>
                <a:uLnTx/>
                <a:uFillTx/>
                <a:latin typeface="+mn-ea"/>
                <a:cs typeface="+mn-cs"/>
              </a:rPr>
              <a:t>3</a:t>
            </a:r>
            <a:r>
              <a:rPr kumimoji="0" lang="zh-CN" altLang="en-US" sz="1200" b="1" i="0" u="none" strike="noStrike" kern="1200" cap="none" spc="0" normalizeH="0" baseline="0" noProof="0" dirty="0">
                <a:ln>
                  <a:noFill/>
                </a:ln>
                <a:solidFill>
                  <a:srgbClr val="4D4D4D"/>
                </a:solidFill>
                <a:effectLst/>
                <a:uLnTx/>
                <a:uFillTx/>
                <a:latin typeface="+mn-ea"/>
                <a:cs typeface="+mn-cs"/>
              </a:rPr>
              <a:t>年及以上的重大、重点项目，在项目实施中期</a:t>
            </a:r>
            <a:r>
              <a:rPr kumimoji="0" lang="en-US" altLang="zh-CN" sz="1200" b="1" i="0" u="none" strike="noStrike" kern="1200" cap="none" spc="0" normalizeH="0" baseline="0" noProof="0" dirty="0">
                <a:ln>
                  <a:noFill/>
                </a:ln>
                <a:solidFill>
                  <a:srgbClr val="4D4D4D"/>
                </a:solidFill>
                <a:effectLst/>
                <a:uLnTx/>
                <a:uFillTx/>
                <a:latin typeface="+mn-ea"/>
                <a:cs typeface="+mn-cs"/>
              </a:rPr>
              <a:t>，自治区科技厅对项目</a:t>
            </a:r>
            <a:r>
              <a:rPr kumimoji="0" lang="zh-CN" altLang="en-US" sz="1200" b="1" i="0" u="none" strike="noStrike" kern="1200" cap="none" spc="0" normalizeH="0" baseline="0" noProof="0" dirty="0">
                <a:ln>
                  <a:noFill/>
                </a:ln>
                <a:solidFill>
                  <a:srgbClr val="4D4D4D"/>
                </a:solidFill>
                <a:effectLst/>
                <a:uLnTx/>
                <a:uFillTx/>
                <a:latin typeface="+mn-ea"/>
                <a:cs typeface="+mn-cs"/>
              </a:rPr>
              <a:t>执行情况和</a:t>
            </a:r>
            <a:r>
              <a:rPr kumimoji="0" lang="en-US" altLang="zh-CN" sz="1200" b="1" i="0" u="none" strike="noStrike" kern="1200" cap="none" spc="0" normalizeH="0" baseline="0" noProof="0" dirty="0">
                <a:ln>
                  <a:noFill/>
                </a:ln>
                <a:solidFill>
                  <a:srgbClr val="4D4D4D"/>
                </a:solidFill>
                <a:effectLst/>
                <a:uLnTx/>
                <a:uFillTx/>
                <a:latin typeface="+mn-ea"/>
                <a:cs typeface="+mn-cs"/>
              </a:rPr>
              <a:t>经费</a:t>
            </a:r>
            <a:r>
              <a:rPr kumimoji="0" lang="zh-CN" altLang="en-US" sz="1200" b="1" i="0" u="none" strike="noStrike" kern="1200" cap="none" spc="0" normalizeH="0" baseline="0" noProof="0" dirty="0">
                <a:ln>
                  <a:noFill/>
                </a:ln>
                <a:solidFill>
                  <a:srgbClr val="4D4D4D"/>
                </a:solidFill>
                <a:effectLst/>
                <a:uLnTx/>
                <a:uFillTx/>
                <a:latin typeface="+mn-ea"/>
                <a:cs typeface="+mn-cs"/>
              </a:rPr>
              <a:t>使用</a:t>
            </a:r>
            <a:r>
              <a:rPr kumimoji="0" lang="en-US" altLang="zh-CN" sz="1200" b="1" i="0" u="none" strike="noStrike" kern="1200" cap="none" spc="0" normalizeH="0" baseline="0" noProof="0" dirty="0">
                <a:ln>
                  <a:noFill/>
                </a:ln>
                <a:solidFill>
                  <a:srgbClr val="4D4D4D"/>
                </a:solidFill>
                <a:effectLst/>
                <a:uLnTx/>
                <a:uFillTx/>
                <a:latin typeface="+mn-ea"/>
                <a:cs typeface="+mn-cs"/>
              </a:rPr>
              <a:t>情况进行</a:t>
            </a:r>
            <a:r>
              <a:rPr kumimoji="0" lang="zh-CN" altLang="en-US" sz="1200" b="1" i="0" u="none" strike="noStrike" kern="1200" cap="none" spc="0" normalizeH="0" baseline="0" noProof="0" dirty="0">
                <a:ln>
                  <a:noFill/>
                </a:ln>
                <a:solidFill>
                  <a:srgbClr val="4D4D4D"/>
                </a:solidFill>
                <a:effectLst/>
                <a:uLnTx/>
                <a:uFillTx/>
                <a:latin typeface="+mn-ea"/>
                <a:cs typeface="+mn-cs"/>
              </a:rPr>
              <a:t>评估，形成报告，评估结果作为</a:t>
            </a:r>
            <a:r>
              <a:rPr kumimoji="0" lang="en-US" altLang="zh-CN" sz="1200" b="1" i="0" u="none" strike="noStrike" kern="1200" cap="none" spc="0" normalizeH="0" baseline="0" noProof="0" dirty="0">
                <a:ln>
                  <a:noFill/>
                </a:ln>
                <a:solidFill>
                  <a:srgbClr val="4D4D4D"/>
                </a:solidFill>
                <a:effectLst/>
                <a:uLnTx/>
                <a:uFillTx/>
                <a:latin typeface="+mn-ea"/>
                <a:cs typeface="+mn-cs"/>
              </a:rPr>
              <a:t>调整项目预算经费、核拨后续经费、项目结题财务验收的重要依据。</a:t>
            </a:r>
            <a:endParaRPr kumimoji="0" lang="en-US" altLang="zh-CN" sz="1200" b="1" i="0" u="none" strike="noStrike" kern="1200" cap="none" spc="0" normalizeH="0" baseline="0" noProof="0" dirty="0">
              <a:ln>
                <a:noFill/>
              </a:ln>
              <a:solidFill>
                <a:srgbClr val="4D4D4D"/>
              </a:solidFill>
              <a:effectLst/>
              <a:uLnTx/>
              <a:uFillTx/>
              <a:latin typeface="+mn-ea"/>
              <a:cs typeface="+mn-cs"/>
            </a:endParaRPr>
          </a:p>
        </p:txBody>
      </p:sp>
      <p:sp>
        <p:nvSpPr>
          <p:cNvPr id="13" name="MH_SubTitle_3"/>
          <p:cNvSpPr/>
          <p:nvPr/>
        </p:nvSpPr>
        <p:spPr>
          <a:xfrm>
            <a:off x="3320415" y="1972945"/>
            <a:ext cx="1421130" cy="4984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1"/>
                </a:solidFill>
                <a:effectLst/>
                <a:uLnTx/>
                <a:uFillTx/>
                <a:latin typeface="+mn-ea"/>
                <a:ea typeface="+mn-ea"/>
                <a:cs typeface="+mn-cs"/>
              </a:rPr>
              <a:t>3.中期</a:t>
            </a:r>
            <a:r>
              <a:rPr kumimoji="0" lang="zh-CN" altLang="en-US" sz="1600" b="1" i="0" u="none" strike="noStrike" kern="1200" cap="none" spc="0" normalizeH="0" baseline="0" noProof="0" dirty="0">
                <a:ln>
                  <a:noFill/>
                </a:ln>
                <a:solidFill>
                  <a:schemeClr val="bg1"/>
                </a:solidFill>
                <a:effectLst/>
                <a:uLnTx/>
                <a:uFillTx/>
                <a:latin typeface="+mn-ea"/>
                <a:ea typeface="+mn-ea"/>
                <a:cs typeface="+mn-cs"/>
              </a:rPr>
              <a:t>评估</a:t>
            </a:r>
            <a:endParaRPr kumimoji="0" lang="zh-CN" altLang="en-US" sz="1600" b="1" i="0" u="none" strike="noStrike" kern="1200" cap="none" spc="0" normalizeH="0" baseline="0" noProof="0" dirty="0">
              <a:ln>
                <a:noFill/>
              </a:ln>
              <a:solidFill>
                <a:schemeClr val="bg1"/>
              </a:solidFill>
              <a:effectLst/>
              <a:uLnTx/>
              <a:uFillTx/>
              <a:latin typeface="+mn-ea"/>
              <a:ea typeface="+mn-ea"/>
              <a:cs typeface="+mn-cs"/>
            </a:endParaRPr>
          </a:p>
        </p:txBody>
      </p:sp>
      <p:sp>
        <p:nvSpPr>
          <p:cNvPr id="18" name="MH_Text_4"/>
          <p:cNvSpPr/>
          <p:nvPr/>
        </p:nvSpPr>
        <p:spPr>
          <a:xfrm>
            <a:off x="4745990" y="1960245"/>
            <a:ext cx="1480185" cy="4621530"/>
          </a:xfrm>
          <a:prstGeom prst="roundRect">
            <a:avLst>
              <a:gd name="adj" fmla="val 6990"/>
            </a:avLst>
          </a:prstGeom>
          <a:solidFill>
            <a:srgbClr val="F0F5D0"/>
          </a:solidFill>
          <a:ln w="3175">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720000" anchor="ctr">
            <a:noAutofit/>
          </a:bodyPr>
          <a:lstStyle/>
          <a:p>
            <a:pPr marL="0" marR="0" lvl="0" indent="0" algn="l" defTabSz="914400" rtl="0" eaLnBrk="1" fontAlgn="auto" latinLnBrk="0" hangingPunct="1">
              <a:lnSpc>
                <a:spcPct val="130000"/>
              </a:lnSpc>
              <a:spcBef>
                <a:spcPts val="0"/>
              </a:spcBef>
              <a:spcAft>
                <a:spcPts val="0"/>
              </a:spcAft>
              <a:buClrTx/>
              <a:buSzTx/>
              <a:buFontTx/>
              <a:buNone/>
              <a:defRPr/>
            </a:pPr>
            <a:r>
              <a:rPr lang="zh-CN" altLang="en-US" sz="1100" b="1" strike="noStrike" noProof="0" dirty="0">
                <a:ln>
                  <a:noFill/>
                </a:ln>
                <a:solidFill>
                  <a:srgbClr val="4D4D4D"/>
                </a:solidFill>
                <a:uLnTx/>
                <a:uFillTx/>
                <a:latin typeface="+mn-ea"/>
                <a:sym typeface="+mn-ea"/>
              </a:rPr>
              <a:t>项目主管单位负责财务验收工作，</a:t>
            </a:r>
            <a:r>
              <a:rPr lang="zh-CN" altLang="en-US" sz="1100" b="1" strike="noStrike" noProof="0" dirty="0">
                <a:ln>
                  <a:noFill/>
                </a:ln>
                <a:solidFill>
                  <a:srgbClr val="C00000"/>
                </a:solidFill>
                <a:uLnTx/>
                <a:uFillTx/>
                <a:latin typeface="+mn-ea"/>
                <a:sym typeface="+mn-ea"/>
              </a:rPr>
              <a:t>财务验收和项目（课题）验收一并进行</a:t>
            </a:r>
            <a:r>
              <a:rPr lang="zh-CN" altLang="en-US" sz="1100" b="1" strike="noStrike" noProof="0" dirty="0">
                <a:ln>
                  <a:noFill/>
                </a:ln>
                <a:solidFill>
                  <a:srgbClr val="4D4D4D"/>
                </a:solidFill>
                <a:uLnTx/>
                <a:uFillTx/>
                <a:latin typeface="+mn-ea"/>
                <a:sym typeface="+mn-ea"/>
              </a:rPr>
              <a:t>，聘请的财务专家单独对财务验收出具意见。</a:t>
            </a:r>
            <a:endParaRPr kumimoji="0" lang="zh-CN" altLang="en-US" sz="1100" b="1" i="0" u="none" strike="noStrike" kern="1200" cap="none" spc="0" normalizeH="0" baseline="0" noProof="0" dirty="0">
              <a:ln>
                <a:noFill/>
              </a:ln>
              <a:solidFill>
                <a:srgbClr val="4D4D4D"/>
              </a:solidFill>
              <a:effectLst/>
              <a:uLnTx/>
              <a:uFillTx/>
              <a:latin typeface="+mn-ea"/>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en-US" altLang="zh-CN" sz="1100" b="1" i="0" u="none" strike="noStrike" kern="1200" cap="none" spc="0" normalizeH="0" baseline="0" noProof="0" dirty="0">
                <a:ln>
                  <a:noFill/>
                </a:ln>
                <a:solidFill>
                  <a:srgbClr val="4D4D4D"/>
                </a:solidFill>
                <a:effectLst/>
                <a:uLnTx/>
                <a:uFillTx/>
                <a:latin typeface="+mn-ea"/>
                <a:cs typeface="+mn-cs"/>
              </a:rPr>
              <a:t>50</a:t>
            </a:r>
            <a:r>
              <a:rPr kumimoji="0" lang="zh-CN" altLang="en-US" sz="1100" b="1" i="0" u="none" strike="noStrike" kern="1200" cap="none" spc="0" normalizeH="0" baseline="0" noProof="0" dirty="0">
                <a:ln>
                  <a:noFill/>
                </a:ln>
                <a:solidFill>
                  <a:srgbClr val="4D4D4D"/>
                </a:solidFill>
                <a:effectLst/>
                <a:uLnTx/>
                <a:uFillTx/>
                <a:latin typeface="+mn-ea"/>
                <a:cs typeface="+mn-cs"/>
              </a:rPr>
              <a:t>万元以上的项目，在项目验收前，由承担单位委托中介机构对项目预算执行情况、经费使用情况等进行专项审计；</a:t>
            </a:r>
            <a:endParaRPr kumimoji="0" lang="zh-CN" altLang="en-US" sz="1100" b="1" i="0" u="none" strike="noStrike" kern="1200" cap="none" spc="0" normalizeH="0" baseline="0" noProof="0" dirty="0">
              <a:ln>
                <a:noFill/>
              </a:ln>
              <a:solidFill>
                <a:srgbClr val="4D4D4D"/>
              </a:solidFill>
              <a:effectLst/>
              <a:uLnTx/>
              <a:uFillTx/>
              <a:latin typeface="+mn-ea"/>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en-US" altLang="zh-CN" sz="1100" b="1" i="0" u="none" strike="noStrike" kern="1200" cap="none" spc="0" normalizeH="0" baseline="0" noProof="0" dirty="0">
                <a:ln>
                  <a:noFill/>
                </a:ln>
                <a:solidFill>
                  <a:srgbClr val="4D4D4D"/>
                </a:solidFill>
                <a:effectLst/>
                <a:uLnTx/>
                <a:uFillTx/>
                <a:latin typeface="+mn-ea"/>
                <a:cs typeface="+mn-cs"/>
              </a:rPr>
              <a:t>50</a:t>
            </a:r>
            <a:r>
              <a:rPr kumimoji="0" lang="zh-CN" altLang="en-US" sz="1100" b="1" i="0" u="none" strike="noStrike" kern="1200" cap="none" spc="0" normalizeH="0" baseline="0" noProof="0" dirty="0">
                <a:ln>
                  <a:noFill/>
                </a:ln>
                <a:solidFill>
                  <a:srgbClr val="4D4D4D"/>
                </a:solidFill>
                <a:effectLst/>
                <a:uLnTx/>
                <a:uFillTx/>
                <a:latin typeface="+mn-ea"/>
                <a:cs typeface="+mn-cs"/>
              </a:rPr>
              <a:t>万元以下的项目，不要求提供财务审计报告只提供财务决算报告。</a:t>
            </a:r>
            <a:endParaRPr kumimoji="0" lang="zh-CN" altLang="en-US" sz="1000" b="1" i="0" u="none" strike="noStrike" kern="1200" cap="none" spc="0" normalizeH="0" baseline="0" noProof="0" dirty="0">
              <a:ln>
                <a:noFill/>
              </a:ln>
              <a:solidFill>
                <a:srgbClr val="4D4D4D"/>
              </a:solidFill>
              <a:effectLst/>
              <a:uLnTx/>
              <a:uFillTx/>
              <a:latin typeface="+mn-ea"/>
              <a:cs typeface="+mn-cs"/>
            </a:endParaRPr>
          </a:p>
          <a:p>
            <a:pPr marL="0" marR="0" lvl="0" indent="0" algn="l" defTabSz="914400" rtl="0" eaLnBrk="1" fontAlgn="auto" latinLnBrk="0" hangingPunct="1">
              <a:lnSpc>
                <a:spcPct val="130000"/>
              </a:lnSpc>
              <a:spcBef>
                <a:spcPts val="0"/>
              </a:spcBef>
              <a:spcAft>
                <a:spcPts val="0"/>
              </a:spcAft>
              <a:buClrTx/>
              <a:buSzTx/>
              <a:buFontTx/>
              <a:buNone/>
              <a:defRPr/>
            </a:pPr>
            <a:endParaRPr kumimoji="0" lang="zh-CN" altLang="en-US" sz="1000" b="1" i="0" u="none" strike="noStrike" kern="1200" cap="none" spc="0" normalizeH="0" baseline="0" noProof="0" dirty="0">
              <a:ln>
                <a:noFill/>
              </a:ln>
              <a:solidFill>
                <a:srgbClr val="4D4D4D"/>
              </a:solidFill>
              <a:effectLst/>
              <a:uLnTx/>
              <a:uFillTx/>
              <a:latin typeface="+mn-ea"/>
              <a:cs typeface="+mn-cs"/>
            </a:endParaRPr>
          </a:p>
        </p:txBody>
      </p:sp>
      <p:sp>
        <p:nvSpPr>
          <p:cNvPr id="19" name="MH_SubTitle_4"/>
          <p:cNvSpPr/>
          <p:nvPr/>
        </p:nvSpPr>
        <p:spPr>
          <a:xfrm>
            <a:off x="4742815" y="1972310"/>
            <a:ext cx="1482725" cy="49911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1"/>
                </a:solidFill>
                <a:effectLst/>
                <a:uLnTx/>
                <a:uFillTx/>
                <a:latin typeface="+mn-ea"/>
                <a:ea typeface="+mn-ea"/>
                <a:cs typeface="+mn-cs"/>
              </a:rPr>
              <a:t>4.</a:t>
            </a:r>
            <a:r>
              <a:rPr kumimoji="0" lang="zh-CN" altLang="en-US" sz="1600" b="1" i="0" u="none" strike="noStrike" kern="1200" cap="none" spc="0" normalizeH="0" baseline="0" noProof="0" dirty="0">
                <a:ln>
                  <a:noFill/>
                </a:ln>
                <a:solidFill>
                  <a:schemeClr val="bg1"/>
                </a:solidFill>
                <a:effectLst/>
                <a:uLnTx/>
                <a:uFillTx/>
                <a:latin typeface="+mn-ea"/>
                <a:ea typeface="+mn-ea"/>
                <a:cs typeface="+mn-cs"/>
              </a:rPr>
              <a:t>财务验收</a:t>
            </a:r>
            <a:endParaRPr kumimoji="0" lang="zh-CN" altLang="en-US" sz="1600" b="1" i="0" u="none" strike="noStrike" kern="1200" cap="none" spc="0" normalizeH="0" baseline="0" noProof="0" dirty="0">
              <a:ln>
                <a:noFill/>
              </a:ln>
              <a:solidFill>
                <a:schemeClr val="bg1"/>
              </a:solidFill>
              <a:effectLst/>
              <a:uLnTx/>
              <a:uFillTx/>
              <a:latin typeface="+mn-ea"/>
              <a:ea typeface="+mn-ea"/>
              <a:cs typeface="+mn-cs"/>
            </a:endParaRPr>
          </a:p>
        </p:txBody>
      </p:sp>
      <p:pic>
        <p:nvPicPr>
          <p:cNvPr id="92170"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
        <p:nvSpPr>
          <p:cNvPr id="4" name="MH_Text_4"/>
          <p:cNvSpPr/>
          <p:nvPr/>
        </p:nvSpPr>
        <p:spPr>
          <a:xfrm>
            <a:off x="7530465" y="1972945"/>
            <a:ext cx="1160780" cy="4606925"/>
          </a:xfrm>
          <a:prstGeom prst="roundRect">
            <a:avLst>
              <a:gd name="adj" fmla="val 6990"/>
            </a:avLst>
          </a:prstGeom>
          <a:solidFill>
            <a:srgbClr val="F0F5D0"/>
          </a:solidFill>
          <a:ln w="3175">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720000" anchor="ctr">
            <a:norm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4D4D4D"/>
                </a:solidFill>
                <a:effectLst/>
                <a:uLnTx/>
                <a:uFillTx/>
                <a:latin typeface="+mn-ea"/>
                <a:cs typeface="+mn-cs"/>
              </a:rPr>
              <a:t>自治区科技厅接受社会各方的举报投诉，并对涉及到的单位或个人开展核实调查工作。</a:t>
            </a:r>
            <a:endParaRPr kumimoji="0" lang="zh-CN" altLang="en-US" sz="1200" b="1" i="0" u="none" strike="noStrike" kern="1200" cap="none" spc="0" normalizeH="0" baseline="0" noProof="0" dirty="0">
              <a:ln>
                <a:noFill/>
              </a:ln>
              <a:solidFill>
                <a:srgbClr val="4D4D4D"/>
              </a:solidFill>
              <a:effectLst/>
              <a:uLnTx/>
              <a:uFillTx/>
              <a:latin typeface="+mn-ea"/>
              <a:cs typeface="+mn-cs"/>
            </a:endParaRPr>
          </a:p>
        </p:txBody>
      </p:sp>
      <p:sp>
        <p:nvSpPr>
          <p:cNvPr id="5" name="MH_Text_3"/>
          <p:cNvSpPr/>
          <p:nvPr/>
        </p:nvSpPr>
        <p:spPr>
          <a:xfrm>
            <a:off x="6226175" y="1969770"/>
            <a:ext cx="1304290" cy="4612005"/>
          </a:xfrm>
          <a:prstGeom prst="roundRect">
            <a:avLst>
              <a:gd name="adj" fmla="val 6990"/>
            </a:avLst>
          </a:prstGeom>
          <a:solidFill>
            <a:srgbClr val="D8E8F1"/>
          </a:solidFill>
          <a:ln w="3175">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720000" anchor="ctr">
            <a:norm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sz="1200" b="1" i="0" u="none" strike="noStrike" kern="1200" cap="none" spc="0" normalizeH="0" baseline="0" noProof="0" dirty="0">
                <a:ln>
                  <a:noFill/>
                </a:ln>
                <a:solidFill>
                  <a:srgbClr val="4D4D4D"/>
                </a:solidFill>
                <a:effectLst/>
                <a:uLnTx/>
                <a:uFillTx/>
                <a:latin typeface="+mn-ea"/>
                <a:cs typeface="+mn-cs"/>
              </a:rPr>
              <a:t>对于技术创新引导类项目以绩效评价作为项目日常监管验收的手段，每2年进行专项资金绩效评价一次</a:t>
            </a:r>
            <a:r>
              <a:rPr kumimoji="0" lang="zh-CN" altLang="en-US" sz="1200" b="1" i="0" u="none" strike="noStrike" kern="1200" cap="none" spc="0" normalizeH="0" baseline="0" noProof="0" dirty="0">
                <a:ln>
                  <a:noFill/>
                </a:ln>
                <a:solidFill>
                  <a:srgbClr val="4D4D4D"/>
                </a:solidFill>
                <a:effectLst/>
                <a:uLnTx/>
                <a:uFillTx/>
                <a:latin typeface="+mn-ea"/>
                <a:cs typeface="+mn-cs"/>
              </a:rPr>
              <a:t>。</a:t>
            </a:r>
            <a:r>
              <a:rPr kumimoji="0" lang="en-US" altLang="zh-CN" sz="1200" b="1" i="0" u="none" strike="noStrike" kern="1200" cap="none" spc="0" normalizeH="0" baseline="0" noProof="0" dirty="0">
                <a:ln>
                  <a:noFill/>
                </a:ln>
                <a:solidFill>
                  <a:srgbClr val="4D4D4D"/>
                </a:solidFill>
                <a:effectLst/>
                <a:uLnTx/>
                <a:uFillTx/>
                <a:latin typeface="+mn-ea"/>
                <a:cs typeface="+mn-cs"/>
              </a:rPr>
              <a:t>重点研发计划等直接资助类项目在</a:t>
            </a:r>
            <a:r>
              <a:rPr kumimoji="0" lang="zh-CN" altLang="en-US" sz="1200" b="1" i="0" u="none" strike="noStrike" kern="1200" cap="none" spc="0" normalizeH="0" baseline="0" noProof="0" dirty="0">
                <a:ln>
                  <a:noFill/>
                </a:ln>
                <a:solidFill>
                  <a:srgbClr val="4D4D4D"/>
                </a:solidFill>
                <a:effectLst/>
                <a:uLnTx/>
                <a:uFillTx/>
                <a:latin typeface="+mn-ea"/>
                <a:cs typeface="+mn-cs"/>
              </a:rPr>
              <a:t>年度检查、</a:t>
            </a:r>
            <a:r>
              <a:rPr kumimoji="0" lang="en-US" altLang="zh-CN" sz="1200" b="1" i="0" u="none" strike="noStrike" kern="1200" cap="none" spc="0" normalizeH="0" baseline="0" noProof="0" dirty="0">
                <a:ln>
                  <a:noFill/>
                </a:ln>
                <a:solidFill>
                  <a:srgbClr val="4D4D4D"/>
                </a:solidFill>
                <a:effectLst/>
                <a:uLnTx/>
                <a:uFillTx/>
                <a:latin typeface="+mn-ea"/>
                <a:cs typeface="+mn-cs"/>
              </a:rPr>
              <a:t>中期</a:t>
            </a:r>
            <a:r>
              <a:rPr kumimoji="0" lang="zh-CN" altLang="en-US" sz="1200" b="1" i="0" u="none" strike="noStrike" kern="1200" cap="none" spc="0" normalizeH="0" baseline="0" noProof="0" dirty="0">
                <a:ln>
                  <a:noFill/>
                </a:ln>
                <a:solidFill>
                  <a:srgbClr val="4D4D4D"/>
                </a:solidFill>
                <a:effectLst/>
                <a:uLnTx/>
                <a:uFillTx/>
                <a:latin typeface="+mn-ea"/>
                <a:cs typeface="+mn-cs"/>
              </a:rPr>
              <a:t>评估</a:t>
            </a:r>
            <a:r>
              <a:rPr kumimoji="0" lang="en-US" altLang="zh-CN" sz="1200" b="1" i="0" u="none" strike="noStrike" kern="1200" cap="none" spc="0" normalizeH="0" baseline="0" noProof="0" dirty="0">
                <a:ln>
                  <a:noFill/>
                </a:ln>
                <a:solidFill>
                  <a:srgbClr val="4D4D4D"/>
                </a:solidFill>
                <a:effectLst/>
                <a:uLnTx/>
                <a:uFillTx/>
                <a:latin typeface="+mn-ea"/>
                <a:cs typeface="+mn-cs"/>
              </a:rPr>
              <a:t>等</a:t>
            </a:r>
            <a:r>
              <a:rPr kumimoji="0" lang="zh-CN" altLang="en-US" sz="1200" b="1" i="0" u="none" strike="noStrike" kern="1200" cap="none" spc="0" normalizeH="0" baseline="0" noProof="0" dirty="0">
                <a:ln>
                  <a:noFill/>
                </a:ln>
                <a:solidFill>
                  <a:srgbClr val="4D4D4D"/>
                </a:solidFill>
                <a:effectLst/>
                <a:uLnTx/>
                <a:uFillTx/>
                <a:latin typeface="+mn-ea"/>
                <a:cs typeface="+mn-cs"/>
              </a:rPr>
              <a:t>管理</a:t>
            </a:r>
            <a:r>
              <a:rPr kumimoji="0" lang="en-US" altLang="zh-CN" sz="1200" b="1" i="0" u="none" strike="noStrike" kern="1200" cap="none" spc="0" normalizeH="0" baseline="0" noProof="0" dirty="0">
                <a:ln>
                  <a:noFill/>
                </a:ln>
                <a:solidFill>
                  <a:srgbClr val="4D4D4D"/>
                </a:solidFill>
                <a:effectLst/>
                <a:uLnTx/>
                <a:uFillTx/>
                <a:latin typeface="+mn-ea"/>
                <a:cs typeface="+mn-cs"/>
              </a:rPr>
              <a:t>的基础上，3-5</a:t>
            </a:r>
            <a:r>
              <a:rPr kumimoji="0" lang="zh-CN" altLang="en-US" sz="1200" b="1" i="0" u="none" strike="noStrike" kern="1200" cap="none" spc="0" normalizeH="0" baseline="0" noProof="0" dirty="0">
                <a:ln>
                  <a:noFill/>
                </a:ln>
                <a:solidFill>
                  <a:srgbClr val="4D4D4D"/>
                </a:solidFill>
                <a:effectLst/>
                <a:uLnTx/>
                <a:uFillTx/>
                <a:latin typeface="+mn-ea"/>
                <a:cs typeface="+mn-cs"/>
              </a:rPr>
              <a:t>年对资金使用整体情况进行一次</a:t>
            </a:r>
            <a:r>
              <a:rPr kumimoji="0" lang="en-US" altLang="zh-CN" sz="1200" b="1" i="0" u="none" strike="noStrike" kern="1200" cap="none" spc="0" normalizeH="0" baseline="0" noProof="0" dirty="0">
                <a:ln>
                  <a:noFill/>
                </a:ln>
                <a:solidFill>
                  <a:srgbClr val="4D4D4D"/>
                </a:solidFill>
                <a:effectLst/>
                <a:uLnTx/>
                <a:uFillTx/>
                <a:latin typeface="+mn-ea"/>
                <a:cs typeface="+mn-cs"/>
              </a:rPr>
              <a:t>绩效评价工作。</a:t>
            </a:r>
            <a:endParaRPr kumimoji="0" lang="en-US" altLang="zh-CN" sz="1200" b="1" i="0" u="none" strike="noStrike" kern="1200" cap="none" spc="0" normalizeH="0" baseline="0" noProof="0" dirty="0">
              <a:ln>
                <a:noFill/>
              </a:ln>
              <a:solidFill>
                <a:srgbClr val="4D4D4D"/>
              </a:solidFill>
              <a:effectLst/>
              <a:uLnTx/>
              <a:uFillTx/>
              <a:latin typeface="+mn-ea"/>
              <a:cs typeface="+mn-cs"/>
            </a:endParaRPr>
          </a:p>
        </p:txBody>
      </p:sp>
      <p:sp>
        <p:nvSpPr>
          <p:cNvPr id="6" name="MH_SubTitle_3"/>
          <p:cNvSpPr/>
          <p:nvPr/>
        </p:nvSpPr>
        <p:spPr>
          <a:xfrm>
            <a:off x="6226175" y="1972945"/>
            <a:ext cx="1304290" cy="4978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1"/>
                </a:solidFill>
                <a:effectLst/>
                <a:uLnTx/>
                <a:uFillTx/>
                <a:latin typeface="+mn-ea"/>
                <a:ea typeface="+mn-ea"/>
                <a:cs typeface="+mn-cs"/>
              </a:rPr>
              <a:t>5.绩效评价</a:t>
            </a:r>
            <a:endParaRPr kumimoji="0" lang="en-US" altLang="zh-CN" sz="1600" b="1" i="0" u="none" strike="noStrike" kern="1200" cap="none" spc="0" normalizeH="0" baseline="0" noProof="0" dirty="0">
              <a:ln>
                <a:noFill/>
              </a:ln>
              <a:solidFill>
                <a:schemeClr val="bg1"/>
              </a:solidFill>
              <a:effectLst/>
              <a:uLnTx/>
              <a:uFillTx/>
              <a:latin typeface="+mn-ea"/>
              <a:ea typeface="+mn-ea"/>
              <a:cs typeface="+mn-cs"/>
            </a:endParaRPr>
          </a:p>
        </p:txBody>
      </p:sp>
      <p:sp>
        <p:nvSpPr>
          <p:cNvPr id="9" name="MH_SubTitle_4"/>
          <p:cNvSpPr/>
          <p:nvPr/>
        </p:nvSpPr>
        <p:spPr>
          <a:xfrm>
            <a:off x="7530465" y="1972945"/>
            <a:ext cx="1161415" cy="4978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1"/>
                </a:solidFill>
                <a:effectLst/>
                <a:uLnTx/>
                <a:uFillTx/>
                <a:latin typeface="+mn-ea"/>
                <a:ea typeface="+mn-ea"/>
                <a:cs typeface="+mn-cs"/>
              </a:rPr>
              <a:t>6.</a:t>
            </a:r>
            <a:r>
              <a:rPr kumimoji="0" lang="zh-CN" altLang="en-US" sz="1600" b="1" i="0" u="none" strike="noStrike" kern="1200" cap="none" spc="0" normalizeH="0" baseline="0" noProof="0" dirty="0">
                <a:ln>
                  <a:noFill/>
                </a:ln>
                <a:solidFill>
                  <a:schemeClr val="bg1"/>
                </a:solidFill>
                <a:effectLst/>
                <a:uLnTx/>
                <a:uFillTx/>
                <a:latin typeface="+mn-ea"/>
                <a:ea typeface="+mn-ea"/>
                <a:cs typeface="+mn-cs"/>
              </a:rPr>
              <a:t>受理举报</a:t>
            </a:r>
            <a:endParaRPr kumimoji="0" lang="zh-CN" altLang="en-US" sz="1600" b="1" i="0" u="none" strike="noStrike" kern="1200" cap="none" spc="0" normalizeH="0" baseline="0" noProof="0" dirty="0">
              <a:ln>
                <a:noFill/>
              </a:ln>
              <a:solidFill>
                <a:schemeClr val="bg1"/>
              </a:solidFill>
              <a:effectLst/>
              <a:uLnTx/>
              <a:uFillTx/>
              <a:latin typeface="+mn-ea"/>
              <a:ea typeface="+mn-ea"/>
              <a:cs typeface="+mn-cs"/>
            </a:endParaRPr>
          </a:p>
        </p:txBody>
      </p:sp>
      <p:sp>
        <p:nvSpPr>
          <p:cNvPr id="3074" name="MH_PageTitle"/>
          <p:cNvSpPr>
            <a:spLocks noGrp="1"/>
          </p:cNvSpPr>
          <p:nvPr>
            <p:ph type="title"/>
          </p:nvPr>
        </p:nvSpPr>
        <p:spPr>
          <a:xfrm>
            <a:off x="373063" y="1273175"/>
            <a:ext cx="8142288" cy="630238"/>
          </a:xfrm>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1">
                <a:ln>
                  <a:noFill/>
                </a:ln>
                <a:solidFill>
                  <a:srgbClr val="160B11"/>
                </a:solidFill>
                <a:effectLst>
                  <a:outerShdw blurRad="38100" dist="38100" dir="2700000" algn="tl">
                    <a:srgbClr val="000000">
                      <a:alpha val="43137"/>
                    </a:srgbClr>
                  </a:outerShdw>
                </a:effectLst>
                <a:uLnTx/>
                <a:uFillTx/>
                <a:latin typeface="+mj-lt"/>
                <a:ea typeface="+mj-ea"/>
                <a:cs typeface="+mj-cs"/>
                <a:sym typeface="+mn-ea"/>
              </a:rPr>
              <a:t>监督方法</a:t>
            </a:r>
            <a:endParaRPr kumimoji="0" lang="zh-CN" altLang="en-US" sz="3600" b="1" i="0" u="none" strike="noStrike" kern="1200" cap="none" spc="0" normalizeH="0" baseline="0" noProof="1">
              <a:ln>
                <a:noFill/>
              </a:ln>
              <a:solidFill>
                <a:srgbClr val="160B11"/>
              </a:solidFill>
              <a:effectLst>
                <a:outerShdw blurRad="38100" dist="38100" dir="2700000" algn="tl">
                  <a:srgbClr val="000000">
                    <a:alpha val="43137"/>
                  </a:srgbClr>
                </a:outerShdw>
              </a:effectLst>
              <a:uLnTx/>
              <a:uFillTx/>
              <a:latin typeface="+mj-lt"/>
              <a:ea typeface="+mj-ea"/>
              <a:cs typeface="+mj-cs"/>
              <a:sym typeface="+mn-ea"/>
            </a:endParaRPr>
          </a:p>
        </p:txBody>
      </p:sp>
    </p:spTree>
    <p:custDataLst>
      <p:tags r:id="rId2"/>
    </p:custDataLst>
  </p:cSld>
  <p:clrMapOvr>
    <a:masterClrMapping/>
  </p:clrMapOvr>
  <p:transition>
    <p:wheel spokes="3"/>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MH_Other_1"/>
          <p:cNvSpPr>
            <a:spLocks noChangeAspect="1" noEditPoints="1"/>
          </p:cNvSpPr>
          <p:nvPr/>
        </p:nvSpPr>
        <p:spPr>
          <a:xfrm>
            <a:off x="392113" y="2840038"/>
            <a:ext cx="533400" cy="81438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28" h="196">
                <a:moveTo>
                  <a:pt x="110" y="32"/>
                </a:moveTo>
                <a:cubicBezTo>
                  <a:pt x="110" y="31"/>
                  <a:pt x="110" y="31"/>
                  <a:pt x="110" y="31"/>
                </a:cubicBezTo>
                <a:cubicBezTo>
                  <a:pt x="110" y="31"/>
                  <a:pt x="109" y="32"/>
                  <a:pt x="110" y="32"/>
                </a:cubicBezTo>
                <a:close/>
                <a:moveTo>
                  <a:pt x="87" y="145"/>
                </a:moveTo>
                <a:cubicBezTo>
                  <a:pt x="90" y="146"/>
                  <a:pt x="90" y="146"/>
                  <a:pt x="90" y="146"/>
                </a:cubicBezTo>
                <a:cubicBezTo>
                  <a:pt x="89" y="145"/>
                  <a:pt x="88" y="145"/>
                  <a:pt x="87" y="145"/>
                </a:cubicBezTo>
                <a:close/>
                <a:moveTo>
                  <a:pt x="81" y="136"/>
                </a:moveTo>
                <a:cubicBezTo>
                  <a:pt x="81" y="136"/>
                  <a:pt x="81" y="136"/>
                  <a:pt x="81" y="136"/>
                </a:cubicBezTo>
                <a:cubicBezTo>
                  <a:pt x="82" y="137"/>
                  <a:pt x="82" y="137"/>
                  <a:pt x="82" y="137"/>
                </a:cubicBezTo>
                <a:cubicBezTo>
                  <a:pt x="82" y="137"/>
                  <a:pt x="83" y="138"/>
                  <a:pt x="83" y="138"/>
                </a:cubicBezTo>
                <a:cubicBezTo>
                  <a:pt x="83" y="137"/>
                  <a:pt x="83" y="137"/>
                  <a:pt x="82" y="137"/>
                </a:cubicBezTo>
                <a:cubicBezTo>
                  <a:pt x="82" y="136"/>
                  <a:pt x="82" y="136"/>
                  <a:pt x="81" y="136"/>
                </a:cubicBezTo>
                <a:close/>
                <a:moveTo>
                  <a:pt x="101" y="97"/>
                </a:moveTo>
                <a:cubicBezTo>
                  <a:pt x="101" y="97"/>
                  <a:pt x="102" y="98"/>
                  <a:pt x="102" y="98"/>
                </a:cubicBezTo>
                <a:cubicBezTo>
                  <a:pt x="102" y="97"/>
                  <a:pt x="102" y="97"/>
                  <a:pt x="101" y="96"/>
                </a:cubicBezTo>
                <a:cubicBezTo>
                  <a:pt x="101" y="96"/>
                  <a:pt x="100" y="96"/>
                  <a:pt x="101" y="97"/>
                </a:cubicBezTo>
                <a:close/>
                <a:moveTo>
                  <a:pt x="60" y="183"/>
                </a:moveTo>
                <a:cubicBezTo>
                  <a:pt x="60" y="183"/>
                  <a:pt x="60" y="183"/>
                  <a:pt x="60" y="183"/>
                </a:cubicBezTo>
                <a:cubicBezTo>
                  <a:pt x="60" y="183"/>
                  <a:pt x="61" y="185"/>
                  <a:pt x="62" y="184"/>
                </a:cubicBezTo>
                <a:cubicBezTo>
                  <a:pt x="61" y="184"/>
                  <a:pt x="61" y="183"/>
                  <a:pt x="60" y="183"/>
                </a:cubicBezTo>
                <a:cubicBezTo>
                  <a:pt x="60" y="182"/>
                  <a:pt x="60" y="182"/>
                  <a:pt x="60" y="183"/>
                </a:cubicBezTo>
                <a:close/>
                <a:moveTo>
                  <a:pt x="103" y="90"/>
                </a:moveTo>
                <a:cubicBezTo>
                  <a:pt x="102" y="91"/>
                  <a:pt x="103" y="91"/>
                  <a:pt x="103" y="91"/>
                </a:cubicBezTo>
                <a:cubicBezTo>
                  <a:pt x="103" y="92"/>
                  <a:pt x="104" y="93"/>
                  <a:pt x="104" y="92"/>
                </a:cubicBezTo>
                <a:cubicBezTo>
                  <a:pt x="103" y="91"/>
                  <a:pt x="103" y="90"/>
                  <a:pt x="103" y="90"/>
                </a:cubicBezTo>
                <a:close/>
                <a:moveTo>
                  <a:pt x="103" y="166"/>
                </a:moveTo>
                <a:cubicBezTo>
                  <a:pt x="103" y="166"/>
                  <a:pt x="102" y="166"/>
                  <a:pt x="102" y="166"/>
                </a:cubicBezTo>
                <a:cubicBezTo>
                  <a:pt x="102" y="165"/>
                  <a:pt x="101" y="164"/>
                  <a:pt x="101" y="164"/>
                </a:cubicBezTo>
                <a:cubicBezTo>
                  <a:pt x="101" y="165"/>
                  <a:pt x="102" y="166"/>
                  <a:pt x="103" y="166"/>
                </a:cubicBezTo>
                <a:close/>
                <a:moveTo>
                  <a:pt x="62" y="182"/>
                </a:moveTo>
                <a:cubicBezTo>
                  <a:pt x="62" y="182"/>
                  <a:pt x="62" y="182"/>
                  <a:pt x="62" y="182"/>
                </a:cubicBezTo>
                <a:cubicBezTo>
                  <a:pt x="62" y="182"/>
                  <a:pt x="62" y="182"/>
                  <a:pt x="62" y="182"/>
                </a:cubicBezTo>
                <a:cubicBezTo>
                  <a:pt x="63" y="183"/>
                  <a:pt x="63" y="183"/>
                  <a:pt x="63" y="183"/>
                </a:cubicBezTo>
                <a:cubicBezTo>
                  <a:pt x="63" y="183"/>
                  <a:pt x="63" y="184"/>
                  <a:pt x="63" y="184"/>
                </a:cubicBezTo>
                <a:cubicBezTo>
                  <a:pt x="64" y="184"/>
                  <a:pt x="64" y="185"/>
                  <a:pt x="65" y="185"/>
                </a:cubicBezTo>
                <a:cubicBezTo>
                  <a:pt x="65" y="185"/>
                  <a:pt x="65" y="184"/>
                  <a:pt x="64" y="184"/>
                </a:cubicBezTo>
                <a:cubicBezTo>
                  <a:pt x="64" y="184"/>
                  <a:pt x="64" y="184"/>
                  <a:pt x="63" y="184"/>
                </a:cubicBezTo>
                <a:cubicBezTo>
                  <a:pt x="63" y="183"/>
                  <a:pt x="63" y="183"/>
                  <a:pt x="63" y="183"/>
                </a:cubicBezTo>
                <a:cubicBezTo>
                  <a:pt x="62" y="182"/>
                  <a:pt x="62" y="182"/>
                  <a:pt x="62" y="182"/>
                </a:cubicBezTo>
                <a:cubicBezTo>
                  <a:pt x="62" y="182"/>
                  <a:pt x="62" y="182"/>
                  <a:pt x="62" y="182"/>
                </a:cubicBezTo>
                <a:close/>
                <a:moveTo>
                  <a:pt x="100" y="176"/>
                </a:moveTo>
                <a:cubicBezTo>
                  <a:pt x="100" y="177"/>
                  <a:pt x="100" y="177"/>
                  <a:pt x="100" y="177"/>
                </a:cubicBezTo>
                <a:cubicBezTo>
                  <a:pt x="100" y="177"/>
                  <a:pt x="100" y="177"/>
                  <a:pt x="101" y="177"/>
                </a:cubicBezTo>
                <a:cubicBezTo>
                  <a:pt x="101" y="178"/>
                  <a:pt x="101" y="178"/>
                  <a:pt x="101" y="178"/>
                </a:cubicBezTo>
                <a:cubicBezTo>
                  <a:pt x="101" y="178"/>
                  <a:pt x="101" y="178"/>
                  <a:pt x="101" y="178"/>
                </a:cubicBezTo>
                <a:cubicBezTo>
                  <a:pt x="101" y="178"/>
                  <a:pt x="101" y="179"/>
                  <a:pt x="102" y="179"/>
                </a:cubicBezTo>
                <a:cubicBezTo>
                  <a:pt x="102" y="179"/>
                  <a:pt x="102" y="179"/>
                  <a:pt x="102" y="179"/>
                </a:cubicBezTo>
                <a:cubicBezTo>
                  <a:pt x="103" y="179"/>
                  <a:pt x="103" y="179"/>
                  <a:pt x="103" y="179"/>
                </a:cubicBezTo>
                <a:cubicBezTo>
                  <a:pt x="103" y="180"/>
                  <a:pt x="103" y="180"/>
                  <a:pt x="103" y="181"/>
                </a:cubicBezTo>
                <a:cubicBezTo>
                  <a:pt x="104" y="180"/>
                  <a:pt x="103" y="180"/>
                  <a:pt x="103" y="179"/>
                </a:cubicBezTo>
                <a:cubicBezTo>
                  <a:pt x="102" y="179"/>
                  <a:pt x="102" y="179"/>
                  <a:pt x="102" y="179"/>
                </a:cubicBezTo>
                <a:cubicBezTo>
                  <a:pt x="102" y="179"/>
                  <a:pt x="102" y="179"/>
                  <a:pt x="102" y="179"/>
                </a:cubicBezTo>
                <a:cubicBezTo>
                  <a:pt x="102" y="178"/>
                  <a:pt x="102" y="178"/>
                  <a:pt x="101" y="178"/>
                </a:cubicBezTo>
                <a:cubicBezTo>
                  <a:pt x="101" y="178"/>
                  <a:pt x="101" y="178"/>
                  <a:pt x="101" y="178"/>
                </a:cubicBezTo>
                <a:cubicBezTo>
                  <a:pt x="101" y="177"/>
                  <a:pt x="101" y="177"/>
                  <a:pt x="101" y="177"/>
                </a:cubicBezTo>
                <a:cubicBezTo>
                  <a:pt x="100" y="177"/>
                  <a:pt x="100" y="177"/>
                  <a:pt x="100" y="177"/>
                </a:cubicBezTo>
                <a:lnTo>
                  <a:pt x="100" y="176"/>
                </a:lnTo>
                <a:close/>
                <a:moveTo>
                  <a:pt x="103" y="157"/>
                </a:moveTo>
                <a:cubicBezTo>
                  <a:pt x="103" y="157"/>
                  <a:pt x="103" y="158"/>
                  <a:pt x="104" y="158"/>
                </a:cubicBezTo>
                <a:cubicBezTo>
                  <a:pt x="104" y="159"/>
                  <a:pt x="104" y="159"/>
                  <a:pt x="104" y="159"/>
                </a:cubicBezTo>
                <a:cubicBezTo>
                  <a:pt x="104" y="159"/>
                  <a:pt x="105" y="160"/>
                  <a:pt x="105" y="160"/>
                </a:cubicBezTo>
                <a:cubicBezTo>
                  <a:pt x="105" y="160"/>
                  <a:pt x="106" y="161"/>
                  <a:pt x="106" y="160"/>
                </a:cubicBezTo>
                <a:cubicBezTo>
                  <a:pt x="105" y="160"/>
                  <a:pt x="105" y="160"/>
                  <a:pt x="105" y="160"/>
                </a:cubicBezTo>
                <a:cubicBezTo>
                  <a:pt x="105" y="159"/>
                  <a:pt x="105" y="159"/>
                  <a:pt x="104" y="159"/>
                </a:cubicBezTo>
                <a:cubicBezTo>
                  <a:pt x="104" y="158"/>
                  <a:pt x="104" y="158"/>
                  <a:pt x="104" y="158"/>
                </a:cubicBezTo>
                <a:cubicBezTo>
                  <a:pt x="104" y="158"/>
                  <a:pt x="103" y="157"/>
                  <a:pt x="103" y="157"/>
                </a:cubicBezTo>
                <a:close/>
                <a:moveTo>
                  <a:pt x="96" y="182"/>
                </a:moveTo>
                <a:cubicBezTo>
                  <a:pt x="96" y="182"/>
                  <a:pt x="96" y="182"/>
                  <a:pt x="96" y="182"/>
                </a:cubicBezTo>
                <a:cubicBezTo>
                  <a:pt x="97" y="183"/>
                  <a:pt x="97" y="183"/>
                  <a:pt x="97" y="183"/>
                </a:cubicBezTo>
                <a:cubicBezTo>
                  <a:pt x="97" y="184"/>
                  <a:pt x="98" y="185"/>
                  <a:pt x="99" y="185"/>
                </a:cubicBezTo>
                <a:cubicBezTo>
                  <a:pt x="99" y="186"/>
                  <a:pt x="99" y="185"/>
                  <a:pt x="99" y="185"/>
                </a:cubicBezTo>
                <a:cubicBezTo>
                  <a:pt x="98" y="184"/>
                  <a:pt x="98" y="183"/>
                  <a:pt x="97" y="183"/>
                </a:cubicBezTo>
                <a:cubicBezTo>
                  <a:pt x="96" y="182"/>
                  <a:pt x="96" y="182"/>
                  <a:pt x="96" y="182"/>
                </a:cubicBezTo>
                <a:close/>
                <a:moveTo>
                  <a:pt x="40" y="179"/>
                </a:moveTo>
                <a:cubicBezTo>
                  <a:pt x="40" y="179"/>
                  <a:pt x="40" y="179"/>
                  <a:pt x="40" y="179"/>
                </a:cubicBezTo>
                <a:cubicBezTo>
                  <a:pt x="41" y="180"/>
                  <a:pt x="42" y="181"/>
                  <a:pt x="43" y="182"/>
                </a:cubicBezTo>
                <a:cubicBezTo>
                  <a:pt x="43" y="182"/>
                  <a:pt x="43" y="182"/>
                  <a:pt x="43" y="182"/>
                </a:cubicBezTo>
                <a:cubicBezTo>
                  <a:pt x="43" y="182"/>
                  <a:pt x="43" y="182"/>
                  <a:pt x="43" y="182"/>
                </a:cubicBezTo>
                <a:cubicBezTo>
                  <a:pt x="43" y="182"/>
                  <a:pt x="43" y="182"/>
                  <a:pt x="43" y="182"/>
                </a:cubicBezTo>
                <a:cubicBezTo>
                  <a:pt x="43" y="182"/>
                  <a:pt x="43" y="182"/>
                  <a:pt x="43" y="182"/>
                </a:cubicBezTo>
                <a:cubicBezTo>
                  <a:pt x="42" y="181"/>
                  <a:pt x="41" y="180"/>
                  <a:pt x="40" y="179"/>
                </a:cubicBezTo>
                <a:close/>
                <a:moveTo>
                  <a:pt x="101" y="167"/>
                </a:moveTo>
                <a:cubicBezTo>
                  <a:pt x="102" y="168"/>
                  <a:pt x="102" y="168"/>
                  <a:pt x="102" y="168"/>
                </a:cubicBezTo>
                <a:cubicBezTo>
                  <a:pt x="102" y="168"/>
                  <a:pt x="102" y="168"/>
                  <a:pt x="102" y="168"/>
                </a:cubicBezTo>
                <a:cubicBezTo>
                  <a:pt x="102" y="168"/>
                  <a:pt x="102" y="168"/>
                  <a:pt x="102" y="168"/>
                </a:cubicBezTo>
                <a:cubicBezTo>
                  <a:pt x="103" y="169"/>
                  <a:pt x="103" y="169"/>
                  <a:pt x="103" y="169"/>
                </a:cubicBezTo>
                <a:cubicBezTo>
                  <a:pt x="103" y="169"/>
                  <a:pt x="103" y="169"/>
                  <a:pt x="103" y="170"/>
                </a:cubicBezTo>
                <a:cubicBezTo>
                  <a:pt x="103" y="170"/>
                  <a:pt x="103" y="170"/>
                  <a:pt x="103" y="170"/>
                </a:cubicBezTo>
                <a:cubicBezTo>
                  <a:pt x="104" y="171"/>
                  <a:pt x="105" y="171"/>
                  <a:pt x="105" y="172"/>
                </a:cubicBezTo>
                <a:cubicBezTo>
                  <a:pt x="105" y="172"/>
                  <a:pt x="105" y="172"/>
                  <a:pt x="105" y="171"/>
                </a:cubicBezTo>
                <a:cubicBezTo>
                  <a:pt x="105" y="171"/>
                  <a:pt x="104" y="170"/>
                  <a:pt x="103" y="170"/>
                </a:cubicBezTo>
                <a:cubicBezTo>
                  <a:pt x="103" y="170"/>
                  <a:pt x="103" y="170"/>
                  <a:pt x="103" y="170"/>
                </a:cubicBezTo>
                <a:cubicBezTo>
                  <a:pt x="103" y="169"/>
                  <a:pt x="103" y="169"/>
                  <a:pt x="103" y="169"/>
                </a:cubicBezTo>
                <a:cubicBezTo>
                  <a:pt x="102" y="168"/>
                  <a:pt x="102" y="168"/>
                  <a:pt x="102" y="168"/>
                </a:cubicBezTo>
                <a:cubicBezTo>
                  <a:pt x="102" y="168"/>
                  <a:pt x="102" y="168"/>
                  <a:pt x="102" y="168"/>
                </a:cubicBezTo>
                <a:cubicBezTo>
                  <a:pt x="102" y="168"/>
                  <a:pt x="102" y="168"/>
                  <a:pt x="102" y="168"/>
                </a:cubicBezTo>
                <a:lnTo>
                  <a:pt x="101" y="167"/>
                </a:lnTo>
                <a:close/>
                <a:moveTo>
                  <a:pt x="50" y="122"/>
                </a:moveTo>
                <a:cubicBezTo>
                  <a:pt x="50" y="124"/>
                  <a:pt x="49" y="126"/>
                  <a:pt x="49" y="127"/>
                </a:cubicBezTo>
                <a:cubicBezTo>
                  <a:pt x="49" y="126"/>
                  <a:pt x="50" y="123"/>
                  <a:pt x="50" y="122"/>
                </a:cubicBezTo>
                <a:close/>
                <a:moveTo>
                  <a:pt x="102" y="16"/>
                </a:moveTo>
                <a:cubicBezTo>
                  <a:pt x="102" y="16"/>
                  <a:pt x="102" y="16"/>
                  <a:pt x="102" y="16"/>
                </a:cubicBezTo>
                <a:cubicBezTo>
                  <a:pt x="103" y="16"/>
                  <a:pt x="105" y="16"/>
                  <a:pt x="106" y="17"/>
                </a:cubicBezTo>
                <a:cubicBezTo>
                  <a:pt x="106" y="17"/>
                  <a:pt x="107" y="17"/>
                  <a:pt x="107" y="16"/>
                </a:cubicBezTo>
                <a:lnTo>
                  <a:pt x="102" y="16"/>
                </a:lnTo>
                <a:close/>
                <a:moveTo>
                  <a:pt x="77" y="137"/>
                </a:moveTo>
                <a:cubicBezTo>
                  <a:pt x="77" y="138"/>
                  <a:pt x="77" y="138"/>
                  <a:pt x="77" y="139"/>
                </a:cubicBezTo>
                <a:cubicBezTo>
                  <a:pt x="76" y="140"/>
                  <a:pt x="78" y="139"/>
                  <a:pt x="79" y="139"/>
                </a:cubicBezTo>
                <a:cubicBezTo>
                  <a:pt x="78" y="139"/>
                  <a:pt x="77" y="138"/>
                  <a:pt x="77" y="137"/>
                </a:cubicBezTo>
                <a:close/>
                <a:moveTo>
                  <a:pt x="90" y="108"/>
                </a:moveTo>
                <a:cubicBezTo>
                  <a:pt x="89" y="107"/>
                  <a:pt x="89" y="106"/>
                  <a:pt x="88" y="105"/>
                </a:cubicBezTo>
                <a:cubicBezTo>
                  <a:pt x="88" y="105"/>
                  <a:pt x="88" y="105"/>
                  <a:pt x="88" y="105"/>
                </a:cubicBezTo>
                <a:cubicBezTo>
                  <a:pt x="87" y="105"/>
                  <a:pt x="88" y="106"/>
                  <a:pt x="88" y="107"/>
                </a:cubicBezTo>
                <a:cubicBezTo>
                  <a:pt x="88" y="107"/>
                  <a:pt x="90" y="109"/>
                  <a:pt x="90" y="108"/>
                </a:cubicBezTo>
                <a:close/>
                <a:moveTo>
                  <a:pt x="115" y="47"/>
                </a:moveTo>
                <a:cubicBezTo>
                  <a:pt x="115" y="48"/>
                  <a:pt x="115" y="48"/>
                  <a:pt x="114" y="48"/>
                </a:cubicBezTo>
                <a:cubicBezTo>
                  <a:pt x="114" y="49"/>
                  <a:pt x="115" y="50"/>
                  <a:pt x="116" y="49"/>
                </a:cubicBezTo>
                <a:cubicBezTo>
                  <a:pt x="116" y="49"/>
                  <a:pt x="116" y="48"/>
                  <a:pt x="116" y="48"/>
                </a:cubicBezTo>
                <a:cubicBezTo>
                  <a:pt x="116" y="48"/>
                  <a:pt x="115" y="45"/>
                  <a:pt x="115" y="47"/>
                </a:cubicBezTo>
                <a:close/>
                <a:moveTo>
                  <a:pt x="84" y="182"/>
                </a:moveTo>
                <a:cubicBezTo>
                  <a:pt x="85" y="184"/>
                  <a:pt x="86" y="184"/>
                  <a:pt x="87" y="186"/>
                </a:cubicBezTo>
                <a:cubicBezTo>
                  <a:pt x="87" y="186"/>
                  <a:pt x="88" y="186"/>
                  <a:pt x="88" y="186"/>
                </a:cubicBezTo>
                <a:cubicBezTo>
                  <a:pt x="87" y="184"/>
                  <a:pt x="85" y="184"/>
                  <a:pt x="84" y="182"/>
                </a:cubicBezTo>
                <a:close/>
                <a:moveTo>
                  <a:pt x="105" y="83"/>
                </a:moveTo>
                <a:cubicBezTo>
                  <a:pt x="105" y="83"/>
                  <a:pt x="105" y="84"/>
                  <a:pt x="105" y="84"/>
                </a:cubicBezTo>
                <a:cubicBezTo>
                  <a:pt x="105" y="84"/>
                  <a:pt x="106" y="85"/>
                  <a:pt x="107" y="86"/>
                </a:cubicBezTo>
                <a:cubicBezTo>
                  <a:pt x="107" y="85"/>
                  <a:pt x="106" y="84"/>
                  <a:pt x="106" y="83"/>
                </a:cubicBezTo>
                <a:cubicBezTo>
                  <a:pt x="106" y="83"/>
                  <a:pt x="104" y="82"/>
                  <a:pt x="105" y="83"/>
                </a:cubicBezTo>
                <a:close/>
                <a:moveTo>
                  <a:pt x="16" y="148"/>
                </a:moveTo>
                <a:cubicBezTo>
                  <a:pt x="17" y="143"/>
                  <a:pt x="17" y="143"/>
                  <a:pt x="17" y="143"/>
                </a:cubicBezTo>
                <a:cubicBezTo>
                  <a:pt x="18" y="142"/>
                  <a:pt x="17" y="143"/>
                  <a:pt x="17" y="143"/>
                </a:cubicBezTo>
                <a:lnTo>
                  <a:pt x="16" y="148"/>
                </a:lnTo>
                <a:close/>
                <a:moveTo>
                  <a:pt x="110" y="32"/>
                </a:moveTo>
                <a:cubicBezTo>
                  <a:pt x="111" y="33"/>
                  <a:pt x="111" y="33"/>
                  <a:pt x="111" y="33"/>
                </a:cubicBezTo>
                <a:cubicBezTo>
                  <a:pt x="111" y="33"/>
                  <a:pt x="111" y="33"/>
                  <a:pt x="111" y="33"/>
                </a:cubicBezTo>
                <a:cubicBezTo>
                  <a:pt x="111" y="34"/>
                  <a:pt x="111" y="34"/>
                  <a:pt x="111" y="34"/>
                </a:cubicBezTo>
                <a:cubicBezTo>
                  <a:pt x="111" y="34"/>
                  <a:pt x="111" y="34"/>
                  <a:pt x="111" y="34"/>
                </a:cubicBezTo>
                <a:cubicBezTo>
                  <a:pt x="112" y="35"/>
                  <a:pt x="112" y="35"/>
                  <a:pt x="112" y="35"/>
                </a:cubicBezTo>
                <a:cubicBezTo>
                  <a:pt x="112" y="35"/>
                  <a:pt x="112" y="36"/>
                  <a:pt x="112" y="36"/>
                </a:cubicBezTo>
                <a:cubicBezTo>
                  <a:pt x="113" y="37"/>
                  <a:pt x="113" y="38"/>
                  <a:pt x="114" y="39"/>
                </a:cubicBezTo>
                <a:cubicBezTo>
                  <a:pt x="115" y="38"/>
                  <a:pt x="114" y="38"/>
                  <a:pt x="113" y="37"/>
                </a:cubicBezTo>
                <a:cubicBezTo>
                  <a:pt x="113" y="37"/>
                  <a:pt x="113" y="36"/>
                  <a:pt x="112" y="36"/>
                </a:cubicBezTo>
                <a:cubicBezTo>
                  <a:pt x="112" y="35"/>
                  <a:pt x="112" y="35"/>
                  <a:pt x="112" y="35"/>
                </a:cubicBezTo>
                <a:cubicBezTo>
                  <a:pt x="111" y="34"/>
                  <a:pt x="111" y="34"/>
                  <a:pt x="111" y="34"/>
                </a:cubicBezTo>
                <a:cubicBezTo>
                  <a:pt x="111" y="34"/>
                  <a:pt x="111" y="34"/>
                  <a:pt x="111" y="34"/>
                </a:cubicBezTo>
                <a:cubicBezTo>
                  <a:pt x="111" y="33"/>
                  <a:pt x="111" y="33"/>
                  <a:pt x="111" y="33"/>
                </a:cubicBezTo>
                <a:cubicBezTo>
                  <a:pt x="111" y="33"/>
                  <a:pt x="111" y="33"/>
                  <a:pt x="111" y="33"/>
                </a:cubicBezTo>
                <a:lnTo>
                  <a:pt x="110" y="32"/>
                </a:lnTo>
                <a:close/>
                <a:moveTo>
                  <a:pt x="103" y="66"/>
                </a:moveTo>
                <a:cubicBezTo>
                  <a:pt x="103" y="68"/>
                  <a:pt x="104" y="69"/>
                  <a:pt x="105" y="70"/>
                </a:cubicBezTo>
                <a:cubicBezTo>
                  <a:pt x="105" y="71"/>
                  <a:pt x="105" y="70"/>
                  <a:pt x="105" y="69"/>
                </a:cubicBezTo>
                <a:cubicBezTo>
                  <a:pt x="104" y="68"/>
                  <a:pt x="103" y="67"/>
                  <a:pt x="103" y="66"/>
                </a:cubicBezTo>
                <a:close/>
                <a:moveTo>
                  <a:pt x="89" y="110"/>
                </a:moveTo>
                <a:cubicBezTo>
                  <a:pt x="89" y="110"/>
                  <a:pt x="89" y="110"/>
                  <a:pt x="89" y="110"/>
                </a:cubicBezTo>
                <a:cubicBezTo>
                  <a:pt x="89" y="110"/>
                  <a:pt x="89" y="110"/>
                  <a:pt x="89" y="110"/>
                </a:cubicBezTo>
                <a:cubicBezTo>
                  <a:pt x="91" y="114"/>
                  <a:pt x="91" y="114"/>
                  <a:pt x="91" y="114"/>
                </a:cubicBezTo>
                <a:cubicBezTo>
                  <a:pt x="91" y="114"/>
                  <a:pt x="92" y="113"/>
                  <a:pt x="91" y="112"/>
                </a:cubicBezTo>
                <a:cubicBezTo>
                  <a:pt x="90" y="112"/>
                  <a:pt x="90" y="111"/>
                  <a:pt x="89" y="110"/>
                </a:cubicBezTo>
                <a:cubicBezTo>
                  <a:pt x="89" y="110"/>
                  <a:pt x="89" y="110"/>
                  <a:pt x="89" y="110"/>
                </a:cubicBezTo>
                <a:close/>
                <a:moveTo>
                  <a:pt x="87" y="121"/>
                </a:moveTo>
                <a:cubicBezTo>
                  <a:pt x="86" y="120"/>
                  <a:pt x="85" y="118"/>
                  <a:pt x="84" y="117"/>
                </a:cubicBezTo>
                <a:cubicBezTo>
                  <a:pt x="84" y="116"/>
                  <a:pt x="84" y="118"/>
                  <a:pt x="84" y="118"/>
                </a:cubicBezTo>
                <a:cubicBezTo>
                  <a:pt x="85" y="119"/>
                  <a:pt x="85" y="119"/>
                  <a:pt x="86" y="120"/>
                </a:cubicBezTo>
                <a:cubicBezTo>
                  <a:pt x="86" y="120"/>
                  <a:pt x="88" y="122"/>
                  <a:pt x="87" y="121"/>
                </a:cubicBezTo>
                <a:close/>
                <a:moveTo>
                  <a:pt x="78" y="182"/>
                </a:moveTo>
                <a:cubicBezTo>
                  <a:pt x="78" y="183"/>
                  <a:pt x="79" y="185"/>
                  <a:pt x="80" y="186"/>
                </a:cubicBezTo>
                <a:cubicBezTo>
                  <a:pt x="80" y="185"/>
                  <a:pt x="82" y="186"/>
                  <a:pt x="81" y="185"/>
                </a:cubicBezTo>
                <a:cubicBezTo>
                  <a:pt x="80" y="184"/>
                  <a:pt x="79" y="183"/>
                  <a:pt x="78" y="182"/>
                </a:cubicBezTo>
                <a:close/>
                <a:moveTo>
                  <a:pt x="89" y="181"/>
                </a:moveTo>
                <a:cubicBezTo>
                  <a:pt x="90" y="182"/>
                  <a:pt x="90" y="183"/>
                  <a:pt x="91" y="184"/>
                </a:cubicBezTo>
                <a:cubicBezTo>
                  <a:pt x="92" y="184"/>
                  <a:pt x="92" y="186"/>
                  <a:pt x="94" y="185"/>
                </a:cubicBezTo>
                <a:cubicBezTo>
                  <a:pt x="93" y="184"/>
                  <a:pt x="90" y="182"/>
                  <a:pt x="89" y="181"/>
                </a:cubicBezTo>
                <a:close/>
                <a:moveTo>
                  <a:pt x="48" y="131"/>
                </a:moveTo>
                <a:cubicBezTo>
                  <a:pt x="46" y="137"/>
                  <a:pt x="46" y="137"/>
                  <a:pt x="46" y="137"/>
                </a:cubicBezTo>
                <a:cubicBezTo>
                  <a:pt x="46" y="137"/>
                  <a:pt x="47" y="137"/>
                  <a:pt x="47" y="137"/>
                </a:cubicBezTo>
                <a:cubicBezTo>
                  <a:pt x="47" y="135"/>
                  <a:pt x="48" y="133"/>
                  <a:pt x="48" y="131"/>
                </a:cubicBezTo>
                <a:close/>
                <a:moveTo>
                  <a:pt x="84" y="120"/>
                </a:moveTo>
                <a:cubicBezTo>
                  <a:pt x="85" y="122"/>
                  <a:pt x="86" y="124"/>
                  <a:pt x="87" y="125"/>
                </a:cubicBezTo>
                <a:cubicBezTo>
                  <a:pt x="89" y="124"/>
                  <a:pt x="86" y="123"/>
                  <a:pt x="86" y="123"/>
                </a:cubicBezTo>
                <a:cubicBezTo>
                  <a:pt x="85" y="122"/>
                  <a:pt x="85" y="121"/>
                  <a:pt x="84" y="120"/>
                </a:cubicBezTo>
                <a:close/>
                <a:moveTo>
                  <a:pt x="80" y="130"/>
                </a:moveTo>
                <a:cubicBezTo>
                  <a:pt x="79" y="131"/>
                  <a:pt x="79" y="131"/>
                  <a:pt x="79" y="131"/>
                </a:cubicBezTo>
                <a:cubicBezTo>
                  <a:pt x="80" y="132"/>
                  <a:pt x="82" y="134"/>
                  <a:pt x="83" y="135"/>
                </a:cubicBezTo>
                <a:cubicBezTo>
                  <a:pt x="82" y="133"/>
                  <a:pt x="81" y="131"/>
                  <a:pt x="80" y="130"/>
                </a:cubicBezTo>
                <a:close/>
                <a:moveTo>
                  <a:pt x="102" y="60"/>
                </a:moveTo>
                <a:cubicBezTo>
                  <a:pt x="103" y="60"/>
                  <a:pt x="103" y="60"/>
                  <a:pt x="103" y="60"/>
                </a:cubicBezTo>
                <a:cubicBezTo>
                  <a:pt x="103" y="62"/>
                  <a:pt x="105" y="64"/>
                  <a:pt x="106" y="66"/>
                </a:cubicBezTo>
                <a:cubicBezTo>
                  <a:pt x="107" y="67"/>
                  <a:pt x="107" y="65"/>
                  <a:pt x="106" y="65"/>
                </a:cubicBezTo>
                <a:cubicBezTo>
                  <a:pt x="103" y="60"/>
                  <a:pt x="103" y="60"/>
                  <a:pt x="103" y="60"/>
                </a:cubicBezTo>
                <a:lnTo>
                  <a:pt x="102" y="60"/>
                </a:lnTo>
                <a:close/>
                <a:moveTo>
                  <a:pt x="90" y="104"/>
                </a:moveTo>
                <a:cubicBezTo>
                  <a:pt x="90" y="106"/>
                  <a:pt x="92" y="108"/>
                  <a:pt x="93" y="109"/>
                </a:cubicBezTo>
                <a:cubicBezTo>
                  <a:pt x="93" y="109"/>
                  <a:pt x="93" y="108"/>
                  <a:pt x="93" y="107"/>
                </a:cubicBezTo>
                <a:cubicBezTo>
                  <a:pt x="92" y="106"/>
                  <a:pt x="91" y="105"/>
                  <a:pt x="90" y="104"/>
                </a:cubicBezTo>
                <a:close/>
                <a:moveTo>
                  <a:pt x="93" y="105"/>
                </a:moveTo>
                <a:cubicBezTo>
                  <a:pt x="92" y="104"/>
                  <a:pt x="91" y="102"/>
                  <a:pt x="90" y="100"/>
                </a:cubicBezTo>
                <a:cubicBezTo>
                  <a:pt x="89" y="99"/>
                  <a:pt x="89" y="101"/>
                  <a:pt x="90" y="101"/>
                </a:cubicBezTo>
                <a:cubicBezTo>
                  <a:pt x="90" y="103"/>
                  <a:pt x="92" y="104"/>
                  <a:pt x="93" y="105"/>
                </a:cubicBezTo>
                <a:close/>
                <a:moveTo>
                  <a:pt x="100" y="172"/>
                </a:moveTo>
                <a:cubicBezTo>
                  <a:pt x="104" y="177"/>
                  <a:pt x="104" y="177"/>
                  <a:pt x="104" y="177"/>
                </a:cubicBezTo>
                <a:cubicBezTo>
                  <a:pt x="104" y="177"/>
                  <a:pt x="105" y="175"/>
                  <a:pt x="104" y="175"/>
                </a:cubicBezTo>
                <a:cubicBezTo>
                  <a:pt x="103" y="174"/>
                  <a:pt x="102" y="172"/>
                  <a:pt x="101" y="171"/>
                </a:cubicBezTo>
                <a:cubicBezTo>
                  <a:pt x="100" y="171"/>
                  <a:pt x="100" y="172"/>
                  <a:pt x="100" y="172"/>
                </a:cubicBezTo>
                <a:close/>
                <a:moveTo>
                  <a:pt x="105" y="53"/>
                </a:moveTo>
                <a:cubicBezTo>
                  <a:pt x="105" y="53"/>
                  <a:pt x="105" y="53"/>
                  <a:pt x="105" y="53"/>
                </a:cubicBezTo>
                <a:cubicBezTo>
                  <a:pt x="106" y="55"/>
                  <a:pt x="107" y="57"/>
                  <a:pt x="108" y="58"/>
                </a:cubicBezTo>
                <a:cubicBezTo>
                  <a:pt x="108" y="58"/>
                  <a:pt x="108" y="59"/>
                  <a:pt x="109" y="59"/>
                </a:cubicBezTo>
                <a:cubicBezTo>
                  <a:pt x="109" y="56"/>
                  <a:pt x="107" y="55"/>
                  <a:pt x="105" y="53"/>
                </a:cubicBezTo>
                <a:close/>
                <a:moveTo>
                  <a:pt x="75" y="144"/>
                </a:moveTo>
                <a:cubicBezTo>
                  <a:pt x="75" y="144"/>
                  <a:pt x="75" y="144"/>
                  <a:pt x="75" y="144"/>
                </a:cubicBezTo>
                <a:cubicBezTo>
                  <a:pt x="85" y="145"/>
                  <a:pt x="85" y="145"/>
                  <a:pt x="85" y="145"/>
                </a:cubicBezTo>
                <a:lnTo>
                  <a:pt x="75" y="144"/>
                </a:lnTo>
                <a:close/>
                <a:moveTo>
                  <a:pt x="93" y="91"/>
                </a:moveTo>
                <a:cubicBezTo>
                  <a:pt x="94" y="93"/>
                  <a:pt x="95" y="95"/>
                  <a:pt x="97" y="96"/>
                </a:cubicBezTo>
                <a:cubicBezTo>
                  <a:pt x="97" y="96"/>
                  <a:pt x="97" y="95"/>
                  <a:pt x="97" y="95"/>
                </a:cubicBezTo>
                <a:cubicBezTo>
                  <a:pt x="96" y="93"/>
                  <a:pt x="95" y="92"/>
                  <a:pt x="94" y="91"/>
                </a:cubicBezTo>
                <a:cubicBezTo>
                  <a:pt x="94" y="91"/>
                  <a:pt x="93" y="91"/>
                  <a:pt x="93" y="91"/>
                </a:cubicBezTo>
                <a:close/>
                <a:moveTo>
                  <a:pt x="102" y="153"/>
                </a:moveTo>
                <a:cubicBezTo>
                  <a:pt x="104" y="155"/>
                  <a:pt x="106" y="157"/>
                  <a:pt x="107" y="158"/>
                </a:cubicBezTo>
                <a:cubicBezTo>
                  <a:pt x="107" y="158"/>
                  <a:pt x="108" y="157"/>
                  <a:pt x="107" y="157"/>
                </a:cubicBezTo>
                <a:cubicBezTo>
                  <a:pt x="103" y="153"/>
                  <a:pt x="103" y="153"/>
                  <a:pt x="103" y="153"/>
                </a:cubicBezTo>
                <a:cubicBezTo>
                  <a:pt x="102" y="152"/>
                  <a:pt x="102" y="153"/>
                  <a:pt x="102" y="153"/>
                </a:cubicBezTo>
                <a:close/>
                <a:moveTo>
                  <a:pt x="89" y="184"/>
                </a:moveTo>
                <a:cubicBezTo>
                  <a:pt x="89" y="184"/>
                  <a:pt x="89" y="184"/>
                  <a:pt x="89" y="184"/>
                </a:cubicBezTo>
                <a:cubicBezTo>
                  <a:pt x="88" y="183"/>
                  <a:pt x="87" y="181"/>
                  <a:pt x="86" y="180"/>
                </a:cubicBezTo>
                <a:cubicBezTo>
                  <a:pt x="85" y="179"/>
                  <a:pt x="84" y="179"/>
                  <a:pt x="83" y="179"/>
                </a:cubicBezTo>
                <a:cubicBezTo>
                  <a:pt x="85" y="181"/>
                  <a:pt x="87" y="183"/>
                  <a:pt x="89" y="184"/>
                </a:cubicBezTo>
                <a:close/>
                <a:moveTo>
                  <a:pt x="39" y="175"/>
                </a:moveTo>
                <a:cubicBezTo>
                  <a:pt x="41" y="177"/>
                  <a:pt x="43" y="179"/>
                  <a:pt x="45" y="181"/>
                </a:cubicBezTo>
                <a:cubicBezTo>
                  <a:pt x="43" y="179"/>
                  <a:pt x="41" y="176"/>
                  <a:pt x="39" y="174"/>
                </a:cubicBezTo>
                <a:cubicBezTo>
                  <a:pt x="39" y="174"/>
                  <a:pt x="38" y="174"/>
                  <a:pt x="39" y="175"/>
                </a:cubicBezTo>
                <a:close/>
                <a:moveTo>
                  <a:pt x="97" y="77"/>
                </a:moveTo>
                <a:cubicBezTo>
                  <a:pt x="98" y="80"/>
                  <a:pt x="100" y="82"/>
                  <a:pt x="101" y="84"/>
                </a:cubicBezTo>
                <a:cubicBezTo>
                  <a:pt x="101" y="83"/>
                  <a:pt x="102" y="83"/>
                  <a:pt x="101" y="82"/>
                </a:cubicBezTo>
                <a:lnTo>
                  <a:pt x="97" y="77"/>
                </a:lnTo>
                <a:close/>
                <a:moveTo>
                  <a:pt x="96" y="185"/>
                </a:moveTo>
                <a:cubicBezTo>
                  <a:pt x="93" y="182"/>
                  <a:pt x="93" y="182"/>
                  <a:pt x="93" y="182"/>
                </a:cubicBezTo>
                <a:cubicBezTo>
                  <a:pt x="93" y="181"/>
                  <a:pt x="92" y="180"/>
                  <a:pt x="90" y="180"/>
                </a:cubicBezTo>
                <a:cubicBezTo>
                  <a:pt x="94" y="183"/>
                  <a:pt x="94" y="183"/>
                  <a:pt x="94" y="183"/>
                </a:cubicBezTo>
                <a:cubicBezTo>
                  <a:pt x="95" y="184"/>
                  <a:pt x="97" y="185"/>
                  <a:pt x="96" y="185"/>
                </a:cubicBezTo>
                <a:close/>
                <a:moveTo>
                  <a:pt x="43" y="176"/>
                </a:moveTo>
                <a:cubicBezTo>
                  <a:pt x="44" y="177"/>
                  <a:pt x="44" y="177"/>
                  <a:pt x="44" y="177"/>
                </a:cubicBezTo>
                <a:cubicBezTo>
                  <a:pt x="45" y="179"/>
                  <a:pt x="46" y="180"/>
                  <a:pt x="48" y="182"/>
                </a:cubicBezTo>
                <a:cubicBezTo>
                  <a:pt x="48" y="182"/>
                  <a:pt x="49" y="183"/>
                  <a:pt x="50" y="183"/>
                </a:cubicBezTo>
                <a:cubicBezTo>
                  <a:pt x="44" y="177"/>
                  <a:pt x="44" y="177"/>
                  <a:pt x="44" y="177"/>
                </a:cubicBezTo>
                <a:lnTo>
                  <a:pt x="43" y="176"/>
                </a:lnTo>
                <a:close/>
                <a:moveTo>
                  <a:pt x="91" y="98"/>
                </a:moveTo>
                <a:cubicBezTo>
                  <a:pt x="94" y="104"/>
                  <a:pt x="94" y="104"/>
                  <a:pt x="94" y="104"/>
                </a:cubicBezTo>
                <a:cubicBezTo>
                  <a:pt x="94" y="103"/>
                  <a:pt x="95" y="102"/>
                  <a:pt x="95" y="102"/>
                </a:cubicBezTo>
                <a:cubicBezTo>
                  <a:pt x="94" y="101"/>
                  <a:pt x="93" y="99"/>
                  <a:pt x="91" y="98"/>
                </a:cubicBezTo>
                <a:cubicBezTo>
                  <a:pt x="91" y="97"/>
                  <a:pt x="90" y="97"/>
                  <a:pt x="91" y="98"/>
                </a:cubicBezTo>
                <a:close/>
                <a:moveTo>
                  <a:pt x="85" y="114"/>
                </a:moveTo>
                <a:cubicBezTo>
                  <a:pt x="86" y="116"/>
                  <a:pt x="88" y="119"/>
                  <a:pt x="89" y="121"/>
                </a:cubicBezTo>
                <a:cubicBezTo>
                  <a:pt x="89" y="121"/>
                  <a:pt x="90" y="119"/>
                  <a:pt x="89" y="119"/>
                </a:cubicBezTo>
                <a:cubicBezTo>
                  <a:pt x="88" y="118"/>
                  <a:pt x="87" y="116"/>
                  <a:pt x="85" y="114"/>
                </a:cubicBezTo>
                <a:cubicBezTo>
                  <a:pt x="85" y="114"/>
                  <a:pt x="84" y="113"/>
                  <a:pt x="85" y="114"/>
                </a:cubicBezTo>
                <a:close/>
                <a:moveTo>
                  <a:pt x="81" y="126"/>
                </a:moveTo>
                <a:cubicBezTo>
                  <a:pt x="82" y="128"/>
                  <a:pt x="84" y="130"/>
                  <a:pt x="85" y="131"/>
                </a:cubicBezTo>
                <a:cubicBezTo>
                  <a:pt x="86" y="131"/>
                  <a:pt x="86" y="130"/>
                  <a:pt x="86" y="130"/>
                </a:cubicBezTo>
                <a:cubicBezTo>
                  <a:pt x="81" y="125"/>
                  <a:pt x="81" y="125"/>
                  <a:pt x="81" y="125"/>
                </a:cubicBezTo>
                <a:cubicBezTo>
                  <a:pt x="81" y="125"/>
                  <a:pt x="81" y="126"/>
                  <a:pt x="81" y="126"/>
                </a:cubicBezTo>
                <a:close/>
                <a:moveTo>
                  <a:pt x="78" y="179"/>
                </a:moveTo>
                <a:cubicBezTo>
                  <a:pt x="79" y="181"/>
                  <a:pt x="81" y="183"/>
                  <a:pt x="83" y="184"/>
                </a:cubicBezTo>
                <a:cubicBezTo>
                  <a:pt x="83" y="185"/>
                  <a:pt x="84" y="186"/>
                  <a:pt x="85" y="185"/>
                </a:cubicBezTo>
                <a:cubicBezTo>
                  <a:pt x="79" y="179"/>
                  <a:pt x="79" y="179"/>
                  <a:pt x="79" y="179"/>
                </a:cubicBezTo>
                <a:cubicBezTo>
                  <a:pt x="78" y="179"/>
                  <a:pt x="77" y="179"/>
                  <a:pt x="78" y="179"/>
                </a:cubicBezTo>
                <a:close/>
                <a:moveTo>
                  <a:pt x="50" y="176"/>
                </a:moveTo>
                <a:cubicBezTo>
                  <a:pt x="51" y="179"/>
                  <a:pt x="53" y="180"/>
                  <a:pt x="55" y="183"/>
                </a:cubicBezTo>
                <a:cubicBezTo>
                  <a:pt x="56" y="184"/>
                  <a:pt x="57" y="183"/>
                  <a:pt x="58" y="184"/>
                </a:cubicBezTo>
                <a:cubicBezTo>
                  <a:pt x="50" y="176"/>
                  <a:pt x="50" y="176"/>
                  <a:pt x="50" y="176"/>
                </a:cubicBezTo>
                <a:cubicBezTo>
                  <a:pt x="50" y="176"/>
                  <a:pt x="50" y="176"/>
                  <a:pt x="50" y="176"/>
                </a:cubicBezTo>
                <a:close/>
                <a:moveTo>
                  <a:pt x="82" y="123"/>
                </a:moveTo>
                <a:cubicBezTo>
                  <a:pt x="82" y="124"/>
                  <a:pt x="82" y="124"/>
                  <a:pt x="82" y="124"/>
                </a:cubicBezTo>
                <a:cubicBezTo>
                  <a:pt x="83" y="125"/>
                  <a:pt x="85" y="127"/>
                  <a:pt x="87" y="128"/>
                </a:cubicBezTo>
                <a:cubicBezTo>
                  <a:pt x="83" y="123"/>
                  <a:pt x="83" y="123"/>
                  <a:pt x="83" y="123"/>
                </a:cubicBezTo>
                <a:cubicBezTo>
                  <a:pt x="83" y="122"/>
                  <a:pt x="83" y="121"/>
                  <a:pt x="82" y="122"/>
                </a:cubicBezTo>
                <a:cubicBezTo>
                  <a:pt x="82" y="122"/>
                  <a:pt x="82" y="123"/>
                  <a:pt x="82" y="123"/>
                </a:cubicBezTo>
                <a:close/>
                <a:moveTo>
                  <a:pt x="107" y="43"/>
                </a:moveTo>
                <a:cubicBezTo>
                  <a:pt x="108" y="45"/>
                  <a:pt x="109" y="48"/>
                  <a:pt x="111" y="51"/>
                </a:cubicBezTo>
                <a:cubicBezTo>
                  <a:pt x="111" y="50"/>
                  <a:pt x="112" y="49"/>
                  <a:pt x="111" y="49"/>
                </a:cubicBezTo>
                <a:lnTo>
                  <a:pt x="107" y="43"/>
                </a:lnTo>
                <a:close/>
                <a:moveTo>
                  <a:pt x="45" y="176"/>
                </a:moveTo>
                <a:cubicBezTo>
                  <a:pt x="47" y="178"/>
                  <a:pt x="50" y="180"/>
                  <a:pt x="52" y="182"/>
                </a:cubicBezTo>
                <a:cubicBezTo>
                  <a:pt x="52" y="182"/>
                  <a:pt x="53" y="183"/>
                  <a:pt x="52" y="182"/>
                </a:cubicBezTo>
                <a:cubicBezTo>
                  <a:pt x="51" y="181"/>
                  <a:pt x="49" y="178"/>
                  <a:pt x="47" y="176"/>
                </a:cubicBezTo>
                <a:cubicBezTo>
                  <a:pt x="47" y="176"/>
                  <a:pt x="46" y="175"/>
                  <a:pt x="46" y="176"/>
                </a:cubicBezTo>
                <a:cubicBezTo>
                  <a:pt x="45" y="175"/>
                  <a:pt x="44" y="175"/>
                  <a:pt x="45" y="176"/>
                </a:cubicBezTo>
                <a:close/>
                <a:moveTo>
                  <a:pt x="101" y="161"/>
                </a:moveTo>
                <a:cubicBezTo>
                  <a:pt x="102" y="163"/>
                  <a:pt x="104" y="165"/>
                  <a:pt x="106" y="167"/>
                </a:cubicBezTo>
                <a:cubicBezTo>
                  <a:pt x="106" y="167"/>
                  <a:pt x="106" y="165"/>
                  <a:pt x="106" y="165"/>
                </a:cubicBezTo>
                <a:cubicBezTo>
                  <a:pt x="104" y="163"/>
                  <a:pt x="102" y="161"/>
                  <a:pt x="101" y="159"/>
                </a:cubicBezTo>
                <a:cubicBezTo>
                  <a:pt x="101" y="160"/>
                  <a:pt x="101" y="161"/>
                  <a:pt x="101" y="161"/>
                </a:cubicBezTo>
                <a:close/>
                <a:moveTo>
                  <a:pt x="86" y="111"/>
                </a:moveTo>
                <a:cubicBezTo>
                  <a:pt x="86" y="111"/>
                  <a:pt x="85" y="112"/>
                  <a:pt x="85" y="112"/>
                </a:cubicBezTo>
                <a:cubicBezTo>
                  <a:pt x="87" y="114"/>
                  <a:pt x="89" y="115"/>
                  <a:pt x="90" y="117"/>
                </a:cubicBezTo>
                <a:cubicBezTo>
                  <a:pt x="90" y="117"/>
                  <a:pt x="90" y="116"/>
                  <a:pt x="90" y="116"/>
                </a:cubicBezTo>
                <a:cubicBezTo>
                  <a:pt x="89" y="114"/>
                  <a:pt x="87" y="112"/>
                  <a:pt x="86" y="109"/>
                </a:cubicBezTo>
                <a:cubicBezTo>
                  <a:pt x="86" y="110"/>
                  <a:pt x="86" y="110"/>
                  <a:pt x="86" y="111"/>
                </a:cubicBezTo>
                <a:close/>
                <a:moveTo>
                  <a:pt x="70" y="184"/>
                </a:moveTo>
                <a:cubicBezTo>
                  <a:pt x="70" y="185"/>
                  <a:pt x="72" y="187"/>
                  <a:pt x="74" y="186"/>
                </a:cubicBezTo>
                <a:cubicBezTo>
                  <a:pt x="65" y="177"/>
                  <a:pt x="65" y="177"/>
                  <a:pt x="65" y="177"/>
                </a:cubicBezTo>
                <a:lnTo>
                  <a:pt x="70" y="184"/>
                </a:lnTo>
                <a:close/>
                <a:moveTo>
                  <a:pt x="100" y="66"/>
                </a:moveTo>
                <a:cubicBezTo>
                  <a:pt x="100" y="66"/>
                  <a:pt x="100" y="66"/>
                  <a:pt x="99" y="66"/>
                </a:cubicBezTo>
                <a:cubicBezTo>
                  <a:pt x="99" y="67"/>
                  <a:pt x="99" y="68"/>
                  <a:pt x="99" y="68"/>
                </a:cubicBezTo>
                <a:cubicBezTo>
                  <a:pt x="101" y="70"/>
                  <a:pt x="103" y="72"/>
                  <a:pt x="104" y="74"/>
                </a:cubicBezTo>
                <a:cubicBezTo>
                  <a:pt x="104" y="73"/>
                  <a:pt x="104" y="73"/>
                  <a:pt x="104" y="73"/>
                </a:cubicBezTo>
                <a:cubicBezTo>
                  <a:pt x="100" y="67"/>
                  <a:pt x="100" y="67"/>
                  <a:pt x="100" y="67"/>
                </a:cubicBezTo>
                <a:cubicBezTo>
                  <a:pt x="100" y="66"/>
                  <a:pt x="100" y="65"/>
                  <a:pt x="100" y="66"/>
                </a:cubicBezTo>
                <a:close/>
                <a:moveTo>
                  <a:pt x="52" y="176"/>
                </a:moveTo>
                <a:cubicBezTo>
                  <a:pt x="54" y="178"/>
                  <a:pt x="57" y="181"/>
                  <a:pt x="59" y="182"/>
                </a:cubicBezTo>
                <a:cubicBezTo>
                  <a:pt x="58" y="180"/>
                  <a:pt x="56" y="178"/>
                  <a:pt x="55" y="176"/>
                </a:cubicBezTo>
                <a:cubicBezTo>
                  <a:pt x="55" y="176"/>
                  <a:pt x="53" y="175"/>
                  <a:pt x="52" y="176"/>
                </a:cubicBezTo>
                <a:close/>
                <a:moveTo>
                  <a:pt x="92" y="92"/>
                </a:moveTo>
                <a:cubicBezTo>
                  <a:pt x="91" y="94"/>
                  <a:pt x="91" y="95"/>
                  <a:pt x="91" y="96"/>
                </a:cubicBezTo>
                <a:cubicBezTo>
                  <a:pt x="93" y="97"/>
                  <a:pt x="94" y="99"/>
                  <a:pt x="95" y="100"/>
                </a:cubicBezTo>
                <a:cubicBezTo>
                  <a:pt x="96" y="100"/>
                  <a:pt x="96" y="99"/>
                  <a:pt x="96" y="99"/>
                </a:cubicBezTo>
                <a:cubicBezTo>
                  <a:pt x="95" y="97"/>
                  <a:pt x="93" y="95"/>
                  <a:pt x="92" y="92"/>
                </a:cubicBezTo>
                <a:close/>
                <a:moveTo>
                  <a:pt x="111" y="25"/>
                </a:moveTo>
                <a:cubicBezTo>
                  <a:pt x="111" y="26"/>
                  <a:pt x="110" y="27"/>
                  <a:pt x="111" y="28"/>
                </a:cubicBezTo>
                <a:cubicBezTo>
                  <a:pt x="112" y="30"/>
                  <a:pt x="114" y="33"/>
                  <a:pt x="116" y="34"/>
                </a:cubicBezTo>
                <a:cubicBezTo>
                  <a:pt x="114" y="31"/>
                  <a:pt x="113" y="28"/>
                  <a:pt x="111" y="25"/>
                </a:cubicBezTo>
                <a:close/>
                <a:moveTo>
                  <a:pt x="96" y="79"/>
                </a:moveTo>
                <a:cubicBezTo>
                  <a:pt x="96" y="80"/>
                  <a:pt x="95" y="81"/>
                  <a:pt x="95" y="81"/>
                </a:cubicBezTo>
                <a:cubicBezTo>
                  <a:pt x="96" y="83"/>
                  <a:pt x="98" y="85"/>
                  <a:pt x="99" y="87"/>
                </a:cubicBezTo>
                <a:cubicBezTo>
                  <a:pt x="100" y="88"/>
                  <a:pt x="100" y="86"/>
                  <a:pt x="100" y="86"/>
                </a:cubicBezTo>
                <a:cubicBezTo>
                  <a:pt x="99" y="84"/>
                  <a:pt x="97" y="82"/>
                  <a:pt x="96" y="78"/>
                </a:cubicBezTo>
                <a:cubicBezTo>
                  <a:pt x="96" y="78"/>
                  <a:pt x="96" y="79"/>
                  <a:pt x="96" y="79"/>
                </a:cubicBezTo>
                <a:close/>
                <a:moveTo>
                  <a:pt x="30" y="174"/>
                </a:moveTo>
                <a:cubicBezTo>
                  <a:pt x="33" y="177"/>
                  <a:pt x="35" y="181"/>
                  <a:pt x="38" y="183"/>
                </a:cubicBezTo>
                <a:cubicBezTo>
                  <a:pt x="39" y="183"/>
                  <a:pt x="40" y="183"/>
                  <a:pt x="40" y="183"/>
                </a:cubicBezTo>
                <a:cubicBezTo>
                  <a:pt x="37" y="180"/>
                  <a:pt x="34" y="177"/>
                  <a:pt x="31" y="174"/>
                </a:cubicBezTo>
                <a:cubicBezTo>
                  <a:pt x="31" y="174"/>
                  <a:pt x="31" y="174"/>
                  <a:pt x="30" y="174"/>
                </a:cubicBezTo>
                <a:close/>
                <a:moveTo>
                  <a:pt x="94" y="86"/>
                </a:moveTo>
                <a:cubicBezTo>
                  <a:pt x="94" y="87"/>
                  <a:pt x="93" y="88"/>
                  <a:pt x="93" y="88"/>
                </a:cubicBezTo>
                <a:cubicBezTo>
                  <a:pt x="95" y="90"/>
                  <a:pt x="96" y="92"/>
                  <a:pt x="98" y="94"/>
                </a:cubicBezTo>
                <a:cubicBezTo>
                  <a:pt x="98" y="93"/>
                  <a:pt x="98" y="92"/>
                  <a:pt x="98" y="92"/>
                </a:cubicBezTo>
                <a:cubicBezTo>
                  <a:pt x="97" y="90"/>
                  <a:pt x="96" y="88"/>
                  <a:pt x="94" y="85"/>
                </a:cubicBezTo>
                <a:cubicBezTo>
                  <a:pt x="94" y="85"/>
                  <a:pt x="94" y="85"/>
                  <a:pt x="94" y="86"/>
                </a:cubicBezTo>
                <a:close/>
                <a:moveTo>
                  <a:pt x="67" y="184"/>
                </a:moveTo>
                <a:cubicBezTo>
                  <a:pt x="67" y="184"/>
                  <a:pt x="67" y="183"/>
                  <a:pt x="67" y="183"/>
                </a:cubicBezTo>
                <a:cubicBezTo>
                  <a:pt x="65" y="181"/>
                  <a:pt x="64" y="179"/>
                  <a:pt x="63" y="177"/>
                </a:cubicBezTo>
                <a:cubicBezTo>
                  <a:pt x="62" y="176"/>
                  <a:pt x="60" y="177"/>
                  <a:pt x="59" y="176"/>
                </a:cubicBezTo>
                <a:cubicBezTo>
                  <a:pt x="62" y="179"/>
                  <a:pt x="64" y="182"/>
                  <a:pt x="67" y="184"/>
                </a:cubicBezTo>
                <a:close/>
                <a:moveTo>
                  <a:pt x="98" y="71"/>
                </a:moveTo>
                <a:cubicBezTo>
                  <a:pt x="98" y="72"/>
                  <a:pt x="97" y="72"/>
                  <a:pt x="97" y="72"/>
                </a:cubicBezTo>
                <a:cubicBezTo>
                  <a:pt x="98" y="73"/>
                  <a:pt x="97" y="74"/>
                  <a:pt x="97" y="75"/>
                </a:cubicBezTo>
                <a:cubicBezTo>
                  <a:pt x="99" y="76"/>
                  <a:pt x="100" y="79"/>
                  <a:pt x="102" y="80"/>
                </a:cubicBezTo>
                <a:cubicBezTo>
                  <a:pt x="102" y="80"/>
                  <a:pt x="103" y="79"/>
                  <a:pt x="102" y="79"/>
                </a:cubicBezTo>
                <a:cubicBezTo>
                  <a:pt x="101" y="77"/>
                  <a:pt x="100" y="74"/>
                  <a:pt x="98" y="71"/>
                </a:cubicBezTo>
                <a:close/>
                <a:moveTo>
                  <a:pt x="24" y="172"/>
                </a:moveTo>
                <a:cubicBezTo>
                  <a:pt x="26" y="176"/>
                  <a:pt x="30" y="180"/>
                  <a:pt x="33" y="183"/>
                </a:cubicBezTo>
                <a:cubicBezTo>
                  <a:pt x="33" y="183"/>
                  <a:pt x="34" y="183"/>
                  <a:pt x="35" y="183"/>
                </a:cubicBezTo>
                <a:cubicBezTo>
                  <a:pt x="32" y="179"/>
                  <a:pt x="28" y="176"/>
                  <a:pt x="25" y="173"/>
                </a:cubicBezTo>
                <a:cubicBezTo>
                  <a:pt x="25" y="173"/>
                  <a:pt x="24" y="172"/>
                  <a:pt x="24" y="172"/>
                </a:cubicBezTo>
                <a:close/>
                <a:moveTo>
                  <a:pt x="106" y="46"/>
                </a:moveTo>
                <a:cubicBezTo>
                  <a:pt x="106" y="47"/>
                  <a:pt x="105" y="49"/>
                  <a:pt x="105" y="49"/>
                </a:cubicBezTo>
                <a:cubicBezTo>
                  <a:pt x="106" y="51"/>
                  <a:pt x="108" y="53"/>
                  <a:pt x="110" y="55"/>
                </a:cubicBezTo>
                <a:cubicBezTo>
                  <a:pt x="109" y="55"/>
                  <a:pt x="110" y="54"/>
                  <a:pt x="110" y="54"/>
                </a:cubicBezTo>
                <a:cubicBezTo>
                  <a:pt x="106" y="46"/>
                  <a:pt x="106" y="46"/>
                  <a:pt x="106" y="46"/>
                </a:cubicBezTo>
                <a:cubicBezTo>
                  <a:pt x="106" y="45"/>
                  <a:pt x="106" y="46"/>
                  <a:pt x="106" y="46"/>
                </a:cubicBezTo>
                <a:close/>
                <a:moveTo>
                  <a:pt x="103" y="55"/>
                </a:moveTo>
                <a:cubicBezTo>
                  <a:pt x="103" y="56"/>
                  <a:pt x="102" y="57"/>
                  <a:pt x="102" y="57"/>
                </a:cubicBezTo>
                <a:cubicBezTo>
                  <a:pt x="107" y="63"/>
                  <a:pt x="107" y="63"/>
                  <a:pt x="107" y="63"/>
                </a:cubicBezTo>
                <a:cubicBezTo>
                  <a:pt x="108" y="63"/>
                  <a:pt x="108" y="62"/>
                  <a:pt x="108" y="61"/>
                </a:cubicBezTo>
                <a:cubicBezTo>
                  <a:pt x="107" y="59"/>
                  <a:pt x="105" y="57"/>
                  <a:pt x="104" y="54"/>
                </a:cubicBezTo>
                <a:cubicBezTo>
                  <a:pt x="104" y="54"/>
                  <a:pt x="104" y="53"/>
                  <a:pt x="103" y="54"/>
                </a:cubicBezTo>
                <a:cubicBezTo>
                  <a:pt x="103" y="54"/>
                  <a:pt x="103" y="55"/>
                  <a:pt x="103" y="55"/>
                </a:cubicBezTo>
                <a:close/>
                <a:moveTo>
                  <a:pt x="83" y="18"/>
                </a:moveTo>
                <a:cubicBezTo>
                  <a:pt x="76" y="18"/>
                  <a:pt x="76" y="18"/>
                  <a:pt x="76" y="18"/>
                </a:cubicBezTo>
                <a:cubicBezTo>
                  <a:pt x="85" y="18"/>
                  <a:pt x="95" y="18"/>
                  <a:pt x="103" y="18"/>
                </a:cubicBezTo>
                <a:cubicBezTo>
                  <a:pt x="97" y="17"/>
                  <a:pt x="90" y="17"/>
                  <a:pt x="83" y="18"/>
                </a:cubicBezTo>
                <a:close/>
                <a:moveTo>
                  <a:pt x="112" y="23"/>
                </a:moveTo>
                <a:cubicBezTo>
                  <a:pt x="114" y="26"/>
                  <a:pt x="115" y="29"/>
                  <a:pt x="117" y="32"/>
                </a:cubicBezTo>
                <a:cubicBezTo>
                  <a:pt x="117" y="31"/>
                  <a:pt x="118" y="29"/>
                  <a:pt x="118" y="28"/>
                </a:cubicBezTo>
                <a:cubicBezTo>
                  <a:pt x="118" y="27"/>
                  <a:pt x="117" y="26"/>
                  <a:pt x="116" y="25"/>
                </a:cubicBezTo>
                <a:cubicBezTo>
                  <a:pt x="115" y="24"/>
                  <a:pt x="115" y="23"/>
                  <a:pt x="114" y="22"/>
                </a:cubicBezTo>
                <a:cubicBezTo>
                  <a:pt x="114" y="22"/>
                  <a:pt x="113" y="22"/>
                  <a:pt x="112" y="21"/>
                </a:cubicBezTo>
                <a:cubicBezTo>
                  <a:pt x="112" y="21"/>
                  <a:pt x="112" y="22"/>
                  <a:pt x="112" y="23"/>
                </a:cubicBezTo>
                <a:close/>
                <a:moveTo>
                  <a:pt x="67" y="178"/>
                </a:moveTo>
                <a:cubicBezTo>
                  <a:pt x="75" y="186"/>
                  <a:pt x="75" y="186"/>
                  <a:pt x="75" y="186"/>
                </a:cubicBezTo>
                <a:cubicBezTo>
                  <a:pt x="76" y="187"/>
                  <a:pt x="78" y="186"/>
                  <a:pt x="79" y="186"/>
                </a:cubicBezTo>
                <a:cubicBezTo>
                  <a:pt x="77" y="184"/>
                  <a:pt x="76" y="183"/>
                  <a:pt x="75" y="182"/>
                </a:cubicBezTo>
                <a:cubicBezTo>
                  <a:pt x="74" y="179"/>
                  <a:pt x="71" y="177"/>
                  <a:pt x="67" y="178"/>
                </a:cubicBezTo>
                <a:close/>
                <a:moveTo>
                  <a:pt x="52" y="42"/>
                </a:moveTo>
                <a:cubicBezTo>
                  <a:pt x="51" y="42"/>
                  <a:pt x="50" y="42"/>
                  <a:pt x="49" y="43"/>
                </a:cubicBezTo>
                <a:cubicBezTo>
                  <a:pt x="49" y="45"/>
                  <a:pt x="49" y="47"/>
                  <a:pt x="49" y="49"/>
                </a:cubicBezTo>
                <a:cubicBezTo>
                  <a:pt x="46" y="67"/>
                  <a:pt x="46" y="67"/>
                  <a:pt x="46" y="67"/>
                </a:cubicBezTo>
                <a:cubicBezTo>
                  <a:pt x="48" y="58"/>
                  <a:pt x="51" y="51"/>
                  <a:pt x="52" y="42"/>
                </a:cubicBezTo>
                <a:cubicBezTo>
                  <a:pt x="52" y="42"/>
                  <a:pt x="53" y="41"/>
                  <a:pt x="52" y="42"/>
                </a:cubicBezTo>
                <a:close/>
                <a:moveTo>
                  <a:pt x="109" y="35"/>
                </a:moveTo>
                <a:cubicBezTo>
                  <a:pt x="107" y="41"/>
                  <a:pt x="107" y="41"/>
                  <a:pt x="107" y="41"/>
                </a:cubicBezTo>
                <a:cubicBezTo>
                  <a:pt x="109" y="42"/>
                  <a:pt x="110" y="44"/>
                  <a:pt x="112" y="46"/>
                </a:cubicBezTo>
                <a:cubicBezTo>
                  <a:pt x="112" y="46"/>
                  <a:pt x="112" y="47"/>
                  <a:pt x="112" y="46"/>
                </a:cubicBezTo>
                <a:cubicBezTo>
                  <a:pt x="113" y="45"/>
                  <a:pt x="113" y="43"/>
                  <a:pt x="113" y="42"/>
                </a:cubicBezTo>
                <a:cubicBezTo>
                  <a:pt x="109" y="34"/>
                  <a:pt x="109" y="34"/>
                  <a:pt x="109" y="34"/>
                </a:cubicBezTo>
                <a:cubicBezTo>
                  <a:pt x="109" y="34"/>
                  <a:pt x="109" y="35"/>
                  <a:pt x="109" y="35"/>
                </a:cubicBezTo>
                <a:close/>
                <a:moveTo>
                  <a:pt x="36" y="74"/>
                </a:moveTo>
                <a:cubicBezTo>
                  <a:pt x="44" y="82"/>
                  <a:pt x="44" y="82"/>
                  <a:pt x="44" y="82"/>
                </a:cubicBezTo>
                <a:cubicBezTo>
                  <a:pt x="47" y="83"/>
                  <a:pt x="49" y="83"/>
                  <a:pt x="51" y="84"/>
                </a:cubicBezTo>
                <a:cubicBezTo>
                  <a:pt x="51" y="80"/>
                  <a:pt x="52" y="77"/>
                  <a:pt x="53" y="75"/>
                </a:cubicBezTo>
                <a:cubicBezTo>
                  <a:pt x="48" y="76"/>
                  <a:pt x="42" y="74"/>
                  <a:pt x="37" y="73"/>
                </a:cubicBezTo>
                <a:cubicBezTo>
                  <a:pt x="37" y="73"/>
                  <a:pt x="35" y="74"/>
                  <a:pt x="36" y="74"/>
                </a:cubicBezTo>
                <a:close/>
                <a:moveTo>
                  <a:pt x="100" y="19"/>
                </a:moveTo>
                <a:cubicBezTo>
                  <a:pt x="99" y="19"/>
                  <a:pt x="98" y="19"/>
                  <a:pt x="97" y="20"/>
                </a:cubicBezTo>
                <a:cubicBezTo>
                  <a:pt x="100" y="20"/>
                  <a:pt x="103" y="20"/>
                  <a:pt x="105" y="21"/>
                </a:cubicBezTo>
                <a:cubicBezTo>
                  <a:pt x="105" y="22"/>
                  <a:pt x="104" y="22"/>
                  <a:pt x="104" y="22"/>
                </a:cubicBezTo>
                <a:cubicBezTo>
                  <a:pt x="100" y="23"/>
                  <a:pt x="96" y="23"/>
                  <a:pt x="92" y="22"/>
                </a:cubicBezTo>
                <a:cubicBezTo>
                  <a:pt x="92" y="23"/>
                  <a:pt x="93" y="23"/>
                  <a:pt x="93" y="23"/>
                </a:cubicBezTo>
                <a:cubicBezTo>
                  <a:pt x="95" y="23"/>
                  <a:pt x="97" y="23"/>
                  <a:pt x="100" y="24"/>
                </a:cubicBezTo>
                <a:cubicBezTo>
                  <a:pt x="100" y="24"/>
                  <a:pt x="101" y="25"/>
                  <a:pt x="101" y="25"/>
                </a:cubicBezTo>
                <a:cubicBezTo>
                  <a:pt x="100" y="26"/>
                  <a:pt x="99" y="26"/>
                  <a:pt x="99" y="26"/>
                </a:cubicBezTo>
                <a:cubicBezTo>
                  <a:pt x="92" y="26"/>
                  <a:pt x="84" y="26"/>
                  <a:pt x="77" y="26"/>
                </a:cubicBezTo>
                <a:cubicBezTo>
                  <a:pt x="77" y="27"/>
                  <a:pt x="77" y="27"/>
                  <a:pt x="78" y="27"/>
                </a:cubicBezTo>
                <a:cubicBezTo>
                  <a:pt x="81" y="27"/>
                  <a:pt x="84" y="28"/>
                  <a:pt x="86" y="28"/>
                </a:cubicBezTo>
                <a:cubicBezTo>
                  <a:pt x="87" y="29"/>
                  <a:pt x="87" y="29"/>
                  <a:pt x="87" y="28"/>
                </a:cubicBezTo>
                <a:cubicBezTo>
                  <a:pt x="89" y="29"/>
                  <a:pt x="91" y="29"/>
                  <a:pt x="92" y="29"/>
                </a:cubicBezTo>
                <a:cubicBezTo>
                  <a:pt x="93" y="29"/>
                  <a:pt x="94" y="30"/>
                  <a:pt x="94" y="30"/>
                </a:cubicBezTo>
                <a:cubicBezTo>
                  <a:pt x="94" y="31"/>
                  <a:pt x="93" y="32"/>
                  <a:pt x="93" y="32"/>
                </a:cubicBezTo>
                <a:cubicBezTo>
                  <a:pt x="88" y="32"/>
                  <a:pt x="84" y="32"/>
                  <a:pt x="80" y="33"/>
                </a:cubicBezTo>
                <a:cubicBezTo>
                  <a:pt x="79" y="33"/>
                  <a:pt x="78" y="34"/>
                  <a:pt x="78" y="34"/>
                </a:cubicBezTo>
                <a:cubicBezTo>
                  <a:pt x="81" y="36"/>
                  <a:pt x="85" y="36"/>
                  <a:pt x="87" y="38"/>
                </a:cubicBezTo>
                <a:cubicBezTo>
                  <a:pt x="88" y="39"/>
                  <a:pt x="87" y="40"/>
                  <a:pt x="87" y="40"/>
                </a:cubicBezTo>
                <a:cubicBezTo>
                  <a:pt x="86" y="40"/>
                  <a:pt x="84" y="40"/>
                  <a:pt x="83" y="41"/>
                </a:cubicBezTo>
                <a:cubicBezTo>
                  <a:pt x="83" y="41"/>
                  <a:pt x="82" y="41"/>
                  <a:pt x="82" y="41"/>
                </a:cubicBezTo>
                <a:cubicBezTo>
                  <a:pt x="84" y="42"/>
                  <a:pt x="86" y="43"/>
                  <a:pt x="87" y="44"/>
                </a:cubicBezTo>
                <a:cubicBezTo>
                  <a:pt x="85" y="45"/>
                  <a:pt x="82" y="46"/>
                  <a:pt x="80" y="47"/>
                </a:cubicBezTo>
                <a:cubicBezTo>
                  <a:pt x="80" y="48"/>
                  <a:pt x="81" y="48"/>
                  <a:pt x="81" y="49"/>
                </a:cubicBezTo>
                <a:cubicBezTo>
                  <a:pt x="83" y="50"/>
                  <a:pt x="85" y="51"/>
                  <a:pt x="87" y="53"/>
                </a:cubicBezTo>
                <a:cubicBezTo>
                  <a:pt x="84" y="52"/>
                  <a:pt x="83" y="51"/>
                  <a:pt x="81" y="50"/>
                </a:cubicBezTo>
                <a:cubicBezTo>
                  <a:pt x="81" y="50"/>
                  <a:pt x="79" y="49"/>
                  <a:pt x="79" y="48"/>
                </a:cubicBezTo>
                <a:cubicBezTo>
                  <a:pt x="79" y="47"/>
                  <a:pt x="79" y="46"/>
                  <a:pt x="80" y="45"/>
                </a:cubicBezTo>
                <a:cubicBezTo>
                  <a:pt x="81" y="45"/>
                  <a:pt x="83" y="45"/>
                  <a:pt x="85" y="43"/>
                </a:cubicBezTo>
                <a:cubicBezTo>
                  <a:pt x="83" y="44"/>
                  <a:pt x="82" y="43"/>
                  <a:pt x="82" y="43"/>
                </a:cubicBezTo>
                <a:cubicBezTo>
                  <a:pt x="81" y="42"/>
                  <a:pt x="80" y="42"/>
                  <a:pt x="81" y="41"/>
                </a:cubicBezTo>
                <a:cubicBezTo>
                  <a:pt x="82" y="40"/>
                  <a:pt x="83" y="39"/>
                  <a:pt x="86" y="39"/>
                </a:cubicBezTo>
                <a:cubicBezTo>
                  <a:pt x="83" y="38"/>
                  <a:pt x="80" y="37"/>
                  <a:pt x="77" y="35"/>
                </a:cubicBezTo>
                <a:cubicBezTo>
                  <a:pt x="77" y="35"/>
                  <a:pt x="76" y="34"/>
                  <a:pt x="76" y="34"/>
                </a:cubicBezTo>
                <a:cubicBezTo>
                  <a:pt x="78" y="32"/>
                  <a:pt x="80" y="31"/>
                  <a:pt x="83" y="31"/>
                </a:cubicBezTo>
                <a:cubicBezTo>
                  <a:pt x="85" y="31"/>
                  <a:pt x="88" y="31"/>
                  <a:pt x="89" y="30"/>
                </a:cubicBezTo>
                <a:cubicBezTo>
                  <a:pt x="89" y="30"/>
                  <a:pt x="88" y="30"/>
                  <a:pt x="87" y="30"/>
                </a:cubicBezTo>
                <a:cubicBezTo>
                  <a:pt x="86" y="30"/>
                  <a:pt x="85" y="29"/>
                  <a:pt x="84" y="29"/>
                </a:cubicBezTo>
                <a:cubicBezTo>
                  <a:pt x="80" y="29"/>
                  <a:pt x="76" y="28"/>
                  <a:pt x="73" y="27"/>
                </a:cubicBezTo>
                <a:cubicBezTo>
                  <a:pt x="74" y="26"/>
                  <a:pt x="74" y="25"/>
                  <a:pt x="75" y="25"/>
                </a:cubicBezTo>
                <a:cubicBezTo>
                  <a:pt x="95" y="25"/>
                  <a:pt x="95" y="25"/>
                  <a:pt x="95" y="25"/>
                </a:cubicBezTo>
                <a:cubicBezTo>
                  <a:pt x="74" y="23"/>
                  <a:pt x="74" y="23"/>
                  <a:pt x="74" y="23"/>
                </a:cubicBezTo>
                <a:cubicBezTo>
                  <a:pt x="73" y="25"/>
                  <a:pt x="71" y="27"/>
                  <a:pt x="70" y="29"/>
                </a:cubicBezTo>
                <a:cubicBezTo>
                  <a:pt x="70" y="30"/>
                  <a:pt x="71" y="30"/>
                  <a:pt x="71" y="30"/>
                </a:cubicBezTo>
                <a:cubicBezTo>
                  <a:pt x="71" y="30"/>
                  <a:pt x="71" y="31"/>
                  <a:pt x="71" y="31"/>
                </a:cubicBezTo>
                <a:cubicBezTo>
                  <a:pt x="54" y="41"/>
                  <a:pt x="54" y="41"/>
                  <a:pt x="54" y="41"/>
                </a:cubicBezTo>
                <a:cubicBezTo>
                  <a:pt x="53" y="41"/>
                  <a:pt x="55" y="42"/>
                  <a:pt x="55" y="42"/>
                </a:cubicBezTo>
                <a:cubicBezTo>
                  <a:pt x="55" y="44"/>
                  <a:pt x="54" y="46"/>
                  <a:pt x="54" y="47"/>
                </a:cubicBezTo>
                <a:cubicBezTo>
                  <a:pt x="54" y="48"/>
                  <a:pt x="55" y="49"/>
                  <a:pt x="54" y="50"/>
                </a:cubicBezTo>
                <a:cubicBezTo>
                  <a:pt x="53" y="56"/>
                  <a:pt x="51" y="61"/>
                  <a:pt x="50" y="67"/>
                </a:cubicBezTo>
                <a:cubicBezTo>
                  <a:pt x="51" y="66"/>
                  <a:pt x="53" y="67"/>
                  <a:pt x="55" y="66"/>
                </a:cubicBezTo>
                <a:cubicBezTo>
                  <a:pt x="55" y="65"/>
                  <a:pt x="56" y="64"/>
                  <a:pt x="59" y="65"/>
                </a:cubicBezTo>
                <a:cubicBezTo>
                  <a:pt x="59" y="65"/>
                  <a:pt x="59" y="65"/>
                  <a:pt x="59" y="66"/>
                </a:cubicBezTo>
                <a:cubicBezTo>
                  <a:pt x="61" y="66"/>
                  <a:pt x="63" y="65"/>
                  <a:pt x="64" y="66"/>
                </a:cubicBezTo>
                <a:cubicBezTo>
                  <a:pt x="65" y="67"/>
                  <a:pt x="66" y="68"/>
                  <a:pt x="66" y="69"/>
                </a:cubicBezTo>
                <a:cubicBezTo>
                  <a:pt x="65" y="70"/>
                  <a:pt x="64" y="70"/>
                  <a:pt x="64" y="70"/>
                </a:cubicBezTo>
                <a:cubicBezTo>
                  <a:pt x="61" y="94"/>
                  <a:pt x="56" y="115"/>
                  <a:pt x="52" y="137"/>
                </a:cubicBezTo>
                <a:cubicBezTo>
                  <a:pt x="52" y="139"/>
                  <a:pt x="54" y="140"/>
                  <a:pt x="53" y="141"/>
                </a:cubicBezTo>
                <a:cubicBezTo>
                  <a:pt x="53" y="141"/>
                  <a:pt x="53" y="142"/>
                  <a:pt x="52" y="142"/>
                </a:cubicBezTo>
                <a:cubicBezTo>
                  <a:pt x="50" y="142"/>
                  <a:pt x="47" y="143"/>
                  <a:pt x="44" y="144"/>
                </a:cubicBezTo>
                <a:cubicBezTo>
                  <a:pt x="40" y="143"/>
                  <a:pt x="34" y="143"/>
                  <a:pt x="30" y="145"/>
                </a:cubicBezTo>
                <a:cubicBezTo>
                  <a:pt x="28" y="145"/>
                  <a:pt x="26" y="145"/>
                  <a:pt x="25" y="146"/>
                </a:cubicBezTo>
                <a:cubicBezTo>
                  <a:pt x="23" y="152"/>
                  <a:pt x="23" y="159"/>
                  <a:pt x="23" y="166"/>
                </a:cubicBezTo>
                <a:cubicBezTo>
                  <a:pt x="23" y="167"/>
                  <a:pt x="23" y="168"/>
                  <a:pt x="24" y="168"/>
                </a:cubicBezTo>
                <a:cubicBezTo>
                  <a:pt x="39" y="170"/>
                  <a:pt x="39" y="170"/>
                  <a:pt x="39" y="170"/>
                </a:cubicBezTo>
                <a:cubicBezTo>
                  <a:pt x="40" y="170"/>
                  <a:pt x="44" y="170"/>
                  <a:pt x="43" y="170"/>
                </a:cubicBezTo>
                <a:cubicBezTo>
                  <a:pt x="43" y="169"/>
                  <a:pt x="43" y="168"/>
                  <a:pt x="44" y="168"/>
                </a:cubicBezTo>
                <a:cubicBezTo>
                  <a:pt x="47" y="167"/>
                  <a:pt x="50" y="167"/>
                  <a:pt x="53" y="167"/>
                </a:cubicBezTo>
                <a:cubicBezTo>
                  <a:pt x="52" y="167"/>
                  <a:pt x="51" y="166"/>
                  <a:pt x="52" y="166"/>
                </a:cubicBezTo>
                <a:cubicBezTo>
                  <a:pt x="53" y="165"/>
                  <a:pt x="55" y="165"/>
                  <a:pt x="56" y="164"/>
                </a:cubicBezTo>
                <a:cubicBezTo>
                  <a:pt x="56" y="164"/>
                  <a:pt x="55" y="163"/>
                  <a:pt x="56" y="163"/>
                </a:cubicBezTo>
                <a:cubicBezTo>
                  <a:pt x="56" y="162"/>
                  <a:pt x="56" y="162"/>
                  <a:pt x="57" y="162"/>
                </a:cubicBezTo>
                <a:cubicBezTo>
                  <a:pt x="56" y="162"/>
                  <a:pt x="56" y="161"/>
                  <a:pt x="56" y="161"/>
                </a:cubicBezTo>
                <a:cubicBezTo>
                  <a:pt x="56" y="160"/>
                  <a:pt x="56" y="158"/>
                  <a:pt x="56" y="156"/>
                </a:cubicBezTo>
                <a:cubicBezTo>
                  <a:pt x="57" y="155"/>
                  <a:pt x="58" y="156"/>
                  <a:pt x="60" y="156"/>
                </a:cubicBezTo>
                <a:cubicBezTo>
                  <a:pt x="60" y="156"/>
                  <a:pt x="62" y="155"/>
                  <a:pt x="62" y="156"/>
                </a:cubicBezTo>
                <a:cubicBezTo>
                  <a:pt x="61" y="156"/>
                  <a:pt x="60" y="157"/>
                  <a:pt x="58" y="157"/>
                </a:cubicBezTo>
                <a:cubicBezTo>
                  <a:pt x="58" y="157"/>
                  <a:pt x="59" y="158"/>
                  <a:pt x="58" y="159"/>
                </a:cubicBezTo>
                <a:cubicBezTo>
                  <a:pt x="58" y="160"/>
                  <a:pt x="59" y="161"/>
                  <a:pt x="60" y="161"/>
                </a:cubicBezTo>
                <a:cubicBezTo>
                  <a:pt x="60" y="161"/>
                  <a:pt x="60" y="162"/>
                  <a:pt x="60" y="162"/>
                </a:cubicBezTo>
                <a:cubicBezTo>
                  <a:pt x="60" y="164"/>
                  <a:pt x="62" y="163"/>
                  <a:pt x="62" y="164"/>
                </a:cubicBezTo>
                <a:cubicBezTo>
                  <a:pt x="63" y="164"/>
                  <a:pt x="62" y="165"/>
                  <a:pt x="63" y="165"/>
                </a:cubicBezTo>
                <a:cubicBezTo>
                  <a:pt x="62" y="165"/>
                  <a:pt x="59" y="165"/>
                  <a:pt x="59" y="165"/>
                </a:cubicBezTo>
                <a:cubicBezTo>
                  <a:pt x="59" y="166"/>
                  <a:pt x="60" y="166"/>
                  <a:pt x="60" y="166"/>
                </a:cubicBezTo>
                <a:cubicBezTo>
                  <a:pt x="61" y="166"/>
                  <a:pt x="62" y="167"/>
                  <a:pt x="61" y="168"/>
                </a:cubicBezTo>
                <a:cubicBezTo>
                  <a:pt x="61" y="168"/>
                  <a:pt x="60" y="168"/>
                  <a:pt x="60" y="169"/>
                </a:cubicBezTo>
                <a:cubicBezTo>
                  <a:pt x="60" y="168"/>
                  <a:pt x="57" y="168"/>
                  <a:pt x="56" y="168"/>
                </a:cubicBezTo>
                <a:cubicBezTo>
                  <a:pt x="55" y="168"/>
                  <a:pt x="55" y="169"/>
                  <a:pt x="55" y="169"/>
                </a:cubicBezTo>
                <a:cubicBezTo>
                  <a:pt x="61" y="170"/>
                  <a:pt x="68" y="170"/>
                  <a:pt x="74" y="171"/>
                </a:cubicBezTo>
                <a:cubicBezTo>
                  <a:pt x="85" y="173"/>
                  <a:pt x="85" y="173"/>
                  <a:pt x="85" y="173"/>
                </a:cubicBezTo>
                <a:cubicBezTo>
                  <a:pt x="86" y="173"/>
                  <a:pt x="88" y="173"/>
                  <a:pt x="89" y="173"/>
                </a:cubicBezTo>
                <a:cubicBezTo>
                  <a:pt x="88" y="172"/>
                  <a:pt x="88" y="171"/>
                  <a:pt x="87" y="170"/>
                </a:cubicBezTo>
                <a:cubicBezTo>
                  <a:pt x="86" y="170"/>
                  <a:pt x="87" y="169"/>
                  <a:pt x="87" y="169"/>
                </a:cubicBezTo>
                <a:cubicBezTo>
                  <a:pt x="88" y="169"/>
                  <a:pt x="89" y="171"/>
                  <a:pt x="90" y="171"/>
                </a:cubicBezTo>
                <a:cubicBezTo>
                  <a:pt x="90" y="169"/>
                  <a:pt x="90" y="168"/>
                  <a:pt x="89" y="167"/>
                </a:cubicBezTo>
                <a:cubicBezTo>
                  <a:pt x="89" y="166"/>
                  <a:pt x="90" y="166"/>
                  <a:pt x="90" y="166"/>
                </a:cubicBezTo>
                <a:cubicBezTo>
                  <a:pt x="89" y="161"/>
                  <a:pt x="90" y="155"/>
                  <a:pt x="90" y="150"/>
                </a:cubicBezTo>
                <a:cubicBezTo>
                  <a:pt x="85" y="149"/>
                  <a:pt x="80" y="149"/>
                  <a:pt x="74" y="149"/>
                </a:cubicBezTo>
                <a:cubicBezTo>
                  <a:pt x="72" y="150"/>
                  <a:pt x="68" y="149"/>
                  <a:pt x="67" y="147"/>
                </a:cubicBezTo>
                <a:cubicBezTo>
                  <a:pt x="72" y="127"/>
                  <a:pt x="79" y="108"/>
                  <a:pt x="84" y="88"/>
                </a:cubicBezTo>
                <a:cubicBezTo>
                  <a:pt x="91" y="65"/>
                  <a:pt x="100" y="43"/>
                  <a:pt x="106" y="19"/>
                </a:cubicBezTo>
                <a:cubicBezTo>
                  <a:pt x="104" y="19"/>
                  <a:pt x="102" y="19"/>
                  <a:pt x="100" y="19"/>
                </a:cubicBezTo>
                <a:close/>
                <a:moveTo>
                  <a:pt x="2" y="157"/>
                </a:moveTo>
                <a:cubicBezTo>
                  <a:pt x="3" y="157"/>
                  <a:pt x="3" y="157"/>
                  <a:pt x="3" y="157"/>
                </a:cubicBezTo>
                <a:cubicBezTo>
                  <a:pt x="5" y="160"/>
                  <a:pt x="8" y="164"/>
                  <a:pt x="10" y="166"/>
                </a:cubicBezTo>
                <a:cubicBezTo>
                  <a:pt x="11" y="166"/>
                  <a:pt x="10" y="165"/>
                  <a:pt x="10" y="165"/>
                </a:cubicBezTo>
                <a:cubicBezTo>
                  <a:pt x="9" y="164"/>
                  <a:pt x="8" y="163"/>
                  <a:pt x="9" y="162"/>
                </a:cubicBezTo>
                <a:cubicBezTo>
                  <a:pt x="9" y="161"/>
                  <a:pt x="10" y="162"/>
                  <a:pt x="11" y="162"/>
                </a:cubicBezTo>
                <a:cubicBezTo>
                  <a:pt x="12" y="148"/>
                  <a:pt x="12" y="148"/>
                  <a:pt x="12" y="148"/>
                </a:cubicBezTo>
                <a:cubicBezTo>
                  <a:pt x="12" y="140"/>
                  <a:pt x="12" y="140"/>
                  <a:pt x="12" y="140"/>
                </a:cubicBezTo>
                <a:cubicBezTo>
                  <a:pt x="15" y="139"/>
                  <a:pt x="18" y="138"/>
                  <a:pt x="22" y="137"/>
                </a:cubicBezTo>
                <a:cubicBezTo>
                  <a:pt x="22" y="137"/>
                  <a:pt x="22" y="137"/>
                  <a:pt x="22" y="137"/>
                </a:cubicBezTo>
                <a:cubicBezTo>
                  <a:pt x="23" y="136"/>
                  <a:pt x="26" y="137"/>
                  <a:pt x="26" y="137"/>
                </a:cubicBezTo>
                <a:cubicBezTo>
                  <a:pt x="31" y="137"/>
                  <a:pt x="36" y="137"/>
                  <a:pt x="41" y="137"/>
                </a:cubicBezTo>
                <a:cubicBezTo>
                  <a:pt x="40" y="136"/>
                  <a:pt x="40" y="134"/>
                  <a:pt x="41" y="133"/>
                </a:cubicBezTo>
                <a:cubicBezTo>
                  <a:pt x="42" y="133"/>
                  <a:pt x="43" y="134"/>
                  <a:pt x="43" y="133"/>
                </a:cubicBezTo>
                <a:cubicBezTo>
                  <a:pt x="46" y="122"/>
                  <a:pt x="46" y="107"/>
                  <a:pt x="48" y="95"/>
                </a:cubicBezTo>
                <a:cubicBezTo>
                  <a:pt x="49" y="93"/>
                  <a:pt x="50" y="90"/>
                  <a:pt x="50" y="87"/>
                </a:cubicBezTo>
                <a:cubicBezTo>
                  <a:pt x="47" y="87"/>
                  <a:pt x="45" y="86"/>
                  <a:pt x="42" y="85"/>
                </a:cubicBezTo>
                <a:cubicBezTo>
                  <a:pt x="38" y="83"/>
                  <a:pt x="38" y="83"/>
                  <a:pt x="38" y="83"/>
                </a:cubicBezTo>
                <a:cubicBezTo>
                  <a:pt x="37" y="82"/>
                  <a:pt x="36" y="81"/>
                  <a:pt x="35" y="80"/>
                </a:cubicBezTo>
                <a:cubicBezTo>
                  <a:pt x="35" y="80"/>
                  <a:pt x="35" y="80"/>
                  <a:pt x="35" y="80"/>
                </a:cubicBezTo>
                <a:cubicBezTo>
                  <a:pt x="34" y="81"/>
                  <a:pt x="33" y="81"/>
                  <a:pt x="32" y="80"/>
                </a:cubicBezTo>
                <a:cubicBezTo>
                  <a:pt x="31" y="80"/>
                  <a:pt x="31" y="79"/>
                  <a:pt x="31" y="78"/>
                </a:cubicBezTo>
                <a:cubicBezTo>
                  <a:pt x="30" y="70"/>
                  <a:pt x="31" y="62"/>
                  <a:pt x="33" y="56"/>
                </a:cubicBezTo>
                <a:cubicBezTo>
                  <a:pt x="34" y="49"/>
                  <a:pt x="37" y="43"/>
                  <a:pt x="36" y="36"/>
                </a:cubicBezTo>
                <a:cubicBezTo>
                  <a:pt x="38" y="35"/>
                  <a:pt x="40" y="35"/>
                  <a:pt x="41" y="36"/>
                </a:cubicBezTo>
                <a:cubicBezTo>
                  <a:pt x="54" y="36"/>
                  <a:pt x="61" y="31"/>
                  <a:pt x="67" y="25"/>
                </a:cubicBezTo>
                <a:cubicBezTo>
                  <a:pt x="68" y="22"/>
                  <a:pt x="68" y="18"/>
                  <a:pt x="69" y="15"/>
                </a:cubicBezTo>
                <a:cubicBezTo>
                  <a:pt x="66" y="16"/>
                  <a:pt x="63" y="16"/>
                  <a:pt x="61" y="17"/>
                </a:cubicBezTo>
                <a:cubicBezTo>
                  <a:pt x="60" y="17"/>
                  <a:pt x="59" y="16"/>
                  <a:pt x="57" y="16"/>
                </a:cubicBezTo>
                <a:cubicBezTo>
                  <a:pt x="57" y="16"/>
                  <a:pt x="57" y="14"/>
                  <a:pt x="57" y="14"/>
                </a:cubicBezTo>
                <a:cubicBezTo>
                  <a:pt x="59" y="13"/>
                  <a:pt x="61" y="12"/>
                  <a:pt x="63" y="12"/>
                </a:cubicBezTo>
                <a:cubicBezTo>
                  <a:pt x="63" y="12"/>
                  <a:pt x="63" y="10"/>
                  <a:pt x="65" y="10"/>
                </a:cubicBezTo>
                <a:cubicBezTo>
                  <a:pt x="64" y="10"/>
                  <a:pt x="65" y="9"/>
                  <a:pt x="65" y="8"/>
                </a:cubicBezTo>
                <a:cubicBezTo>
                  <a:pt x="69" y="7"/>
                  <a:pt x="74" y="8"/>
                  <a:pt x="79" y="7"/>
                </a:cubicBezTo>
                <a:cubicBezTo>
                  <a:pt x="90" y="7"/>
                  <a:pt x="100" y="8"/>
                  <a:pt x="110" y="9"/>
                </a:cubicBezTo>
                <a:cubicBezTo>
                  <a:pt x="110" y="10"/>
                  <a:pt x="111" y="9"/>
                  <a:pt x="111" y="9"/>
                </a:cubicBezTo>
                <a:cubicBezTo>
                  <a:pt x="111" y="6"/>
                  <a:pt x="112" y="3"/>
                  <a:pt x="112" y="1"/>
                </a:cubicBezTo>
                <a:cubicBezTo>
                  <a:pt x="113" y="0"/>
                  <a:pt x="114" y="0"/>
                  <a:pt x="114" y="0"/>
                </a:cubicBezTo>
                <a:cubicBezTo>
                  <a:pt x="116" y="0"/>
                  <a:pt x="117" y="2"/>
                  <a:pt x="117" y="4"/>
                </a:cubicBezTo>
                <a:cubicBezTo>
                  <a:pt x="116" y="5"/>
                  <a:pt x="115" y="8"/>
                  <a:pt x="115" y="10"/>
                </a:cubicBezTo>
                <a:cubicBezTo>
                  <a:pt x="117" y="10"/>
                  <a:pt x="118" y="12"/>
                  <a:pt x="118" y="14"/>
                </a:cubicBezTo>
                <a:cubicBezTo>
                  <a:pt x="118" y="14"/>
                  <a:pt x="117" y="14"/>
                  <a:pt x="117" y="15"/>
                </a:cubicBezTo>
                <a:cubicBezTo>
                  <a:pt x="118" y="14"/>
                  <a:pt x="118" y="15"/>
                  <a:pt x="118" y="15"/>
                </a:cubicBezTo>
                <a:cubicBezTo>
                  <a:pt x="119" y="16"/>
                  <a:pt x="118" y="17"/>
                  <a:pt x="118" y="16"/>
                </a:cubicBezTo>
                <a:cubicBezTo>
                  <a:pt x="117" y="16"/>
                  <a:pt x="116" y="16"/>
                  <a:pt x="115" y="15"/>
                </a:cubicBezTo>
                <a:cubicBezTo>
                  <a:pt x="117" y="20"/>
                  <a:pt x="118" y="23"/>
                  <a:pt x="121" y="26"/>
                </a:cubicBezTo>
                <a:cubicBezTo>
                  <a:pt x="122" y="30"/>
                  <a:pt x="125" y="33"/>
                  <a:pt x="126" y="36"/>
                </a:cubicBezTo>
                <a:cubicBezTo>
                  <a:pt x="127" y="36"/>
                  <a:pt x="128" y="37"/>
                  <a:pt x="127" y="38"/>
                </a:cubicBezTo>
                <a:cubicBezTo>
                  <a:pt x="126" y="38"/>
                  <a:pt x="125" y="38"/>
                  <a:pt x="125" y="38"/>
                </a:cubicBezTo>
                <a:cubicBezTo>
                  <a:pt x="123" y="36"/>
                  <a:pt x="122" y="34"/>
                  <a:pt x="121" y="32"/>
                </a:cubicBezTo>
                <a:cubicBezTo>
                  <a:pt x="119" y="33"/>
                  <a:pt x="118" y="36"/>
                  <a:pt x="119" y="38"/>
                </a:cubicBezTo>
                <a:cubicBezTo>
                  <a:pt x="119" y="39"/>
                  <a:pt x="117" y="38"/>
                  <a:pt x="117" y="40"/>
                </a:cubicBezTo>
                <a:cubicBezTo>
                  <a:pt x="118" y="41"/>
                  <a:pt x="119" y="43"/>
                  <a:pt x="119" y="45"/>
                </a:cubicBezTo>
                <a:cubicBezTo>
                  <a:pt x="119" y="46"/>
                  <a:pt x="117" y="46"/>
                  <a:pt x="117" y="46"/>
                </a:cubicBezTo>
                <a:cubicBezTo>
                  <a:pt x="117" y="47"/>
                  <a:pt x="118" y="49"/>
                  <a:pt x="117" y="50"/>
                </a:cubicBezTo>
                <a:cubicBezTo>
                  <a:pt x="117" y="51"/>
                  <a:pt x="116" y="51"/>
                  <a:pt x="114" y="51"/>
                </a:cubicBezTo>
                <a:cubicBezTo>
                  <a:pt x="116" y="52"/>
                  <a:pt x="115" y="52"/>
                  <a:pt x="114" y="51"/>
                </a:cubicBezTo>
                <a:cubicBezTo>
                  <a:pt x="114" y="51"/>
                  <a:pt x="114" y="51"/>
                  <a:pt x="113" y="52"/>
                </a:cubicBezTo>
                <a:cubicBezTo>
                  <a:pt x="114" y="52"/>
                  <a:pt x="114" y="52"/>
                  <a:pt x="114" y="53"/>
                </a:cubicBezTo>
                <a:cubicBezTo>
                  <a:pt x="113" y="52"/>
                  <a:pt x="113" y="53"/>
                  <a:pt x="113" y="54"/>
                </a:cubicBezTo>
                <a:cubicBezTo>
                  <a:pt x="113" y="55"/>
                  <a:pt x="114" y="57"/>
                  <a:pt x="114" y="59"/>
                </a:cubicBezTo>
                <a:cubicBezTo>
                  <a:pt x="114" y="59"/>
                  <a:pt x="113" y="60"/>
                  <a:pt x="113" y="60"/>
                </a:cubicBezTo>
                <a:cubicBezTo>
                  <a:pt x="113" y="60"/>
                  <a:pt x="112" y="60"/>
                  <a:pt x="112" y="60"/>
                </a:cubicBezTo>
                <a:cubicBezTo>
                  <a:pt x="111" y="60"/>
                  <a:pt x="111" y="61"/>
                  <a:pt x="111" y="63"/>
                </a:cubicBezTo>
                <a:cubicBezTo>
                  <a:pt x="111" y="63"/>
                  <a:pt x="112" y="65"/>
                  <a:pt x="111" y="66"/>
                </a:cubicBezTo>
                <a:cubicBezTo>
                  <a:pt x="111" y="66"/>
                  <a:pt x="111" y="66"/>
                  <a:pt x="110" y="67"/>
                </a:cubicBezTo>
                <a:cubicBezTo>
                  <a:pt x="110" y="67"/>
                  <a:pt x="109" y="67"/>
                  <a:pt x="109" y="67"/>
                </a:cubicBezTo>
                <a:cubicBezTo>
                  <a:pt x="109" y="70"/>
                  <a:pt x="108" y="74"/>
                  <a:pt x="107" y="77"/>
                </a:cubicBezTo>
                <a:cubicBezTo>
                  <a:pt x="107" y="78"/>
                  <a:pt x="107" y="79"/>
                  <a:pt x="108" y="80"/>
                </a:cubicBezTo>
                <a:cubicBezTo>
                  <a:pt x="107" y="80"/>
                  <a:pt x="107" y="80"/>
                  <a:pt x="106" y="79"/>
                </a:cubicBezTo>
                <a:cubicBezTo>
                  <a:pt x="106" y="79"/>
                  <a:pt x="106" y="80"/>
                  <a:pt x="106" y="81"/>
                </a:cubicBezTo>
                <a:cubicBezTo>
                  <a:pt x="107" y="83"/>
                  <a:pt x="108" y="84"/>
                  <a:pt x="109" y="86"/>
                </a:cubicBezTo>
                <a:cubicBezTo>
                  <a:pt x="109" y="86"/>
                  <a:pt x="109" y="88"/>
                  <a:pt x="108" y="88"/>
                </a:cubicBezTo>
                <a:cubicBezTo>
                  <a:pt x="106" y="88"/>
                  <a:pt x="105" y="86"/>
                  <a:pt x="104" y="86"/>
                </a:cubicBezTo>
                <a:cubicBezTo>
                  <a:pt x="104" y="87"/>
                  <a:pt x="103" y="88"/>
                  <a:pt x="104" y="89"/>
                </a:cubicBezTo>
                <a:cubicBezTo>
                  <a:pt x="105" y="90"/>
                  <a:pt x="106" y="91"/>
                  <a:pt x="106" y="93"/>
                </a:cubicBezTo>
                <a:cubicBezTo>
                  <a:pt x="106" y="94"/>
                  <a:pt x="105" y="95"/>
                  <a:pt x="104" y="94"/>
                </a:cubicBezTo>
                <a:cubicBezTo>
                  <a:pt x="103" y="94"/>
                  <a:pt x="103" y="94"/>
                  <a:pt x="102" y="93"/>
                </a:cubicBezTo>
                <a:cubicBezTo>
                  <a:pt x="102" y="93"/>
                  <a:pt x="102" y="94"/>
                  <a:pt x="102" y="94"/>
                </a:cubicBezTo>
                <a:cubicBezTo>
                  <a:pt x="103" y="96"/>
                  <a:pt x="104" y="97"/>
                  <a:pt x="104" y="99"/>
                </a:cubicBezTo>
                <a:cubicBezTo>
                  <a:pt x="104" y="99"/>
                  <a:pt x="103" y="100"/>
                  <a:pt x="103" y="100"/>
                </a:cubicBezTo>
                <a:cubicBezTo>
                  <a:pt x="102" y="100"/>
                  <a:pt x="101" y="99"/>
                  <a:pt x="100" y="99"/>
                </a:cubicBezTo>
                <a:cubicBezTo>
                  <a:pt x="100" y="99"/>
                  <a:pt x="99" y="100"/>
                  <a:pt x="99" y="101"/>
                </a:cubicBezTo>
                <a:cubicBezTo>
                  <a:pt x="99" y="102"/>
                  <a:pt x="100" y="103"/>
                  <a:pt x="100" y="103"/>
                </a:cubicBezTo>
                <a:cubicBezTo>
                  <a:pt x="99" y="104"/>
                  <a:pt x="99" y="104"/>
                  <a:pt x="98" y="104"/>
                </a:cubicBezTo>
                <a:cubicBezTo>
                  <a:pt x="98" y="105"/>
                  <a:pt x="97" y="107"/>
                  <a:pt x="97" y="109"/>
                </a:cubicBezTo>
                <a:cubicBezTo>
                  <a:pt x="97" y="109"/>
                  <a:pt x="98" y="111"/>
                  <a:pt x="97" y="111"/>
                </a:cubicBezTo>
                <a:cubicBezTo>
                  <a:pt x="96" y="111"/>
                  <a:pt x="96" y="111"/>
                  <a:pt x="96" y="112"/>
                </a:cubicBezTo>
                <a:cubicBezTo>
                  <a:pt x="95" y="113"/>
                  <a:pt x="96" y="114"/>
                  <a:pt x="96" y="115"/>
                </a:cubicBezTo>
                <a:cubicBezTo>
                  <a:pt x="94" y="116"/>
                  <a:pt x="94" y="117"/>
                  <a:pt x="94" y="119"/>
                </a:cubicBezTo>
                <a:cubicBezTo>
                  <a:pt x="94" y="119"/>
                  <a:pt x="95" y="120"/>
                  <a:pt x="95" y="121"/>
                </a:cubicBezTo>
                <a:cubicBezTo>
                  <a:pt x="95" y="121"/>
                  <a:pt x="94" y="122"/>
                  <a:pt x="94" y="122"/>
                </a:cubicBezTo>
                <a:cubicBezTo>
                  <a:pt x="93" y="122"/>
                  <a:pt x="93" y="122"/>
                  <a:pt x="92" y="121"/>
                </a:cubicBezTo>
                <a:cubicBezTo>
                  <a:pt x="92" y="122"/>
                  <a:pt x="92" y="123"/>
                  <a:pt x="92" y="124"/>
                </a:cubicBezTo>
                <a:cubicBezTo>
                  <a:pt x="92" y="125"/>
                  <a:pt x="92" y="125"/>
                  <a:pt x="93" y="126"/>
                </a:cubicBezTo>
                <a:cubicBezTo>
                  <a:pt x="91" y="127"/>
                  <a:pt x="89" y="129"/>
                  <a:pt x="91" y="130"/>
                </a:cubicBezTo>
                <a:cubicBezTo>
                  <a:pt x="91" y="131"/>
                  <a:pt x="92" y="132"/>
                  <a:pt x="92" y="133"/>
                </a:cubicBezTo>
                <a:cubicBezTo>
                  <a:pt x="91" y="134"/>
                  <a:pt x="90" y="134"/>
                  <a:pt x="90" y="133"/>
                </a:cubicBezTo>
                <a:cubicBezTo>
                  <a:pt x="90" y="135"/>
                  <a:pt x="89" y="136"/>
                  <a:pt x="90" y="137"/>
                </a:cubicBezTo>
                <a:cubicBezTo>
                  <a:pt x="89" y="138"/>
                  <a:pt x="89" y="138"/>
                  <a:pt x="89" y="138"/>
                </a:cubicBezTo>
                <a:cubicBezTo>
                  <a:pt x="88" y="141"/>
                  <a:pt x="88" y="141"/>
                  <a:pt x="88" y="141"/>
                </a:cubicBezTo>
                <a:cubicBezTo>
                  <a:pt x="90" y="141"/>
                  <a:pt x="92" y="141"/>
                  <a:pt x="93" y="141"/>
                </a:cubicBezTo>
                <a:cubicBezTo>
                  <a:pt x="94" y="140"/>
                  <a:pt x="95" y="139"/>
                  <a:pt x="97" y="140"/>
                </a:cubicBezTo>
                <a:cubicBezTo>
                  <a:pt x="97" y="140"/>
                  <a:pt x="97" y="142"/>
                  <a:pt x="98" y="141"/>
                </a:cubicBezTo>
                <a:cubicBezTo>
                  <a:pt x="100" y="141"/>
                  <a:pt x="103" y="142"/>
                  <a:pt x="103" y="144"/>
                </a:cubicBezTo>
                <a:cubicBezTo>
                  <a:pt x="103" y="145"/>
                  <a:pt x="104" y="146"/>
                  <a:pt x="105" y="147"/>
                </a:cubicBezTo>
                <a:cubicBezTo>
                  <a:pt x="108" y="151"/>
                  <a:pt x="112" y="154"/>
                  <a:pt x="116" y="156"/>
                </a:cubicBezTo>
                <a:cubicBezTo>
                  <a:pt x="116" y="157"/>
                  <a:pt x="115" y="158"/>
                  <a:pt x="115" y="157"/>
                </a:cubicBezTo>
                <a:cubicBezTo>
                  <a:pt x="113" y="157"/>
                  <a:pt x="112" y="156"/>
                  <a:pt x="111" y="155"/>
                </a:cubicBezTo>
                <a:cubicBezTo>
                  <a:pt x="111" y="156"/>
                  <a:pt x="111" y="158"/>
                  <a:pt x="112" y="159"/>
                </a:cubicBezTo>
                <a:cubicBezTo>
                  <a:pt x="110" y="159"/>
                  <a:pt x="110" y="160"/>
                  <a:pt x="110" y="161"/>
                </a:cubicBezTo>
                <a:cubicBezTo>
                  <a:pt x="110" y="162"/>
                  <a:pt x="111" y="162"/>
                  <a:pt x="111" y="163"/>
                </a:cubicBezTo>
                <a:cubicBezTo>
                  <a:pt x="109" y="163"/>
                  <a:pt x="110" y="165"/>
                  <a:pt x="110" y="166"/>
                </a:cubicBezTo>
                <a:cubicBezTo>
                  <a:pt x="110" y="166"/>
                  <a:pt x="111" y="167"/>
                  <a:pt x="110" y="167"/>
                </a:cubicBezTo>
                <a:cubicBezTo>
                  <a:pt x="108" y="167"/>
                  <a:pt x="109" y="168"/>
                  <a:pt x="109" y="169"/>
                </a:cubicBezTo>
                <a:cubicBezTo>
                  <a:pt x="109" y="169"/>
                  <a:pt x="109" y="170"/>
                  <a:pt x="109" y="171"/>
                </a:cubicBezTo>
                <a:cubicBezTo>
                  <a:pt x="109" y="172"/>
                  <a:pt x="110" y="173"/>
                  <a:pt x="109" y="174"/>
                </a:cubicBezTo>
                <a:cubicBezTo>
                  <a:pt x="109" y="174"/>
                  <a:pt x="109" y="174"/>
                  <a:pt x="108" y="174"/>
                </a:cubicBezTo>
                <a:cubicBezTo>
                  <a:pt x="108" y="176"/>
                  <a:pt x="109" y="177"/>
                  <a:pt x="109" y="178"/>
                </a:cubicBezTo>
                <a:cubicBezTo>
                  <a:pt x="109" y="179"/>
                  <a:pt x="108" y="179"/>
                  <a:pt x="108" y="178"/>
                </a:cubicBezTo>
                <a:cubicBezTo>
                  <a:pt x="107" y="179"/>
                  <a:pt x="107" y="181"/>
                  <a:pt x="108" y="181"/>
                </a:cubicBezTo>
                <a:cubicBezTo>
                  <a:pt x="108" y="183"/>
                  <a:pt x="110" y="184"/>
                  <a:pt x="110" y="185"/>
                </a:cubicBezTo>
                <a:cubicBezTo>
                  <a:pt x="110" y="185"/>
                  <a:pt x="109" y="186"/>
                  <a:pt x="109" y="185"/>
                </a:cubicBezTo>
                <a:cubicBezTo>
                  <a:pt x="108" y="185"/>
                  <a:pt x="107" y="184"/>
                  <a:pt x="106" y="184"/>
                </a:cubicBezTo>
                <a:cubicBezTo>
                  <a:pt x="109" y="188"/>
                  <a:pt x="112" y="191"/>
                  <a:pt x="115" y="195"/>
                </a:cubicBezTo>
                <a:cubicBezTo>
                  <a:pt x="115" y="195"/>
                  <a:pt x="116" y="196"/>
                  <a:pt x="114" y="196"/>
                </a:cubicBezTo>
                <a:cubicBezTo>
                  <a:pt x="114" y="196"/>
                  <a:pt x="114" y="195"/>
                  <a:pt x="113" y="195"/>
                </a:cubicBezTo>
                <a:cubicBezTo>
                  <a:pt x="113" y="196"/>
                  <a:pt x="112" y="196"/>
                  <a:pt x="111" y="196"/>
                </a:cubicBezTo>
                <a:cubicBezTo>
                  <a:pt x="109" y="194"/>
                  <a:pt x="107" y="192"/>
                  <a:pt x="105" y="190"/>
                </a:cubicBezTo>
                <a:cubicBezTo>
                  <a:pt x="105" y="190"/>
                  <a:pt x="102" y="189"/>
                  <a:pt x="101" y="189"/>
                </a:cubicBezTo>
                <a:cubicBezTo>
                  <a:pt x="102" y="189"/>
                  <a:pt x="101" y="191"/>
                  <a:pt x="101" y="190"/>
                </a:cubicBezTo>
                <a:cubicBezTo>
                  <a:pt x="98" y="189"/>
                  <a:pt x="93" y="190"/>
                  <a:pt x="89" y="190"/>
                </a:cubicBezTo>
                <a:cubicBezTo>
                  <a:pt x="87" y="190"/>
                  <a:pt x="84" y="190"/>
                  <a:pt x="82" y="189"/>
                </a:cubicBezTo>
                <a:cubicBezTo>
                  <a:pt x="82" y="191"/>
                  <a:pt x="80" y="191"/>
                  <a:pt x="79" y="190"/>
                </a:cubicBezTo>
                <a:cubicBezTo>
                  <a:pt x="78" y="189"/>
                  <a:pt x="76" y="189"/>
                  <a:pt x="75" y="190"/>
                </a:cubicBezTo>
                <a:cubicBezTo>
                  <a:pt x="74" y="190"/>
                  <a:pt x="74" y="190"/>
                  <a:pt x="73" y="190"/>
                </a:cubicBezTo>
                <a:cubicBezTo>
                  <a:pt x="68" y="190"/>
                  <a:pt x="64" y="190"/>
                  <a:pt x="59" y="190"/>
                </a:cubicBezTo>
                <a:cubicBezTo>
                  <a:pt x="56" y="189"/>
                  <a:pt x="53" y="189"/>
                  <a:pt x="51" y="189"/>
                </a:cubicBezTo>
                <a:cubicBezTo>
                  <a:pt x="50" y="189"/>
                  <a:pt x="50" y="188"/>
                  <a:pt x="50" y="188"/>
                </a:cubicBezTo>
                <a:cubicBezTo>
                  <a:pt x="45" y="188"/>
                  <a:pt x="41" y="186"/>
                  <a:pt x="35" y="187"/>
                </a:cubicBezTo>
                <a:cubicBezTo>
                  <a:pt x="36" y="187"/>
                  <a:pt x="37" y="188"/>
                  <a:pt x="37" y="189"/>
                </a:cubicBezTo>
                <a:cubicBezTo>
                  <a:pt x="38" y="189"/>
                  <a:pt x="37" y="190"/>
                  <a:pt x="36" y="190"/>
                </a:cubicBezTo>
                <a:cubicBezTo>
                  <a:pt x="35" y="189"/>
                  <a:pt x="33" y="186"/>
                  <a:pt x="30" y="186"/>
                </a:cubicBezTo>
                <a:cubicBezTo>
                  <a:pt x="30" y="188"/>
                  <a:pt x="32" y="190"/>
                  <a:pt x="33" y="190"/>
                </a:cubicBezTo>
                <a:cubicBezTo>
                  <a:pt x="34" y="191"/>
                  <a:pt x="33" y="192"/>
                  <a:pt x="34" y="193"/>
                </a:cubicBezTo>
                <a:cubicBezTo>
                  <a:pt x="34" y="194"/>
                  <a:pt x="33" y="194"/>
                  <a:pt x="33" y="194"/>
                </a:cubicBezTo>
                <a:cubicBezTo>
                  <a:pt x="30" y="191"/>
                  <a:pt x="28" y="189"/>
                  <a:pt x="25" y="186"/>
                </a:cubicBezTo>
                <a:cubicBezTo>
                  <a:pt x="25" y="186"/>
                  <a:pt x="24" y="186"/>
                  <a:pt x="24" y="187"/>
                </a:cubicBezTo>
                <a:cubicBezTo>
                  <a:pt x="23" y="186"/>
                  <a:pt x="21" y="185"/>
                  <a:pt x="20" y="183"/>
                </a:cubicBezTo>
                <a:cubicBezTo>
                  <a:pt x="17" y="176"/>
                  <a:pt x="11" y="171"/>
                  <a:pt x="7" y="165"/>
                </a:cubicBezTo>
                <a:cubicBezTo>
                  <a:pt x="4" y="163"/>
                  <a:pt x="2" y="160"/>
                  <a:pt x="1" y="157"/>
                </a:cubicBezTo>
                <a:cubicBezTo>
                  <a:pt x="0" y="156"/>
                  <a:pt x="1" y="156"/>
                  <a:pt x="2" y="156"/>
                </a:cubicBezTo>
                <a:cubicBezTo>
                  <a:pt x="2" y="156"/>
                  <a:pt x="2" y="157"/>
                  <a:pt x="2" y="157"/>
                </a:cubicBezTo>
                <a:close/>
              </a:path>
            </a:pathLst>
          </a:custGeom>
          <a:solidFill>
            <a:srgbClr val="B23326"/>
          </a:solidFill>
          <a:ln w="9525">
            <a:noFill/>
          </a:ln>
        </p:spPr>
        <p:txBody>
          <a:bodyPr/>
          <a:lstStyle/>
          <a:p>
            <a:endParaRPr lang="zh-CN" altLang="en-US"/>
          </a:p>
        </p:txBody>
      </p:sp>
      <p:sp>
        <p:nvSpPr>
          <p:cNvPr id="6" name="MH_SubTitle_1"/>
          <p:cNvSpPr/>
          <p:nvPr/>
        </p:nvSpPr>
        <p:spPr>
          <a:xfrm>
            <a:off x="1209675" y="2764155"/>
            <a:ext cx="1913255" cy="1693545"/>
          </a:xfrm>
          <a:prstGeom prst="rect">
            <a:avLst/>
          </a:prstGeom>
        </p:spPr>
        <p:txBody>
          <a:bodyPr lIns="0" tIns="0" rIns="0" bIns="0">
            <a:normAutofit fontScale="87500" lnSpcReduction="10000"/>
          </a:bodyPr>
          <a:lstStyle/>
          <a:p>
            <a:pPr marL="0" marR="0" lvl="0" indent="0" algn="l" defTabSz="914400" rtl="0" eaLnBrk="1" fontAlgn="auto" latinLnBrk="0" hangingPunct="1">
              <a:lnSpc>
                <a:spcPct val="120000"/>
              </a:lnSpc>
              <a:spcBef>
                <a:spcPts val="0"/>
              </a:spcBef>
              <a:spcAft>
                <a:spcPts val="0"/>
              </a:spcAft>
              <a:buClrTx/>
              <a:buSzTx/>
              <a:buFontTx/>
              <a:buNone/>
              <a:defRPr/>
            </a:pPr>
            <a:r>
              <a:rPr lang="da-DK" altLang="zh-CN" sz="1400" noProof="0">
                <a:ln>
                  <a:noFill/>
                </a:ln>
                <a:solidFill>
                  <a:schemeClr val="tx1">
                    <a:lumMod val="75000"/>
                    <a:lumOff val="25000"/>
                  </a:schemeClr>
                </a:solidFill>
                <a:effectLst/>
                <a:uLnTx/>
                <a:uFillTx/>
                <a:latin typeface="+mn-ea"/>
                <a:ea typeface="+mn-ea"/>
                <a:cs typeface="Arial" panose="020B0604020202020204" pitchFamily="34" charset="0"/>
                <a:sym typeface="+mn-ea"/>
              </a:rPr>
              <a:t>项目执行期</a:t>
            </a:r>
            <a:r>
              <a:rPr lang="zh-CN" altLang="da-DK" sz="1400" noProof="0">
                <a:ln>
                  <a:noFill/>
                </a:ln>
                <a:solidFill>
                  <a:schemeClr val="tx1">
                    <a:lumMod val="75000"/>
                    <a:lumOff val="25000"/>
                  </a:schemeClr>
                </a:solidFill>
                <a:effectLst/>
                <a:uLnTx/>
                <a:uFillTx/>
                <a:latin typeface="+mn-ea"/>
                <a:ea typeface="+mn-ea"/>
                <a:cs typeface="Arial" panose="020B0604020202020204" pitchFamily="34" charset="0"/>
                <a:sym typeface="+mn-ea"/>
              </a:rPr>
              <a:t>结束后，项目负责人</a:t>
            </a:r>
            <a:r>
              <a:rPr lang="da-DK" altLang="zh-CN" sz="1400" strike="noStrike" noProof="0">
                <a:ln>
                  <a:noFill/>
                </a:ln>
                <a:solidFill>
                  <a:schemeClr val="tx1">
                    <a:lumMod val="75000"/>
                    <a:lumOff val="25000"/>
                  </a:schemeClr>
                </a:solidFill>
                <a:effectLst/>
                <a:uLnTx/>
                <a:uFillTx/>
                <a:latin typeface="+mn-ea"/>
                <a:ea typeface="+mn-ea"/>
                <a:cs typeface="Arial" panose="020B0604020202020204" pitchFamily="34" charset="0"/>
                <a:sym typeface="+mn-ea"/>
              </a:rPr>
              <a:t>通过“自治区科技管理信息系统”在线填写验收申请书，提交</a:t>
            </a:r>
            <a:r>
              <a:rPr lang="da-DK" altLang="zh-CN" sz="1400" noProof="0">
                <a:ln>
                  <a:noFill/>
                </a:ln>
                <a:solidFill>
                  <a:schemeClr val="tx1">
                    <a:lumMod val="75000"/>
                    <a:lumOff val="25000"/>
                  </a:schemeClr>
                </a:solidFill>
                <a:effectLst/>
                <a:uLnTx/>
                <a:uFillTx/>
                <a:latin typeface="+mn-ea"/>
                <a:ea typeface="+mn-ea"/>
                <a:cs typeface="Arial" panose="020B0604020202020204" pitchFamily="34" charset="0"/>
                <a:sym typeface="+mn-ea"/>
              </a:rPr>
              <a:t>研究工作总结报告、技术研究报告和财务审计报告等验收资料</a:t>
            </a:r>
            <a:r>
              <a:rPr lang="da-DK" altLang="zh-CN" sz="1400" strike="noStrike" noProof="0">
                <a:ln>
                  <a:noFill/>
                </a:ln>
                <a:solidFill>
                  <a:schemeClr val="tx1">
                    <a:lumMod val="75000"/>
                    <a:lumOff val="25000"/>
                  </a:schemeClr>
                </a:solidFill>
                <a:effectLst/>
                <a:uLnTx/>
                <a:uFillTx/>
                <a:latin typeface="+mn-ea"/>
                <a:ea typeface="+mn-ea"/>
                <a:cs typeface="Arial" panose="020B0604020202020204" pitchFamily="34" charset="0"/>
                <a:sym typeface="+mn-ea"/>
              </a:rPr>
              <a:t>。</a:t>
            </a:r>
            <a:r>
              <a:rPr lang="zh-CN" altLang="da-DK" sz="1400" strike="noStrike" noProof="0">
                <a:ln>
                  <a:noFill/>
                </a:ln>
                <a:solidFill>
                  <a:schemeClr val="tx1">
                    <a:lumMod val="75000"/>
                    <a:lumOff val="25000"/>
                  </a:schemeClr>
                </a:solidFill>
                <a:effectLst/>
                <a:uLnTx/>
                <a:uFillTx/>
                <a:latin typeface="+mn-ea"/>
                <a:ea typeface="+mn-ea"/>
                <a:cs typeface="Arial" panose="020B0604020202020204" pitchFamily="34" charset="0"/>
                <a:sym typeface="+mn-ea"/>
              </a:rPr>
              <a:t>经审核后，提交验收组织单位。</a:t>
            </a:r>
            <a:r>
              <a:rPr lang="da-DK" altLang="zh-CN" sz="1400" noProof="0">
                <a:ln>
                  <a:noFill/>
                </a:ln>
                <a:solidFill>
                  <a:schemeClr val="tx1">
                    <a:lumMod val="75000"/>
                    <a:lumOff val="25000"/>
                  </a:schemeClr>
                </a:solidFill>
                <a:effectLst/>
                <a:uLnTx/>
                <a:uFillTx/>
                <a:latin typeface="+mn-ea"/>
                <a:ea typeface="+mn-ea"/>
                <a:cs typeface="Arial" panose="020B0604020202020204" pitchFamily="34" charset="0"/>
                <a:sym typeface="+mn-ea"/>
              </a:rPr>
              <a:t>在</a:t>
            </a:r>
            <a:r>
              <a:rPr lang="zh-CN" altLang="da-DK" sz="1400" noProof="0">
                <a:ln>
                  <a:noFill/>
                </a:ln>
                <a:solidFill>
                  <a:schemeClr val="tx1">
                    <a:lumMod val="75000"/>
                    <a:lumOff val="25000"/>
                  </a:schemeClr>
                </a:solidFill>
                <a:effectLst/>
                <a:uLnTx/>
                <a:uFillTx/>
                <a:latin typeface="+mn-ea"/>
                <a:ea typeface="+mn-ea"/>
                <a:cs typeface="Arial" panose="020B0604020202020204" pitchFamily="34" charset="0"/>
                <a:sym typeface="+mn-ea"/>
              </a:rPr>
              <a:t>项目执行期</a:t>
            </a:r>
            <a:r>
              <a:rPr lang="da-DK" altLang="zh-CN" sz="1400" noProof="0">
                <a:ln>
                  <a:noFill/>
                </a:ln>
                <a:solidFill>
                  <a:schemeClr val="tx1">
                    <a:lumMod val="75000"/>
                    <a:lumOff val="25000"/>
                  </a:schemeClr>
                </a:solidFill>
                <a:effectLst/>
                <a:uLnTx/>
                <a:uFillTx/>
                <a:latin typeface="+mn-ea"/>
                <a:ea typeface="+mn-ea"/>
                <a:cs typeface="Arial" panose="020B0604020202020204" pitchFamily="34" charset="0"/>
                <a:sym typeface="+mn-ea"/>
              </a:rPr>
              <a:t>满3个月内</a:t>
            </a:r>
            <a:r>
              <a:rPr lang="zh-CN" altLang="da-DK" sz="1400" noProof="0">
                <a:ln>
                  <a:noFill/>
                </a:ln>
                <a:solidFill>
                  <a:schemeClr val="tx1">
                    <a:lumMod val="75000"/>
                    <a:lumOff val="25000"/>
                  </a:schemeClr>
                </a:solidFill>
                <a:effectLst/>
                <a:uLnTx/>
                <a:uFillTx/>
                <a:latin typeface="+mn-ea"/>
                <a:ea typeface="+mn-ea"/>
                <a:cs typeface="Arial" panose="020B0604020202020204" pitchFamily="34" charset="0"/>
                <a:sym typeface="+mn-ea"/>
              </a:rPr>
              <a:t>完成。</a:t>
            </a:r>
            <a:endParaRPr kumimoji="0" lang="zh-CN" altLang="da-DK" sz="1400" b="0" i="0" u="none" strike="noStrike" kern="1200" cap="none" spc="0" normalizeH="0" baseline="0" noProof="0">
              <a:ln>
                <a:noFill/>
              </a:ln>
              <a:solidFill>
                <a:schemeClr val="tx1">
                  <a:lumMod val="75000"/>
                  <a:lumOff val="25000"/>
                </a:schemeClr>
              </a:solidFill>
              <a:effectLst/>
              <a:uLnTx/>
              <a:uFillTx/>
              <a:latin typeface="+mn-ea"/>
              <a:ea typeface="+mn-ea"/>
              <a:cs typeface="Arial" panose="020B0604020202020204" pitchFamily="34" charset="0"/>
              <a:sym typeface="+mn-ea"/>
            </a:endParaRPr>
          </a:p>
        </p:txBody>
      </p:sp>
      <p:sp>
        <p:nvSpPr>
          <p:cNvPr id="94211" name="MH_Other_2"/>
          <p:cNvSpPr>
            <a:spLocks noChangeAspect="1" noEditPoints="1"/>
          </p:cNvSpPr>
          <p:nvPr/>
        </p:nvSpPr>
        <p:spPr>
          <a:xfrm>
            <a:off x="3502025" y="2841308"/>
            <a:ext cx="642938" cy="81438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68" h="213">
                <a:moveTo>
                  <a:pt x="74" y="183"/>
                </a:moveTo>
                <a:cubicBezTo>
                  <a:pt x="73" y="183"/>
                  <a:pt x="72" y="184"/>
                  <a:pt x="72" y="184"/>
                </a:cubicBezTo>
                <a:cubicBezTo>
                  <a:pt x="73" y="184"/>
                  <a:pt x="74" y="184"/>
                  <a:pt x="74" y="183"/>
                </a:cubicBezTo>
                <a:close/>
                <a:moveTo>
                  <a:pt x="92" y="190"/>
                </a:moveTo>
                <a:cubicBezTo>
                  <a:pt x="92" y="190"/>
                  <a:pt x="92" y="190"/>
                  <a:pt x="93" y="189"/>
                </a:cubicBezTo>
                <a:cubicBezTo>
                  <a:pt x="93" y="189"/>
                  <a:pt x="94" y="189"/>
                  <a:pt x="94" y="188"/>
                </a:cubicBezTo>
                <a:cubicBezTo>
                  <a:pt x="93" y="188"/>
                  <a:pt x="93" y="189"/>
                  <a:pt x="93" y="189"/>
                </a:cubicBezTo>
                <a:lnTo>
                  <a:pt x="92" y="190"/>
                </a:lnTo>
                <a:close/>
                <a:moveTo>
                  <a:pt x="9" y="149"/>
                </a:moveTo>
                <a:cubicBezTo>
                  <a:pt x="10" y="149"/>
                  <a:pt x="10" y="148"/>
                  <a:pt x="10" y="148"/>
                </a:cubicBezTo>
                <a:cubicBezTo>
                  <a:pt x="9" y="148"/>
                  <a:pt x="9" y="149"/>
                  <a:pt x="9" y="149"/>
                </a:cubicBezTo>
                <a:close/>
                <a:moveTo>
                  <a:pt x="26" y="80"/>
                </a:moveTo>
                <a:cubicBezTo>
                  <a:pt x="27" y="79"/>
                  <a:pt x="27" y="78"/>
                  <a:pt x="27" y="78"/>
                </a:cubicBezTo>
                <a:cubicBezTo>
                  <a:pt x="26" y="77"/>
                  <a:pt x="26" y="79"/>
                  <a:pt x="26" y="80"/>
                </a:cubicBezTo>
                <a:close/>
                <a:moveTo>
                  <a:pt x="29" y="88"/>
                </a:moveTo>
                <a:cubicBezTo>
                  <a:pt x="29" y="87"/>
                  <a:pt x="29" y="87"/>
                  <a:pt x="30" y="86"/>
                </a:cubicBezTo>
                <a:cubicBezTo>
                  <a:pt x="30" y="86"/>
                  <a:pt x="30" y="85"/>
                  <a:pt x="29" y="85"/>
                </a:cubicBezTo>
                <a:cubicBezTo>
                  <a:pt x="29" y="86"/>
                  <a:pt x="29" y="87"/>
                  <a:pt x="29" y="88"/>
                </a:cubicBezTo>
                <a:close/>
                <a:moveTo>
                  <a:pt x="40" y="88"/>
                </a:moveTo>
                <a:cubicBezTo>
                  <a:pt x="40" y="88"/>
                  <a:pt x="41" y="87"/>
                  <a:pt x="41" y="87"/>
                </a:cubicBezTo>
                <a:cubicBezTo>
                  <a:pt x="41" y="87"/>
                  <a:pt x="41" y="86"/>
                  <a:pt x="42" y="86"/>
                </a:cubicBezTo>
                <a:cubicBezTo>
                  <a:pt x="42" y="86"/>
                  <a:pt x="42" y="85"/>
                  <a:pt x="42" y="85"/>
                </a:cubicBezTo>
                <a:cubicBezTo>
                  <a:pt x="42" y="86"/>
                  <a:pt x="42" y="86"/>
                  <a:pt x="42" y="86"/>
                </a:cubicBezTo>
                <a:cubicBezTo>
                  <a:pt x="41" y="86"/>
                  <a:pt x="41" y="86"/>
                  <a:pt x="41" y="87"/>
                </a:cubicBezTo>
                <a:cubicBezTo>
                  <a:pt x="40" y="87"/>
                  <a:pt x="40" y="88"/>
                  <a:pt x="40" y="88"/>
                </a:cubicBezTo>
                <a:close/>
                <a:moveTo>
                  <a:pt x="62" y="76"/>
                </a:moveTo>
                <a:cubicBezTo>
                  <a:pt x="63" y="75"/>
                  <a:pt x="63" y="75"/>
                  <a:pt x="63" y="75"/>
                </a:cubicBezTo>
                <a:cubicBezTo>
                  <a:pt x="63" y="75"/>
                  <a:pt x="64" y="75"/>
                  <a:pt x="64" y="74"/>
                </a:cubicBezTo>
                <a:cubicBezTo>
                  <a:pt x="64" y="74"/>
                  <a:pt x="64" y="74"/>
                  <a:pt x="64" y="74"/>
                </a:cubicBezTo>
                <a:cubicBezTo>
                  <a:pt x="65" y="73"/>
                  <a:pt x="65" y="73"/>
                  <a:pt x="65" y="73"/>
                </a:cubicBezTo>
                <a:cubicBezTo>
                  <a:pt x="64" y="74"/>
                  <a:pt x="64" y="74"/>
                  <a:pt x="64" y="74"/>
                </a:cubicBezTo>
                <a:cubicBezTo>
                  <a:pt x="64" y="74"/>
                  <a:pt x="64" y="74"/>
                  <a:pt x="64" y="74"/>
                </a:cubicBezTo>
                <a:cubicBezTo>
                  <a:pt x="63" y="74"/>
                  <a:pt x="63" y="75"/>
                  <a:pt x="63" y="75"/>
                </a:cubicBezTo>
                <a:lnTo>
                  <a:pt x="62" y="76"/>
                </a:lnTo>
                <a:close/>
                <a:moveTo>
                  <a:pt x="26" y="60"/>
                </a:moveTo>
                <a:cubicBezTo>
                  <a:pt x="26" y="59"/>
                  <a:pt x="26" y="59"/>
                  <a:pt x="26" y="59"/>
                </a:cubicBezTo>
                <a:cubicBezTo>
                  <a:pt x="27" y="59"/>
                  <a:pt x="27" y="58"/>
                  <a:pt x="28" y="58"/>
                </a:cubicBezTo>
                <a:cubicBezTo>
                  <a:pt x="28" y="56"/>
                  <a:pt x="26" y="58"/>
                  <a:pt x="26" y="59"/>
                </a:cubicBezTo>
                <a:lnTo>
                  <a:pt x="26" y="60"/>
                </a:lnTo>
                <a:close/>
                <a:moveTo>
                  <a:pt x="29" y="52"/>
                </a:moveTo>
                <a:cubicBezTo>
                  <a:pt x="29" y="52"/>
                  <a:pt x="29" y="52"/>
                  <a:pt x="29" y="52"/>
                </a:cubicBezTo>
                <a:cubicBezTo>
                  <a:pt x="30" y="51"/>
                  <a:pt x="30" y="51"/>
                  <a:pt x="30" y="51"/>
                </a:cubicBezTo>
                <a:cubicBezTo>
                  <a:pt x="30" y="51"/>
                  <a:pt x="30" y="51"/>
                  <a:pt x="30" y="51"/>
                </a:cubicBezTo>
                <a:cubicBezTo>
                  <a:pt x="30" y="50"/>
                  <a:pt x="30" y="50"/>
                  <a:pt x="30" y="50"/>
                </a:cubicBezTo>
                <a:cubicBezTo>
                  <a:pt x="31" y="49"/>
                  <a:pt x="32" y="49"/>
                  <a:pt x="32" y="48"/>
                </a:cubicBezTo>
                <a:cubicBezTo>
                  <a:pt x="31" y="48"/>
                  <a:pt x="31" y="49"/>
                  <a:pt x="30" y="50"/>
                </a:cubicBezTo>
                <a:cubicBezTo>
                  <a:pt x="30" y="51"/>
                  <a:pt x="30" y="51"/>
                  <a:pt x="30" y="51"/>
                </a:cubicBezTo>
                <a:cubicBezTo>
                  <a:pt x="30" y="51"/>
                  <a:pt x="30" y="51"/>
                  <a:pt x="30" y="51"/>
                </a:cubicBezTo>
                <a:cubicBezTo>
                  <a:pt x="29" y="52"/>
                  <a:pt x="29" y="52"/>
                  <a:pt x="29" y="52"/>
                </a:cubicBezTo>
                <a:close/>
                <a:moveTo>
                  <a:pt x="73" y="202"/>
                </a:moveTo>
                <a:cubicBezTo>
                  <a:pt x="72" y="202"/>
                  <a:pt x="72" y="201"/>
                  <a:pt x="72" y="200"/>
                </a:cubicBezTo>
                <a:cubicBezTo>
                  <a:pt x="73" y="200"/>
                  <a:pt x="74" y="200"/>
                  <a:pt x="74" y="201"/>
                </a:cubicBezTo>
                <a:cubicBezTo>
                  <a:pt x="74" y="201"/>
                  <a:pt x="73" y="201"/>
                  <a:pt x="73" y="202"/>
                </a:cubicBezTo>
                <a:close/>
                <a:moveTo>
                  <a:pt x="129" y="175"/>
                </a:moveTo>
                <a:cubicBezTo>
                  <a:pt x="129" y="175"/>
                  <a:pt x="130" y="175"/>
                  <a:pt x="130" y="175"/>
                </a:cubicBezTo>
                <a:cubicBezTo>
                  <a:pt x="131" y="175"/>
                  <a:pt x="132" y="176"/>
                  <a:pt x="133" y="175"/>
                </a:cubicBezTo>
                <a:lnTo>
                  <a:pt x="129" y="175"/>
                </a:lnTo>
                <a:close/>
                <a:moveTo>
                  <a:pt x="42" y="27"/>
                </a:moveTo>
                <a:cubicBezTo>
                  <a:pt x="43" y="27"/>
                  <a:pt x="43" y="26"/>
                  <a:pt x="43" y="25"/>
                </a:cubicBezTo>
                <a:cubicBezTo>
                  <a:pt x="43" y="25"/>
                  <a:pt x="42" y="26"/>
                  <a:pt x="42" y="26"/>
                </a:cubicBezTo>
                <a:cubicBezTo>
                  <a:pt x="42" y="26"/>
                  <a:pt x="41" y="27"/>
                  <a:pt x="42" y="27"/>
                </a:cubicBezTo>
                <a:close/>
                <a:moveTo>
                  <a:pt x="32" y="144"/>
                </a:moveTo>
                <a:cubicBezTo>
                  <a:pt x="32" y="143"/>
                  <a:pt x="32" y="143"/>
                  <a:pt x="32" y="143"/>
                </a:cubicBezTo>
                <a:cubicBezTo>
                  <a:pt x="33" y="143"/>
                  <a:pt x="33" y="143"/>
                  <a:pt x="33" y="143"/>
                </a:cubicBezTo>
                <a:cubicBezTo>
                  <a:pt x="34" y="142"/>
                  <a:pt x="35" y="141"/>
                  <a:pt x="35" y="140"/>
                </a:cubicBezTo>
                <a:cubicBezTo>
                  <a:pt x="35" y="140"/>
                  <a:pt x="34" y="141"/>
                  <a:pt x="33" y="142"/>
                </a:cubicBezTo>
                <a:cubicBezTo>
                  <a:pt x="33" y="142"/>
                  <a:pt x="33" y="143"/>
                  <a:pt x="33" y="143"/>
                </a:cubicBezTo>
                <a:cubicBezTo>
                  <a:pt x="32" y="143"/>
                  <a:pt x="32" y="143"/>
                  <a:pt x="32" y="143"/>
                </a:cubicBezTo>
                <a:lnTo>
                  <a:pt x="32" y="144"/>
                </a:lnTo>
                <a:close/>
                <a:moveTo>
                  <a:pt x="64" y="81"/>
                </a:moveTo>
                <a:cubicBezTo>
                  <a:pt x="63" y="81"/>
                  <a:pt x="63" y="81"/>
                  <a:pt x="62" y="82"/>
                </a:cubicBezTo>
                <a:cubicBezTo>
                  <a:pt x="62" y="82"/>
                  <a:pt x="60" y="83"/>
                  <a:pt x="61" y="83"/>
                </a:cubicBezTo>
                <a:cubicBezTo>
                  <a:pt x="63" y="83"/>
                  <a:pt x="63" y="82"/>
                  <a:pt x="64" y="81"/>
                </a:cubicBezTo>
                <a:close/>
                <a:moveTo>
                  <a:pt x="46" y="76"/>
                </a:moveTo>
                <a:cubicBezTo>
                  <a:pt x="46" y="76"/>
                  <a:pt x="46" y="76"/>
                  <a:pt x="46" y="76"/>
                </a:cubicBezTo>
                <a:cubicBezTo>
                  <a:pt x="47" y="75"/>
                  <a:pt x="48" y="74"/>
                  <a:pt x="48" y="73"/>
                </a:cubicBezTo>
                <a:cubicBezTo>
                  <a:pt x="48" y="71"/>
                  <a:pt x="47" y="73"/>
                  <a:pt x="47" y="73"/>
                </a:cubicBezTo>
                <a:cubicBezTo>
                  <a:pt x="47" y="74"/>
                  <a:pt x="46" y="75"/>
                  <a:pt x="46" y="76"/>
                </a:cubicBezTo>
                <a:close/>
                <a:moveTo>
                  <a:pt x="92" y="190"/>
                </a:moveTo>
                <a:cubicBezTo>
                  <a:pt x="88" y="192"/>
                  <a:pt x="88" y="192"/>
                  <a:pt x="88" y="192"/>
                </a:cubicBezTo>
                <a:cubicBezTo>
                  <a:pt x="88" y="193"/>
                  <a:pt x="89" y="193"/>
                  <a:pt x="89" y="193"/>
                </a:cubicBezTo>
                <a:cubicBezTo>
                  <a:pt x="90" y="192"/>
                  <a:pt x="91" y="191"/>
                  <a:pt x="92" y="190"/>
                </a:cubicBezTo>
                <a:close/>
                <a:moveTo>
                  <a:pt x="40" y="88"/>
                </a:moveTo>
                <a:cubicBezTo>
                  <a:pt x="40" y="88"/>
                  <a:pt x="40" y="88"/>
                  <a:pt x="39" y="88"/>
                </a:cubicBezTo>
                <a:cubicBezTo>
                  <a:pt x="38" y="89"/>
                  <a:pt x="38" y="91"/>
                  <a:pt x="37" y="92"/>
                </a:cubicBezTo>
                <a:cubicBezTo>
                  <a:pt x="36" y="92"/>
                  <a:pt x="37" y="93"/>
                  <a:pt x="37" y="93"/>
                </a:cubicBezTo>
                <a:lnTo>
                  <a:pt x="40" y="88"/>
                </a:lnTo>
                <a:close/>
                <a:moveTo>
                  <a:pt x="88" y="80"/>
                </a:moveTo>
                <a:cubicBezTo>
                  <a:pt x="88" y="80"/>
                  <a:pt x="89" y="80"/>
                  <a:pt x="89" y="80"/>
                </a:cubicBezTo>
                <a:cubicBezTo>
                  <a:pt x="89" y="79"/>
                  <a:pt x="90" y="78"/>
                  <a:pt x="90" y="76"/>
                </a:cubicBezTo>
                <a:cubicBezTo>
                  <a:pt x="89" y="77"/>
                  <a:pt x="89" y="78"/>
                  <a:pt x="88" y="79"/>
                </a:cubicBezTo>
                <a:cubicBezTo>
                  <a:pt x="88" y="80"/>
                  <a:pt x="87" y="80"/>
                  <a:pt x="88" y="80"/>
                </a:cubicBezTo>
                <a:close/>
                <a:moveTo>
                  <a:pt x="70" y="182"/>
                </a:moveTo>
                <a:cubicBezTo>
                  <a:pt x="69" y="182"/>
                  <a:pt x="69" y="182"/>
                  <a:pt x="69" y="182"/>
                </a:cubicBezTo>
                <a:cubicBezTo>
                  <a:pt x="68" y="183"/>
                  <a:pt x="66" y="185"/>
                  <a:pt x="66" y="187"/>
                </a:cubicBezTo>
                <a:cubicBezTo>
                  <a:pt x="67" y="185"/>
                  <a:pt x="68" y="184"/>
                  <a:pt x="70" y="182"/>
                </a:cubicBezTo>
                <a:close/>
                <a:moveTo>
                  <a:pt x="45" y="81"/>
                </a:moveTo>
                <a:cubicBezTo>
                  <a:pt x="45" y="80"/>
                  <a:pt x="46" y="80"/>
                  <a:pt x="46" y="80"/>
                </a:cubicBezTo>
                <a:cubicBezTo>
                  <a:pt x="47" y="78"/>
                  <a:pt x="48" y="77"/>
                  <a:pt x="49" y="75"/>
                </a:cubicBezTo>
                <a:cubicBezTo>
                  <a:pt x="48" y="76"/>
                  <a:pt x="46" y="78"/>
                  <a:pt x="45" y="81"/>
                </a:cubicBezTo>
                <a:close/>
                <a:moveTo>
                  <a:pt x="63" y="79"/>
                </a:moveTo>
                <a:cubicBezTo>
                  <a:pt x="63" y="78"/>
                  <a:pt x="63" y="78"/>
                  <a:pt x="63" y="78"/>
                </a:cubicBezTo>
                <a:cubicBezTo>
                  <a:pt x="64" y="78"/>
                  <a:pt x="64" y="78"/>
                  <a:pt x="64" y="77"/>
                </a:cubicBezTo>
                <a:cubicBezTo>
                  <a:pt x="64" y="77"/>
                  <a:pt x="65" y="77"/>
                  <a:pt x="65" y="76"/>
                </a:cubicBezTo>
                <a:cubicBezTo>
                  <a:pt x="65" y="76"/>
                  <a:pt x="65" y="76"/>
                  <a:pt x="66" y="76"/>
                </a:cubicBezTo>
                <a:cubicBezTo>
                  <a:pt x="67" y="75"/>
                  <a:pt x="67" y="74"/>
                  <a:pt x="68" y="73"/>
                </a:cubicBezTo>
                <a:cubicBezTo>
                  <a:pt x="68" y="73"/>
                  <a:pt x="68" y="73"/>
                  <a:pt x="68" y="73"/>
                </a:cubicBezTo>
                <a:cubicBezTo>
                  <a:pt x="68" y="73"/>
                  <a:pt x="68" y="73"/>
                  <a:pt x="68" y="73"/>
                </a:cubicBezTo>
                <a:cubicBezTo>
                  <a:pt x="67" y="74"/>
                  <a:pt x="66" y="75"/>
                  <a:pt x="66" y="76"/>
                </a:cubicBezTo>
                <a:cubicBezTo>
                  <a:pt x="65" y="76"/>
                  <a:pt x="65" y="76"/>
                  <a:pt x="65" y="76"/>
                </a:cubicBezTo>
                <a:cubicBezTo>
                  <a:pt x="64" y="76"/>
                  <a:pt x="64" y="77"/>
                  <a:pt x="64" y="77"/>
                </a:cubicBezTo>
                <a:cubicBezTo>
                  <a:pt x="63" y="77"/>
                  <a:pt x="63" y="78"/>
                  <a:pt x="63" y="78"/>
                </a:cubicBezTo>
                <a:lnTo>
                  <a:pt x="63" y="79"/>
                </a:lnTo>
                <a:close/>
                <a:moveTo>
                  <a:pt x="24" y="151"/>
                </a:moveTo>
                <a:cubicBezTo>
                  <a:pt x="23" y="151"/>
                  <a:pt x="22" y="153"/>
                  <a:pt x="21" y="153"/>
                </a:cubicBezTo>
                <a:cubicBezTo>
                  <a:pt x="20" y="153"/>
                  <a:pt x="20" y="155"/>
                  <a:pt x="20" y="155"/>
                </a:cubicBezTo>
                <a:cubicBezTo>
                  <a:pt x="21" y="154"/>
                  <a:pt x="23" y="153"/>
                  <a:pt x="24" y="151"/>
                </a:cubicBezTo>
                <a:close/>
                <a:moveTo>
                  <a:pt x="55" y="176"/>
                </a:moveTo>
                <a:cubicBezTo>
                  <a:pt x="56" y="175"/>
                  <a:pt x="56" y="175"/>
                  <a:pt x="56" y="175"/>
                </a:cubicBezTo>
                <a:cubicBezTo>
                  <a:pt x="56" y="175"/>
                  <a:pt x="56" y="175"/>
                  <a:pt x="56" y="175"/>
                </a:cubicBezTo>
                <a:cubicBezTo>
                  <a:pt x="57" y="174"/>
                  <a:pt x="59" y="173"/>
                  <a:pt x="60" y="171"/>
                </a:cubicBezTo>
                <a:cubicBezTo>
                  <a:pt x="60" y="171"/>
                  <a:pt x="59" y="171"/>
                  <a:pt x="59" y="171"/>
                </a:cubicBezTo>
                <a:cubicBezTo>
                  <a:pt x="58" y="173"/>
                  <a:pt x="57" y="173"/>
                  <a:pt x="56" y="175"/>
                </a:cubicBezTo>
                <a:cubicBezTo>
                  <a:pt x="56" y="175"/>
                  <a:pt x="56" y="175"/>
                  <a:pt x="56" y="175"/>
                </a:cubicBezTo>
                <a:lnTo>
                  <a:pt x="55" y="176"/>
                </a:lnTo>
                <a:close/>
                <a:moveTo>
                  <a:pt x="55" y="78"/>
                </a:moveTo>
                <a:cubicBezTo>
                  <a:pt x="56" y="77"/>
                  <a:pt x="58" y="76"/>
                  <a:pt x="58" y="75"/>
                </a:cubicBezTo>
                <a:cubicBezTo>
                  <a:pt x="57" y="75"/>
                  <a:pt x="56" y="76"/>
                  <a:pt x="55" y="76"/>
                </a:cubicBezTo>
                <a:cubicBezTo>
                  <a:pt x="55" y="77"/>
                  <a:pt x="55" y="77"/>
                  <a:pt x="55" y="78"/>
                </a:cubicBezTo>
                <a:close/>
                <a:moveTo>
                  <a:pt x="36" y="180"/>
                </a:moveTo>
                <a:cubicBezTo>
                  <a:pt x="37" y="180"/>
                  <a:pt x="37" y="179"/>
                  <a:pt x="37" y="179"/>
                </a:cubicBezTo>
                <a:cubicBezTo>
                  <a:pt x="37" y="179"/>
                  <a:pt x="37" y="179"/>
                  <a:pt x="37" y="179"/>
                </a:cubicBezTo>
                <a:cubicBezTo>
                  <a:pt x="38" y="178"/>
                  <a:pt x="39" y="177"/>
                  <a:pt x="40" y="177"/>
                </a:cubicBezTo>
                <a:cubicBezTo>
                  <a:pt x="40" y="176"/>
                  <a:pt x="40" y="176"/>
                  <a:pt x="40" y="176"/>
                </a:cubicBezTo>
                <a:cubicBezTo>
                  <a:pt x="40" y="176"/>
                  <a:pt x="40" y="176"/>
                  <a:pt x="41" y="175"/>
                </a:cubicBezTo>
                <a:cubicBezTo>
                  <a:pt x="41" y="175"/>
                  <a:pt x="41" y="175"/>
                  <a:pt x="41" y="174"/>
                </a:cubicBezTo>
                <a:cubicBezTo>
                  <a:pt x="42" y="174"/>
                  <a:pt x="42" y="174"/>
                  <a:pt x="42" y="174"/>
                </a:cubicBezTo>
                <a:cubicBezTo>
                  <a:pt x="42" y="174"/>
                  <a:pt x="43" y="174"/>
                  <a:pt x="42" y="173"/>
                </a:cubicBezTo>
                <a:cubicBezTo>
                  <a:pt x="42" y="174"/>
                  <a:pt x="42" y="174"/>
                  <a:pt x="42" y="174"/>
                </a:cubicBezTo>
                <a:cubicBezTo>
                  <a:pt x="41" y="174"/>
                  <a:pt x="41" y="174"/>
                  <a:pt x="41" y="174"/>
                </a:cubicBezTo>
                <a:cubicBezTo>
                  <a:pt x="41" y="174"/>
                  <a:pt x="41" y="175"/>
                  <a:pt x="41" y="175"/>
                </a:cubicBezTo>
                <a:cubicBezTo>
                  <a:pt x="40" y="175"/>
                  <a:pt x="40" y="176"/>
                  <a:pt x="40" y="176"/>
                </a:cubicBezTo>
                <a:cubicBezTo>
                  <a:pt x="39" y="177"/>
                  <a:pt x="38" y="177"/>
                  <a:pt x="38" y="178"/>
                </a:cubicBezTo>
                <a:cubicBezTo>
                  <a:pt x="38" y="178"/>
                  <a:pt x="37" y="179"/>
                  <a:pt x="37" y="179"/>
                </a:cubicBezTo>
                <a:cubicBezTo>
                  <a:pt x="37" y="179"/>
                  <a:pt x="37" y="179"/>
                  <a:pt x="37" y="179"/>
                </a:cubicBezTo>
                <a:cubicBezTo>
                  <a:pt x="36" y="179"/>
                  <a:pt x="36" y="180"/>
                  <a:pt x="36" y="180"/>
                </a:cubicBezTo>
                <a:close/>
                <a:moveTo>
                  <a:pt x="106" y="204"/>
                </a:moveTo>
                <a:cubicBezTo>
                  <a:pt x="107" y="203"/>
                  <a:pt x="108" y="202"/>
                  <a:pt x="109" y="201"/>
                </a:cubicBezTo>
                <a:cubicBezTo>
                  <a:pt x="109" y="201"/>
                  <a:pt x="107" y="201"/>
                  <a:pt x="107" y="202"/>
                </a:cubicBezTo>
                <a:cubicBezTo>
                  <a:pt x="106" y="203"/>
                  <a:pt x="106" y="203"/>
                  <a:pt x="106" y="204"/>
                </a:cubicBezTo>
                <a:close/>
                <a:moveTo>
                  <a:pt x="70" y="182"/>
                </a:moveTo>
                <a:cubicBezTo>
                  <a:pt x="70" y="182"/>
                  <a:pt x="70" y="182"/>
                  <a:pt x="70" y="182"/>
                </a:cubicBezTo>
                <a:cubicBezTo>
                  <a:pt x="70" y="181"/>
                  <a:pt x="70" y="181"/>
                  <a:pt x="70" y="181"/>
                </a:cubicBezTo>
                <a:cubicBezTo>
                  <a:pt x="71" y="181"/>
                  <a:pt x="71" y="181"/>
                  <a:pt x="71" y="180"/>
                </a:cubicBezTo>
                <a:cubicBezTo>
                  <a:pt x="73" y="179"/>
                  <a:pt x="74" y="177"/>
                  <a:pt x="76" y="176"/>
                </a:cubicBezTo>
                <a:cubicBezTo>
                  <a:pt x="74" y="176"/>
                  <a:pt x="72" y="178"/>
                  <a:pt x="71" y="180"/>
                </a:cubicBezTo>
                <a:cubicBezTo>
                  <a:pt x="71" y="180"/>
                  <a:pt x="71" y="180"/>
                  <a:pt x="71" y="180"/>
                </a:cubicBezTo>
                <a:cubicBezTo>
                  <a:pt x="71" y="180"/>
                  <a:pt x="70" y="181"/>
                  <a:pt x="70" y="181"/>
                </a:cubicBezTo>
                <a:cubicBezTo>
                  <a:pt x="70" y="182"/>
                  <a:pt x="70" y="182"/>
                  <a:pt x="70" y="182"/>
                </a:cubicBezTo>
                <a:close/>
                <a:moveTo>
                  <a:pt x="73" y="188"/>
                </a:moveTo>
                <a:cubicBezTo>
                  <a:pt x="74" y="186"/>
                  <a:pt x="77" y="184"/>
                  <a:pt x="78" y="182"/>
                </a:cubicBezTo>
                <a:cubicBezTo>
                  <a:pt x="76" y="184"/>
                  <a:pt x="74" y="185"/>
                  <a:pt x="72" y="187"/>
                </a:cubicBezTo>
                <a:cubicBezTo>
                  <a:pt x="72" y="187"/>
                  <a:pt x="72" y="189"/>
                  <a:pt x="73" y="188"/>
                </a:cubicBezTo>
                <a:close/>
                <a:moveTo>
                  <a:pt x="25" y="45"/>
                </a:moveTo>
                <a:cubicBezTo>
                  <a:pt x="26" y="44"/>
                  <a:pt x="26" y="44"/>
                  <a:pt x="26" y="44"/>
                </a:cubicBezTo>
                <a:cubicBezTo>
                  <a:pt x="26" y="44"/>
                  <a:pt x="26" y="44"/>
                  <a:pt x="26" y="44"/>
                </a:cubicBezTo>
                <a:cubicBezTo>
                  <a:pt x="27" y="43"/>
                  <a:pt x="27" y="43"/>
                  <a:pt x="27" y="43"/>
                </a:cubicBezTo>
                <a:cubicBezTo>
                  <a:pt x="28" y="42"/>
                  <a:pt x="29" y="40"/>
                  <a:pt x="30" y="38"/>
                </a:cubicBezTo>
                <a:cubicBezTo>
                  <a:pt x="30" y="38"/>
                  <a:pt x="30" y="38"/>
                  <a:pt x="30" y="38"/>
                </a:cubicBezTo>
                <a:cubicBezTo>
                  <a:pt x="31" y="38"/>
                  <a:pt x="32" y="37"/>
                  <a:pt x="31" y="36"/>
                </a:cubicBezTo>
                <a:cubicBezTo>
                  <a:pt x="31" y="36"/>
                  <a:pt x="30" y="37"/>
                  <a:pt x="30" y="38"/>
                </a:cubicBezTo>
                <a:cubicBezTo>
                  <a:pt x="29" y="39"/>
                  <a:pt x="28" y="41"/>
                  <a:pt x="27" y="42"/>
                </a:cubicBezTo>
                <a:cubicBezTo>
                  <a:pt x="27" y="42"/>
                  <a:pt x="27" y="43"/>
                  <a:pt x="27" y="43"/>
                </a:cubicBezTo>
                <a:cubicBezTo>
                  <a:pt x="26" y="44"/>
                  <a:pt x="26" y="44"/>
                  <a:pt x="26" y="44"/>
                </a:cubicBezTo>
                <a:cubicBezTo>
                  <a:pt x="26" y="44"/>
                  <a:pt x="26" y="44"/>
                  <a:pt x="26" y="44"/>
                </a:cubicBezTo>
                <a:lnTo>
                  <a:pt x="25" y="45"/>
                </a:lnTo>
                <a:close/>
                <a:moveTo>
                  <a:pt x="80" y="75"/>
                </a:moveTo>
                <a:cubicBezTo>
                  <a:pt x="80" y="75"/>
                  <a:pt x="80" y="75"/>
                  <a:pt x="80" y="75"/>
                </a:cubicBezTo>
                <a:cubicBezTo>
                  <a:pt x="79" y="77"/>
                  <a:pt x="77" y="78"/>
                  <a:pt x="75" y="80"/>
                </a:cubicBezTo>
                <a:cubicBezTo>
                  <a:pt x="75" y="80"/>
                  <a:pt x="76" y="81"/>
                  <a:pt x="76" y="81"/>
                </a:cubicBezTo>
                <a:lnTo>
                  <a:pt x="80" y="75"/>
                </a:lnTo>
                <a:close/>
                <a:moveTo>
                  <a:pt x="46" y="90"/>
                </a:moveTo>
                <a:cubicBezTo>
                  <a:pt x="46" y="90"/>
                  <a:pt x="47" y="89"/>
                  <a:pt x="47" y="88"/>
                </a:cubicBezTo>
                <a:cubicBezTo>
                  <a:pt x="47" y="88"/>
                  <a:pt x="48" y="88"/>
                  <a:pt x="48" y="87"/>
                </a:cubicBezTo>
                <a:cubicBezTo>
                  <a:pt x="49" y="87"/>
                  <a:pt x="49" y="86"/>
                  <a:pt x="49" y="85"/>
                </a:cubicBezTo>
                <a:cubicBezTo>
                  <a:pt x="50" y="84"/>
                  <a:pt x="50" y="84"/>
                  <a:pt x="50" y="84"/>
                </a:cubicBezTo>
                <a:cubicBezTo>
                  <a:pt x="50" y="84"/>
                  <a:pt x="50" y="84"/>
                  <a:pt x="50" y="84"/>
                </a:cubicBezTo>
                <a:cubicBezTo>
                  <a:pt x="51" y="83"/>
                  <a:pt x="51" y="83"/>
                  <a:pt x="51" y="82"/>
                </a:cubicBezTo>
                <a:cubicBezTo>
                  <a:pt x="51" y="81"/>
                  <a:pt x="51" y="81"/>
                  <a:pt x="51" y="82"/>
                </a:cubicBezTo>
                <a:cubicBezTo>
                  <a:pt x="50" y="82"/>
                  <a:pt x="51" y="83"/>
                  <a:pt x="50" y="84"/>
                </a:cubicBezTo>
                <a:cubicBezTo>
                  <a:pt x="50" y="84"/>
                  <a:pt x="50" y="84"/>
                  <a:pt x="50" y="84"/>
                </a:cubicBezTo>
                <a:cubicBezTo>
                  <a:pt x="49" y="85"/>
                  <a:pt x="49" y="85"/>
                  <a:pt x="49" y="85"/>
                </a:cubicBezTo>
                <a:cubicBezTo>
                  <a:pt x="48" y="85"/>
                  <a:pt x="48" y="86"/>
                  <a:pt x="48" y="87"/>
                </a:cubicBezTo>
                <a:cubicBezTo>
                  <a:pt x="47" y="88"/>
                  <a:pt x="46" y="89"/>
                  <a:pt x="46" y="90"/>
                </a:cubicBezTo>
                <a:close/>
                <a:moveTo>
                  <a:pt x="89" y="185"/>
                </a:moveTo>
                <a:cubicBezTo>
                  <a:pt x="87" y="187"/>
                  <a:pt x="85" y="189"/>
                  <a:pt x="83" y="191"/>
                </a:cubicBezTo>
                <a:cubicBezTo>
                  <a:pt x="83" y="191"/>
                  <a:pt x="83" y="192"/>
                  <a:pt x="83" y="191"/>
                </a:cubicBezTo>
                <a:cubicBezTo>
                  <a:pt x="85" y="190"/>
                  <a:pt x="88" y="188"/>
                  <a:pt x="89" y="185"/>
                </a:cubicBezTo>
                <a:close/>
                <a:moveTo>
                  <a:pt x="59" y="175"/>
                </a:moveTo>
                <a:cubicBezTo>
                  <a:pt x="52" y="182"/>
                  <a:pt x="52" y="182"/>
                  <a:pt x="52" y="182"/>
                </a:cubicBezTo>
                <a:cubicBezTo>
                  <a:pt x="52" y="183"/>
                  <a:pt x="52" y="184"/>
                  <a:pt x="52" y="183"/>
                </a:cubicBezTo>
                <a:cubicBezTo>
                  <a:pt x="55" y="180"/>
                  <a:pt x="57" y="178"/>
                  <a:pt x="59" y="175"/>
                </a:cubicBezTo>
                <a:close/>
                <a:moveTo>
                  <a:pt x="134" y="61"/>
                </a:moveTo>
                <a:cubicBezTo>
                  <a:pt x="136" y="60"/>
                  <a:pt x="137" y="59"/>
                  <a:pt x="139" y="58"/>
                </a:cubicBezTo>
                <a:cubicBezTo>
                  <a:pt x="139" y="58"/>
                  <a:pt x="137" y="57"/>
                  <a:pt x="137" y="57"/>
                </a:cubicBezTo>
                <a:cubicBezTo>
                  <a:pt x="136" y="58"/>
                  <a:pt x="134" y="59"/>
                  <a:pt x="134" y="60"/>
                </a:cubicBezTo>
                <a:cubicBezTo>
                  <a:pt x="134" y="60"/>
                  <a:pt x="134" y="60"/>
                  <a:pt x="134" y="61"/>
                </a:cubicBezTo>
                <a:close/>
                <a:moveTo>
                  <a:pt x="116" y="23"/>
                </a:moveTo>
                <a:cubicBezTo>
                  <a:pt x="116" y="23"/>
                  <a:pt x="116" y="23"/>
                  <a:pt x="116" y="23"/>
                </a:cubicBezTo>
                <a:cubicBezTo>
                  <a:pt x="119" y="21"/>
                  <a:pt x="121" y="19"/>
                  <a:pt x="124" y="18"/>
                </a:cubicBezTo>
                <a:cubicBezTo>
                  <a:pt x="124" y="18"/>
                  <a:pt x="122" y="17"/>
                  <a:pt x="122" y="18"/>
                </a:cubicBezTo>
                <a:cubicBezTo>
                  <a:pt x="120" y="19"/>
                  <a:pt x="119" y="21"/>
                  <a:pt x="116" y="22"/>
                </a:cubicBezTo>
                <a:cubicBezTo>
                  <a:pt x="116" y="22"/>
                  <a:pt x="116" y="22"/>
                  <a:pt x="116" y="23"/>
                </a:cubicBezTo>
                <a:close/>
                <a:moveTo>
                  <a:pt x="146" y="63"/>
                </a:moveTo>
                <a:cubicBezTo>
                  <a:pt x="146" y="63"/>
                  <a:pt x="146" y="63"/>
                  <a:pt x="145" y="63"/>
                </a:cubicBezTo>
                <a:cubicBezTo>
                  <a:pt x="137" y="68"/>
                  <a:pt x="137" y="68"/>
                  <a:pt x="137" y="68"/>
                </a:cubicBezTo>
                <a:cubicBezTo>
                  <a:pt x="141" y="67"/>
                  <a:pt x="144" y="65"/>
                  <a:pt x="146" y="63"/>
                </a:cubicBezTo>
                <a:close/>
                <a:moveTo>
                  <a:pt x="125" y="23"/>
                </a:moveTo>
                <a:cubicBezTo>
                  <a:pt x="127" y="22"/>
                  <a:pt x="129" y="21"/>
                  <a:pt x="132" y="20"/>
                </a:cubicBezTo>
                <a:cubicBezTo>
                  <a:pt x="131" y="19"/>
                  <a:pt x="129" y="19"/>
                  <a:pt x="129" y="19"/>
                </a:cubicBezTo>
                <a:cubicBezTo>
                  <a:pt x="128" y="20"/>
                  <a:pt x="127" y="21"/>
                  <a:pt x="126" y="22"/>
                </a:cubicBezTo>
                <a:cubicBezTo>
                  <a:pt x="125" y="22"/>
                  <a:pt x="123" y="24"/>
                  <a:pt x="125" y="23"/>
                </a:cubicBezTo>
                <a:close/>
                <a:moveTo>
                  <a:pt x="58" y="183"/>
                </a:moveTo>
                <a:cubicBezTo>
                  <a:pt x="61" y="180"/>
                  <a:pt x="64" y="177"/>
                  <a:pt x="67" y="174"/>
                </a:cubicBezTo>
                <a:cubicBezTo>
                  <a:pt x="63" y="176"/>
                  <a:pt x="61" y="180"/>
                  <a:pt x="58" y="183"/>
                </a:cubicBezTo>
                <a:cubicBezTo>
                  <a:pt x="58" y="183"/>
                  <a:pt x="58" y="183"/>
                  <a:pt x="58" y="183"/>
                </a:cubicBezTo>
                <a:close/>
                <a:moveTo>
                  <a:pt x="74" y="183"/>
                </a:moveTo>
                <a:cubicBezTo>
                  <a:pt x="76" y="181"/>
                  <a:pt x="78" y="179"/>
                  <a:pt x="81" y="178"/>
                </a:cubicBezTo>
                <a:cubicBezTo>
                  <a:pt x="80" y="178"/>
                  <a:pt x="79" y="177"/>
                  <a:pt x="78" y="178"/>
                </a:cubicBezTo>
                <a:cubicBezTo>
                  <a:pt x="77" y="179"/>
                  <a:pt x="76" y="181"/>
                  <a:pt x="74" y="182"/>
                </a:cubicBezTo>
                <a:cubicBezTo>
                  <a:pt x="74" y="182"/>
                  <a:pt x="74" y="183"/>
                  <a:pt x="74" y="183"/>
                </a:cubicBezTo>
                <a:close/>
                <a:moveTo>
                  <a:pt x="27" y="63"/>
                </a:moveTo>
                <a:cubicBezTo>
                  <a:pt x="27" y="63"/>
                  <a:pt x="27" y="63"/>
                  <a:pt x="27" y="63"/>
                </a:cubicBezTo>
                <a:cubicBezTo>
                  <a:pt x="27" y="62"/>
                  <a:pt x="27" y="62"/>
                  <a:pt x="27" y="62"/>
                </a:cubicBezTo>
                <a:cubicBezTo>
                  <a:pt x="30" y="59"/>
                  <a:pt x="31" y="57"/>
                  <a:pt x="33" y="54"/>
                </a:cubicBezTo>
                <a:cubicBezTo>
                  <a:pt x="34" y="53"/>
                  <a:pt x="34" y="53"/>
                  <a:pt x="34" y="53"/>
                </a:cubicBezTo>
                <a:cubicBezTo>
                  <a:pt x="35" y="52"/>
                  <a:pt x="37" y="49"/>
                  <a:pt x="38" y="47"/>
                </a:cubicBezTo>
                <a:cubicBezTo>
                  <a:pt x="34" y="53"/>
                  <a:pt x="34" y="53"/>
                  <a:pt x="34" y="53"/>
                </a:cubicBezTo>
                <a:cubicBezTo>
                  <a:pt x="33" y="54"/>
                  <a:pt x="33" y="54"/>
                  <a:pt x="33" y="54"/>
                </a:cubicBezTo>
                <a:cubicBezTo>
                  <a:pt x="31" y="56"/>
                  <a:pt x="29" y="59"/>
                  <a:pt x="27" y="62"/>
                </a:cubicBezTo>
                <a:cubicBezTo>
                  <a:pt x="27" y="63"/>
                  <a:pt x="27" y="63"/>
                  <a:pt x="27" y="63"/>
                </a:cubicBezTo>
                <a:close/>
                <a:moveTo>
                  <a:pt x="129" y="189"/>
                </a:moveTo>
                <a:cubicBezTo>
                  <a:pt x="130" y="189"/>
                  <a:pt x="131" y="189"/>
                  <a:pt x="131" y="190"/>
                </a:cubicBezTo>
                <a:cubicBezTo>
                  <a:pt x="135" y="188"/>
                  <a:pt x="135" y="188"/>
                  <a:pt x="135" y="188"/>
                </a:cubicBezTo>
                <a:cubicBezTo>
                  <a:pt x="134" y="187"/>
                  <a:pt x="133" y="187"/>
                  <a:pt x="132" y="187"/>
                </a:cubicBezTo>
                <a:cubicBezTo>
                  <a:pt x="131" y="187"/>
                  <a:pt x="130" y="188"/>
                  <a:pt x="129" y="189"/>
                </a:cubicBezTo>
                <a:close/>
                <a:moveTo>
                  <a:pt x="85" y="26"/>
                </a:moveTo>
                <a:cubicBezTo>
                  <a:pt x="86" y="26"/>
                  <a:pt x="87" y="26"/>
                  <a:pt x="87" y="25"/>
                </a:cubicBezTo>
                <a:cubicBezTo>
                  <a:pt x="88" y="24"/>
                  <a:pt x="88" y="24"/>
                  <a:pt x="88" y="24"/>
                </a:cubicBezTo>
                <a:cubicBezTo>
                  <a:pt x="88" y="24"/>
                  <a:pt x="88" y="24"/>
                  <a:pt x="88" y="24"/>
                </a:cubicBezTo>
                <a:cubicBezTo>
                  <a:pt x="89" y="24"/>
                  <a:pt x="89" y="24"/>
                  <a:pt x="89" y="24"/>
                </a:cubicBezTo>
                <a:cubicBezTo>
                  <a:pt x="89" y="23"/>
                  <a:pt x="89" y="23"/>
                  <a:pt x="89" y="23"/>
                </a:cubicBezTo>
                <a:cubicBezTo>
                  <a:pt x="89" y="23"/>
                  <a:pt x="90" y="23"/>
                  <a:pt x="90" y="23"/>
                </a:cubicBezTo>
                <a:cubicBezTo>
                  <a:pt x="90" y="22"/>
                  <a:pt x="90" y="22"/>
                  <a:pt x="90" y="22"/>
                </a:cubicBezTo>
                <a:cubicBezTo>
                  <a:pt x="91" y="22"/>
                  <a:pt x="91" y="22"/>
                  <a:pt x="91" y="22"/>
                </a:cubicBezTo>
                <a:cubicBezTo>
                  <a:pt x="91" y="22"/>
                  <a:pt x="91" y="22"/>
                  <a:pt x="91" y="22"/>
                </a:cubicBezTo>
                <a:cubicBezTo>
                  <a:pt x="92" y="21"/>
                  <a:pt x="92" y="21"/>
                  <a:pt x="92" y="21"/>
                </a:cubicBezTo>
                <a:cubicBezTo>
                  <a:pt x="92" y="21"/>
                  <a:pt x="93" y="20"/>
                  <a:pt x="93" y="20"/>
                </a:cubicBezTo>
                <a:cubicBezTo>
                  <a:pt x="100" y="16"/>
                  <a:pt x="100" y="16"/>
                  <a:pt x="100" y="16"/>
                </a:cubicBezTo>
                <a:cubicBezTo>
                  <a:pt x="99" y="15"/>
                  <a:pt x="97" y="15"/>
                  <a:pt x="97" y="16"/>
                </a:cubicBezTo>
                <a:cubicBezTo>
                  <a:pt x="96" y="17"/>
                  <a:pt x="94" y="19"/>
                  <a:pt x="93" y="19"/>
                </a:cubicBezTo>
                <a:cubicBezTo>
                  <a:pt x="93" y="19"/>
                  <a:pt x="93" y="20"/>
                  <a:pt x="93" y="20"/>
                </a:cubicBezTo>
                <a:cubicBezTo>
                  <a:pt x="92" y="20"/>
                  <a:pt x="92" y="20"/>
                  <a:pt x="92" y="21"/>
                </a:cubicBezTo>
                <a:cubicBezTo>
                  <a:pt x="91" y="21"/>
                  <a:pt x="91" y="21"/>
                  <a:pt x="91" y="22"/>
                </a:cubicBezTo>
                <a:cubicBezTo>
                  <a:pt x="91" y="22"/>
                  <a:pt x="91" y="22"/>
                  <a:pt x="91" y="22"/>
                </a:cubicBezTo>
                <a:cubicBezTo>
                  <a:pt x="90" y="22"/>
                  <a:pt x="90" y="22"/>
                  <a:pt x="90" y="22"/>
                </a:cubicBezTo>
                <a:cubicBezTo>
                  <a:pt x="90" y="23"/>
                  <a:pt x="90" y="23"/>
                  <a:pt x="90" y="23"/>
                </a:cubicBezTo>
                <a:cubicBezTo>
                  <a:pt x="89" y="23"/>
                  <a:pt x="89" y="23"/>
                  <a:pt x="89" y="23"/>
                </a:cubicBezTo>
                <a:cubicBezTo>
                  <a:pt x="89" y="24"/>
                  <a:pt x="89" y="24"/>
                  <a:pt x="89" y="24"/>
                </a:cubicBezTo>
                <a:cubicBezTo>
                  <a:pt x="88" y="24"/>
                  <a:pt x="88" y="24"/>
                  <a:pt x="88" y="24"/>
                </a:cubicBezTo>
                <a:cubicBezTo>
                  <a:pt x="88" y="24"/>
                  <a:pt x="88" y="24"/>
                  <a:pt x="88" y="24"/>
                </a:cubicBezTo>
                <a:cubicBezTo>
                  <a:pt x="87" y="25"/>
                  <a:pt x="87" y="25"/>
                  <a:pt x="87" y="25"/>
                </a:cubicBezTo>
                <a:cubicBezTo>
                  <a:pt x="87" y="25"/>
                  <a:pt x="86" y="26"/>
                  <a:pt x="85" y="26"/>
                </a:cubicBezTo>
                <a:close/>
                <a:moveTo>
                  <a:pt x="24" y="151"/>
                </a:moveTo>
                <a:cubicBezTo>
                  <a:pt x="27" y="147"/>
                  <a:pt x="30" y="142"/>
                  <a:pt x="34" y="138"/>
                </a:cubicBezTo>
                <a:cubicBezTo>
                  <a:pt x="34" y="137"/>
                  <a:pt x="33" y="138"/>
                  <a:pt x="33" y="138"/>
                </a:cubicBezTo>
                <a:cubicBezTo>
                  <a:pt x="30" y="142"/>
                  <a:pt x="27" y="146"/>
                  <a:pt x="24" y="150"/>
                </a:cubicBezTo>
                <a:cubicBezTo>
                  <a:pt x="23" y="150"/>
                  <a:pt x="23" y="151"/>
                  <a:pt x="24" y="151"/>
                </a:cubicBezTo>
                <a:close/>
                <a:moveTo>
                  <a:pt x="39" y="65"/>
                </a:moveTo>
                <a:cubicBezTo>
                  <a:pt x="37" y="69"/>
                  <a:pt x="35" y="72"/>
                  <a:pt x="32" y="75"/>
                </a:cubicBezTo>
                <a:cubicBezTo>
                  <a:pt x="31" y="76"/>
                  <a:pt x="31" y="77"/>
                  <a:pt x="32" y="78"/>
                </a:cubicBezTo>
                <a:cubicBezTo>
                  <a:pt x="34" y="74"/>
                  <a:pt x="37" y="69"/>
                  <a:pt x="39" y="65"/>
                </a:cubicBezTo>
                <a:close/>
                <a:moveTo>
                  <a:pt x="104" y="187"/>
                </a:moveTo>
                <a:cubicBezTo>
                  <a:pt x="101" y="189"/>
                  <a:pt x="98" y="191"/>
                  <a:pt x="95" y="194"/>
                </a:cubicBezTo>
                <a:cubicBezTo>
                  <a:pt x="96" y="194"/>
                  <a:pt x="97" y="195"/>
                  <a:pt x="98" y="194"/>
                </a:cubicBezTo>
                <a:cubicBezTo>
                  <a:pt x="100" y="192"/>
                  <a:pt x="102" y="190"/>
                  <a:pt x="104" y="187"/>
                </a:cubicBezTo>
                <a:close/>
                <a:moveTo>
                  <a:pt x="66" y="27"/>
                </a:moveTo>
                <a:cubicBezTo>
                  <a:pt x="66" y="26"/>
                  <a:pt x="66" y="26"/>
                  <a:pt x="66" y="26"/>
                </a:cubicBezTo>
                <a:cubicBezTo>
                  <a:pt x="67" y="26"/>
                  <a:pt x="67" y="26"/>
                  <a:pt x="67" y="26"/>
                </a:cubicBezTo>
                <a:cubicBezTo>
                  <a:pt x="67" y="26"/>
                  <a:pt x="67" y="26"/>
                  <a:pt x="67" y="26"/>
                </a:cubicBezTo>
                <a:cubicBezTo>
                  <a:pt x="68" y="26"/>
                  <a:pt x="68" y="25"/>
                  <a:pt x="68" y="25"/>
                </a:cubicBezTo>
                <a:cubicBezTo>
                  <a:pt x="72" y="22"/>
                  <a:pt x="75" y="18"/>
                  <a:pt x="79" y="15"/>
                </a:cubicBezTo>
                <a:cubicBezTo>
                  <a:pt x="75" y="16"/>
                  <a:pt x="74" y="18"/>
                  <a:pt x="72" y="21"/>
                </a:cubicBezTo>
                <a:cubicBezTo>
                  <a:pt x="71" y="22"/>
                  <a:pt x="70" y="23"/>
                  <a:pt x="69" y="24"/>
                </a:cubicBezTo>
                <a:cubicBezTo>
                  <a:pt x="68" y="24"/>
                  <a:pt x="68" y="24"/>
                  <a:pt x="68" y="25"/>
                </a:cubicBezTo>
                <a:cubicBezTo>
                  <a:pt x="68" y="25"/>
                  <a:pt x="67" y="25"/>
                  <a:pt x="67" y="26"/>
                </a:cubicBezTo>
                <a:cubicBezTo>
                  <a:pt x="67" y="26"/>
                  <a:pt x="67" y="26"/>
                  <a:pt x="67" y="26"/>
                </a:cubicBezTo>
                <a:cubicBezTo>
                  <a:pt x="66" y="26"/>
                  <a:pt x="66" y="26"/>
                  <a:pt x="66" y="26"/>
                </a:cubicBezTo>
                <a:lnTo>
                  <a:pt x="66" y="27"/>
                </a:lnTo>
                <a:close/>
                <a:moveTo>
                  <a:pt x="85" y="180"/>
                </a:moveTo>
                <a:cubicBezTo>
                  <a:pt x="82" y="183"/>
                  <a:pt x="79" y="186"/>
                  <a:pt x="76" y="189"/>
                </a:cubicBezTo>
                <a:cubicBezTo>
                  <a:pt x="76" y="190"/>
                  <a:pt x="77" y="190"/>
                  <a:pt x="77" y="190"/>
                </a:cubicBezTo>
                <a:cubicBezTo>
                  <a:pt x="86" y="181"/>
                  <a:pt x="86" y="181"/>
                  <a:pt x="86" y="181"/>
                </a:cubicBezTo>
                <a:cubicBezTo>
                  <a:pt x="86" y="181"/>
                  <a:pt x="86" y="180"/>
                  <a:pt x="85" y="180"/>
                </a:cubicBezTo>
                <a:close/>
                <a:moveTo>
                  <a:pt x="140" y="64"/>
                </a:moveTo>
                <a:cubicBezTo>
                  <a:pt x="141" y="64"/>
                  <a:pt x="141" y="64"/>
                  <a:pt x="141" y="64"/>
                </a:cubicBezTo>
                <a:cubicBezTo>
                  <a:pt x="141" y="64"/>
                  <a:pt x="141" y="64"/>
                  <a:pt x="141" y="64"/>
                </a:cubicBezTo>
                <a:cubicBezTo>
                  <a:pt x="142" y="63"/>
                  <a:pt x="142" y="63"/>
                  <a:pt x="142" y="63"/>
                </a:cubicBezTo>
                <a:cubicBezTo>
                  <a:pt x="142" y="63"/>
                  <a:pt x="143" y="63"/>
                  <a:pt x="143" y="63"/>
                </a:cubicBezTo>
                <a:cubicBezTo>
                  <a:pt x="146" y="61"/>
                  <a:pt x="148" y="59"/>
                  <a:pt x="152" y="58"/>
                </a:cubicBezTo>
                <a:cubicBezTo>
                  <a:pt x="151" y="57"/>
                  <a:pt x="152" y="56"/>
                  <a:pt x="152" y="56"/>
                </a:cubicBezTo>
                <a:cubicBezTo>
                  <a:pt x="143" y="62"/>
                  <a:pt x="143" y="62"/>
                  <a:pt x="143" y="62"/>
                </a:cubicBezTo>
                <a:cubicBezTo>
                  <a:pt x="143" y="62"/>
                  <a:pt x="143" y="63"/>
                  <a:pt x="143" y="63"/>
                </a:cubicBezTo>
                <a:cubicBezTo>
                  <a:pt x="142" y="63"/>
                  <a:pt x="142" y="63"/>
                  <a:pt x="142" y="63"/>
                </a:cubicBezTo>
                <a:cubicBezTo>
                  <a:pt x="142" y="63"/>
                  <a:pt x="141" y="64"/>
                  <a:pt x="141" y="64"/>
                </a:cubicBezTo>
                <a:cubicBezTo>
                  <a:pt x="141" y="64"/>
                  <a:pt x="141" y="64"/>
                  <a:pt x="141" y="64"/>
                </a:cubicBezTo>
                <a:lnTo>
                  <a:pt x="140" y="64"/>
                </a:lnTo>
                <a:close/>
                <a:moveTo>
                  <a:pt x="23" y="160"/>
                </a:moveTo>
                <a:cubicBezTo>
                  <a:pt x="24" y="160"/>
                  <a:pt x="24" y="160"/>
                  <a:pt x="24" y="160"/>
                </a:cubicBezTo>
                <a:cubicBezTo>
                  <a:pt x="24" y="160"/>
                  <a:pt x="25" y="159"/>
                  <a:pt x="25" y="159"/>
                </a:cubicBezTo>
                <a:cubicBezTo>
                  <a:pt x="26" y="158"/>
                  <a:pt x="27" y="157"/>
                  <a:pt x="28" y="156"/>
                </a:cubicBezTo>
                <a:cubicBezTo>
                  <a:pt x="28" y="155"/>
                  <a:pt x="28" y="155"/>
                  <a:pt x="28" y="155"/>
                </a:cubicBezTo>
                <a:cubicBezTo>
                  <a:pt x="31" y="152"/>
                  <a:pt x="33" y="149"/>
                  <a:pt x="36" y="147"/>
                </a:cubicBezTo>
                <a:cubicBezTo>
                  <a:pt x="36" y="147"/>
                  <a:pt x="36" y="145"/>
                  <a:pt x="36" y="144"/>
                </a:cubicBezTo>
                <a:cubicBezTo>
                  <a:pt x="28" y="154"/>
                  <a:pt x="28" y="154"/>
                  <a:pt x="28" y="154"/>
                </a:cubicBezTo>
                <a:cubicBezTo>
                  <a:pt x="28" y="154"/>
                  <a:pt x="28" y="155"/>
                  <a:pt x="28" y="155"/>
                </a:cubicBezTo>
                <a:cubicBezTo>
                  <a:pt x="27" y="156"/>
                  <a:pt x="26" y="157"/>
                  <a:pt x="25" y="158"/>
                </a:cubicBezTo>
                <a:cubicBezTo>
                  <a:pt x="25" y="158"/>
                  <a:pt x="25" y="159"/>
                  <a:pt x="25" y="159"/>
                </a:cubicBezTo>
                <a:cubicBezTo>
                  <a:pt x="24" y="159"/>
                  <a:pt x="24" y="159"/>
                  <a:pt x="24" y="160"/>
                </a:cubicBezTo>
                <a:lnTo>
                  <a:pt x="23" y="160"/>
                </a:lnTo>
                <a:close/>
                <a:moveTo>
                  <a:pt x="109" y="194"/>
                </a:moveTo>
                <a:cubicBezTo>
                  <a:pt x="113" y="192"/>
                  <a:pt x="116" y="188"/>
                  <a:pt x="119" y="186"/>
                </a:cubicBezTo>
                <a:cubicBezTo>
                  <a:pt x="119" y="186"/>
                  <a:pt x="118" y="185"/>
                  <a:pt x="118" y="185"/>
                </a:cubicBezTo>
                <a:cubicBezTo>
                  <a:pt x="114" y="188"/>
                  <a:pt x="112" y="191"/>
                  <a:pt x="109" y="194"/>
                </a:cubicBezTo>
                <a:cubicBezTo>
                  <a:pt x="109" y="194"/>
                  <a:pt x="109" y="194"/>
                  <a:pt x="109" y="194"/>
                </a:cubicBezTo>
                <a:close/>
                <a:moveTo>
                  <a:pt x="21" y="148"/>
                </a:moveTo>
                <a:cubicBezTo>
                  <a:pt x="25" y="143"/>
                  <a:pt x="30" y="138"/>
                  <a:pt x="34" y="133"/>
                </a:cubicBezTo>
                <a:cubicBezTo>
                  <a:pt x="33" y="133"/>
                  <a:pt x="32" y="134"/>
                  <a:pt x="32" y="134"/>
                </a:cubicBezTo>
                <a:cubicBezTo>
                  <a:pt x="28" y="138"/>
                  <a:pt x="25" y="143"/>
                  <a:pt x="21" y="147"/>
                </a:cubicBezTo>
                <a:cubicBezTo>
                  <a:pt x="21" y="147"/>
                  <a:pt x="21" y="148"/>
                  <a:pt x="21" y="149"/>
                </a:cubicBezTo>
                <a:cubicBezTo>
                  <a:pt x="21" y="149"/>
                  <a:pt x="21" y="148"/>
                  <a:pt x="21" y="148"/>
                </a:cubicBezTo>
                <a:close/>
                <a:moveTo>
                  <a:pt x="46" y="182"/>
                </a:moveTo>
                <a:cubicBezTo>
                  <a:pt x="49" y="178"/>
                  <a:pt x="52" y="174"/>
                  <a:pt x="56" y="171"/>
                </a:cubicBezTo>
                <a:cubicBezTo>
                  <a:pt x="57" y="170"/>
                  <a:pt x="55" y="169"/>
                  <a:pt x="55" y="170"/>
                </a:cubicBezTo>
                <a:cubicBezTo>
                  <a:pt x="46" y="182"/>
                  <a:pt x="46" y="182"/>
                  <a:pt x="46" y="182"/>
                </a:cubicBezTo>
                <a:cubicBezTo>
                  <a:pt x="46" y="182"/>
                  <a:pt x="45" y="183"/>
                  <a:pt x="46" y="182"/>
                </a:cubicBezTo>
                <a:close/>
                <a:moveTo>
                  <a:pt x="43" y="30"/>
                </a:moveTo>
                <a:cubicBezTo>
                  <a:pt x="43" y="33"/>
                  <a:pt x="44" y="35"/>
                  <a:pt x="45" y="37"/>
                </a:cubicBezTo>
                <a:cubicBezTo>
                  <a:pt x="45" y="37"/>
                  <a:pt x="46" y="37"/>
                  <a:pt x="47" y="38"/>
                </a:cubicBezTo>
                <a:cubicBezTo>
                  <a:pt x="46" y="36"/>
                  <a:pt x="46" y="35"/>
                  <a:pt x="46" y="34"/>
                </a:cubicBezTo>
                <a:cubicBezTo>
                  <a:pt x="46" y="32"/>
                  <a:pt x="45" y="31"/>
                  <a:pt x="43" y="30"/>
                </a:cubicBezTo>
                <a:cubicBezTo>
                  <a:pt x="43" y="30"/>
                  <a:pt x="43" y="29"/>
                  <a:pt x="43" y="30"/>
                </a:cubicBezTo>
                <a:close/>
                <a:moveTo>
                  <a:pt x="55" y="51"/>
                </a:moveTo>
                <a:cubicBezTo>
                  <a:pt x="56" y="55"/>
                  <a:pt x="57" y="59"/>
                  <a:pt x="58" y="63"/>
                </a:cubicBezTo>
                <a:cubicBezTo>
                  <a:pt x="58" y="63"/>
                  <a:pt x="59" y="62"/>
                  <a:pt x="59" y="62"/>
                </a:cubicBezTo>
                <a:cubicBezTo>
                  <a:pt x="58" y="58"/>
                  <a:pt x="58" y="54"/>
                  <a:pt x="56" y="51"/>
                </a:cubicBezTo>
                <a:cubicBezTo>
                  <a:pt x="56" y="50"/>
                  <a:pt x="55" y="50"/>
                  <a:pt x="55" y="51"/>
                </a:cubicBezTo>
                <a:close/>
                <a:moveTo>
                  <a:pt x="81" y="65"/>
                </a:moveTo>
                <a:cubicBezTo>
                  <a:pt x="83" y="65"/>
                  <a:pt x="84" y="66"/>
                  <a:pt x="86" y="66"/>
                </a:cubicBezTo>
                <a:cubicBezTo>
                  <a:pt x="92" y="67"/>
                  <a:pt x="95" y="70"/>
                  <a:pt x="96" y="75"/>
                </a:cubicBezTo>
                <a:cubicBezTo>
                  <a:pt x="96" y="75"/>
                  <a:pt x="96" y="74"/>
                  <a:pt x="96" y="74"/>
                </a:cubicBezTo>
                <a:cubicBezTo>
                  <a:pt x="95" y="67"/>
                  <a:pt x="87" y="63"/>
                  <a:pt x="79" y="64"/>
                </a:cubicBezTo>
                <a:cubicBezTo>
                  <a:pt x="79" y="64"/>
                  <a:pt x="81" y="65"/>
                  <a:pt x="81" y="65"/>
                </a:cubicBezTo>
                <a:close/>
                <a:moveTo>
                  <a:pt x="121" y="41"/>
                </a:moveTo>
                <a:cubicBezTo>
                  <a:pt x="122" y="40"/>
                  <a:pt x="124" y="40"/>
                  <a:pt x="125" y="39"/>
                </a:cubicBezTo>
                <a:cubicBezTo>
                  <a:pt x="126" y="38"/>
                  <a:pt x="127" y="37"/>
                  <a:pt x="129" y="35"/>
                </a:cubicBezTo>
                <a:cubicBezTo>
                  <a:pt x="128" y="35"/>
                  <a:pt x="130" y="34"/>
                  <a:pt x="129" y="34"/>
                </a:cubicBezTo>
                <a:cubicBezTo>
                  <a:pt x="126" y="35"/>
                  <a:pt x="123" y="37"/>
                  <a:pt x="121" y="40"/>
                </a:cubicBezTo>
                <a:cubicBezTo>
                  <a:pt x="121" y="40"/>
                  <a:pt x="120" y="41"/>
                  <a:pt x="121" y="41"/>
                </a:cubicBezTo>
                <a:close/>
                <a:moveTo>
                  <a:pt x="94" y="27"/>
                </a:moveTo>
                <a:cubicBezTo>
                  <a:pt x="94" y="26"/>
                  <a:pt x="94" y="26"/>
                  <a:pt x="94" y="26"/>
                </a:cubicBezTo>
                <a:cubicBezTo>
                  <a:pt x="94" y="26"/>
                  <a:pt x="94" y="26"/>
                  <a:pt x="94" y="26"/>
                </a:cubicBezTo>
                <a:cubicBezTo>
                  <a:pt x="95" y="26"/>
                  <a:pt x="95" y="26"/>
                  <a:pt x="95" y="26"/>
                </a:cubicBezTo>
                <a:cubicBezTo>
                  <a:pt x="95" y="25"/>
                  <a:pt x="95" y="25"/>
                  <a:pt x="95" y="25"/>
                </a:cubicBezTo>
                <a:cubicBezTo>
                  <a:pt x="96" y="25"/>
                  <a:pt x="96" y="25"/>
                  <a:pt x="96" y="25"/>
                </a:cubicBezTo>
                <a:cubicBezTo>
                  <a:pt x="96" y="25"/>
                  <a:pt x="97" y="24"/>
                  <a:pt x="97" y="24"/>
                </a:cubicBezTo>
                <a:cubicBezTo>
                  <a:pt x="101" y="20"/>
                  <a:pt x="106" y="17"/>
                  <a:pt x="111" y="14"/>
                </a:cubicBezTo>
                <a:cubicBezTo>
                  <a:pt x="107" y="13"/>
                  <a:pt x="107" y="13"/>
                  <a:pt x="107" y="13"/>
                </a:cubicBezTo>
                <a:cubicBezTo>
                  <a:pt x="107" y="14"/>
                  <a:pt x="108" y="14"/>
                  <a:pt x="108" y="15"/>
                </a:cubicBezTo>
                <a:cubicBezTo>
                  <a:pt x="106" y="15"/>
                  <a:pt x="105" y="16"/>
                  <a:pt x="104" y="17"/>
                </a:cubicBezTo>
                <a:cubicBezTo>
                  <a:pt x="101" y="19"/>
                  <a:pt x="99" y="21"/>
                  <a:pt x="97" y="23"/>
                </a:cubicBezTo>
                <a:cubicBezTo>
                  <a:pt x="97" y="23"/>
                  <a:pt x="97" y="24"/>
                  <a:pt x="97" y="24"/>
                </a:cubicBezTo>
                <a:cubicBezTo>
                  <a:pt x="96" y="24"/>
                  <a:pt x="96" y="24"/>
                  <a:pt x="96" y="25"/>
                </a:cubicBezTo>
                <a:cubicBezTo>
                  <a:pt x="95" y="25"/>
                  <a:pt x="95" y="25"/>
                  <a:pt x="95" y="25"/>
                </a:cubicBezTo>
                <a:cubicBezTo>
                  <a:pt x="95" y="26"/>
                  <a:pt x="95" y="26"/>
                  <a:pt x="95" y="26"/>
                </a:cubicBezTo>
                <a:cubicBezTo>
                  <a:pt x="94" y="26"/>
                  <a:pt x="94" y="26"/>
                  <a:pt x="94" y="26"/>
                </a:cubicBezTo>
                <a:cubicBezTo>
                  <a:pt x="94" y="26"/>
                  <a:pt x="94" y="26"/>
                  <a:pt x="94" y="26"/>
                </a:cubicBezTo>
                <a:lnTo>
                  <a:pt x="94" y="27"/>
                </a:lnTo>
                <a:close/>
                <a:moveTo>
                  <a:pt x="118" y="36"/>
                </a:moveTo>
                <a:cubicBezTo>
                  <a:pt x="119" y="35"/>
                  <a:pt x="119" y="35"/>
                  <a:pt x="119" y="35"/>
                </a:cubicBezTo>
                <a:cubicBezTo>
                  <a:pt x="125" y="32"/>
                  <a:pt x="130" y="27"/>
                  <a:pt x="134" y="22"/>
                </a:cubicBezTo>
                <a:cubicBezTo>
                  <a:pt x="129" y="26"/>
                  <a:pt x="124" y="31"/>
                  <a:pt x="119" y="34"/>
                </a:cubicBezTo>
                <a:cubicBezTo>
                  <a:pt x="119" y="35"/>
                  <a:pt x="119" y="35"/>
                  <a:pt x="119" y="35"/>
                </a:cubicBezTo>
                <a:cubicBezTo>
                  <a:pt x="118" y="35"/>
                  <a:pt x="118" y="35"/>
                  <a:pt x="118" y="36"/>
                </a:cubicBezTo>
                <a:close/>
                <a:moveTo>
                  <a:pt x="132" y="54"/>
                </a:moveTo>
                <a:cubicBezTo>
                  <a:pt x="137" y="51"/>
                  <a:pt x="141" y="48"/>
                  <a:pt x="146" y="44"/>
                </a:cubicBezTo>
                <a:cubicBezTo>
                  <a:pt x="140" y="46"/>
                  <a:pt x="136" y="51"/>
                  <a:pt x="132" y="54"/>
                </a:cubicBezTo>
                <a:close/>
                <a:moveTo>
                  <a:pt x="32" y="153"/>
                </a:moveTo>
                <a:cubicBezTo>
                  <a:pt x="29" y="157"/>
                  <a:pt x="25" y="160"/>
                  <a:pt x="22" y="165"/>
                </a:cubicBezTo>
                <a:cubicBezTo>
                  <a:pt x="22" y="165"/>
                  <a:pt x="22" y="166"/>
                  <a:pt x="22" y="167"/>
                </a:cubicBezTo>
                <a:cubicBezTo>
                  <a:pt x="26" y="163"/>
                  <a:pt x="29" y="158"/>
                  <a:pt x="32" y="153"/>
                </a:cubicBezTo>
                <a:close/>
                <a:moveTo>
                  <a:pt x="140" y="84"/>
                </a:moveTo>
                <a:cubicBezTo>
                  <a:pt x="143" y="84"/>
                  <a:pt x="145" y="82"/>
                  <a:pt x="147" y="80"/>
                </a:cubicBezTo>
                <a:cubicBezTo>
                  <a:pt x="148" y="80"/>
                  <a:pt x="148" y="78"/>
                  <a:pt x="148" y="76"/>
                </a:cubicBezTo>
                <a:cubicBezTo>
                  <a:pt x="145" y="79"/>
                  <a:pt x="142" y="81"/>
                  <a:pt x="140" y="84"/>
                </a:cubicBezTo>
                <a:cubicBezTo>
                  <a:pt x="140" y="84"/>
                  <a:pt x="140" y="84"/>
                  <a:pt x="140" y="84"/>
                </a:cubicBezTo>
                <a:close/>
                <a:moveTo>
                  <a:pt x="26" y="172"/>
                </a:moveTo>
                <a:cubicBezTo>
                  <a:pt x="27" y="172"/>
                  <a:pt x="27" y="172"/>
                  <a:pt x="27" y="171"/>
                </a:cubicBezTo>
                <a:cubicBezTo>
                  <a:pt x="30" y="168"/>
                  <a:pt x="33" y="165"/>
                  <a:pt x="36" y="162"/>
                </a:cubicBezTo>
                <a:cubicBezTo>
                  <a:pt x="36" y="161"/>
                  <a:pt x="36" y="160"/>
                  <a:pt x="37" y="159"/>
                </a:cubicBezTo>
                <a:cubicBezTo>
                  <a:pt x="37" y="158"/>
                  <a:pt x="38" y="159"/>
                  <a:pt x="39" y="158"/>
                </a:cubicBezTo>
                <a:cubicBezTo>
                  <a:pt x="38" y="158"/>
                  <a:pt x="39" y="156"/>
                  <a:pt x="38" y="157"/>
                </a:cubicBezTo>
                <a:cubicBezTo>
                  <a:pt x="27" y="171"/>
                  <a:pt x="27" y="171"/>
                  <a:pt x="27" y="171"/>
                </a:cubicBezTo>
                <a:cubicBezTo>
                  <a:pt x="26" y="171"/>
                  <a:pt x="26" y="172"/>
                  <a:pt x="26" y="172"/>
                </a:cubicBezTo>
                <a:close/>
                <a:moveTo>
                  <a:pt x="159" y="127"/>
                </a:moveTo>
                <a:cubicBezTo>
                  <a:pt x="160" y="127"/>
                  <a:pt x="160" y="128"/>
                  <a:pt x="160" y="128"/>
                </a:cubicBezTo>
                <a:cubicBezTo>
                  <a:pt x="160" y="128"/>
                  <a:pt x="160" y="129"/>
                  <a:pt x="160" y="129"/>
                </a:cubicBezTo>
                <a:cubicBezTo>
                  <a:pt x="161" y="129"/>
                  <a:pt x="162" y="130"/>
                  <a:pt x="163" y="131"/>
                </a:cubicBezTo>
                <a:cubicBezTo>
                  <a:pt x="164" y="129"/>
                  <a:pt x="164" y="127"/>
                  <a:pt x="165" y="126"/>
                </a:cubicBezTo>
                <a:cubicBezTo>
                  <a:pt x="163" y="126"/>
                  <a:pt x="161" y="126"/>
                  <a:pt x="159" y="125"/>
                </a:cubicBezTo>
                <a:cubicBezTo>
                  <a:pt x="159" y="126"/>
                  <a:pt x="160" y="126"/>
                  <a:pt x="159" y="127"/>
                </a:cubicBezTo>
                <a:close/>
                <a:moveTo>
                  <a:pt x="87" y="191"/>
                </a:moveTo>
                <a:cubicBezTo>
                  <a:pt x="99" y="181"/>
                  <a:pt x="99" y="181"/>
                  <a:pt x="99" y="181"/>
                </a:cubicBezTo>
                <a:cubicBezTo>
                  <a:pt x="98" y="181"/>
                  <a:pt x="97" y="181"/>
                  <a:pt x="96" y="180"/>
                </a:cubicBezTo>
                <a:cubicBezTo>
                  <a:pt x="93" y="184"/>
                  <a:pt x="90" y="187"/>
                  <a:pt x="87" y="191"/>
                </a:cubicBezTo>
                <a:close/>
                <a:moveTo>
                  <a:pt x="127" y="190"/>
                </a:moveTo>
                <a:cubicBezTo>
                  <a:pt x="124" y="192"/>
                  <a:pt x="120" y="195"/>
                  <a:pt x="117" y="198"/>
                </a:cubicBezTo>
                <a:cubicBezTo>
                  <a:pt x="121" y="197"/>
                  <a:pt x="125" y="195"/>
                  <a:pt x="128" y="192"/>
                </a:cubicBezTo>
                <a:cubicBezTo>
                  <a:pt x="129" y="191"/>
                  <a:pt x="127" y="191"/>
                  <a:pt x="127" y="190"/>
                </a:cubicBezTo>
                <a:close/>
                <a:moveTo>
                  <a:pt x="78" y="81"/>
                </a:moveTo>
                <a:cubicBezTo>
                  <a:pt x="82" y="79"/>
                  <a:pt x="84" y="76"/>
                  <a:pt x="88" y="73"/>
                </a:cubicBezTo>
                <a:cubicBezTo>
                  <a:pt x="88" y="72"/>
                  <a:pt x="86" y="72"/>
                  <a:pt x="85" y="71"/>
                </a:cubicBezTo>
                <a:cubicBezTo>
                  <a:pt x="83" y="75"/>
                  <a:pt x="80" y="78"/>
                  <a:pt x="78" y="81"/>
                </a:cubicBezTo>
                <a:close/>
                <a:moveTo>
                  <a:pt x="21" y="143"/>
                </a:moveTo>
                <a:cubicBezTo>
                  <a:pt x="26" y="138"/>
                  <a:pt x="29" y="134"/>
                  <a:pt x="33" y="129"/>
                </a:cubicBezTo>
                <a:cubicBezTo>
                  <a:pt x="33" y="128"/>
                  <a:pt x="33" y="128"/>
                  <a:pt x="33" y="127"/>
                </a:cubicBezTo>
                <a:cubicBezTo>
                  <a:pt x="30" y="130"/>
                  <a:pt x="27" y="134"/>
                  <a:pt x="25" y="137"/>
                </a:cubicBezTo>
                <a:cubicBezTo>
                  <a:pt x="24" y="139"/>
                  <a:pt x="22" y="141"/>
                  <a:pt x="21" y="143"/>
                </a:cubicBezTo>
                <a:close/>
                <a:moveTo>
                  <a:pt x="80" y="191"/>
                </a:moveTo>
                <a:cubicBezTo>
                  <a:pt x="84" y="187"/>
                  <a:pt x="88" y="183"/>
                  <a:pt x="93" y="180"/>
                </a:cubicBezTo>
                <a:cubicBezTo>
                  <a:pt x="92" y="180"/>
                  <a:pt x="90" y="180"/>
                  <a:pt x="90" y="180"/>
                </a:cubicBezTo>
                <a:cubicBezTo>
                  <a:pt x="89" y="179"/>
                  <a:pt x="88" y="181"/>
                  <a:pt x="87" y="182"/>
                </a:cubicBezTo>
                <a:cubicBezTo>
                  <a:pt x="85" y="185"/>
                  <a:pt x="82" y="188"/>
                  <a:pt x="80" y="191"/>
                </a:cubicBezTo>
                <a:close/>
                <a:moveTo>
                  <a:pt x="103" y="26"/>
                </a:moveTo>
                <a:cubicBezTo>
                  <a:pt x="104" y="26"/>
                  <a:pt x="104" y="26"/>
                  <a:pt x="104" y="26"/>
                </a:cubicBezTo>
                <a:cubicBezTo>
                  <a:pt x="108" y="23"/>
                  <a:pt x="113" y="19"/>
                  <a:pt x="118" y="16"/>
                </a:cubicBezTo>
                <a:cubicBezTo>
                  <a:pt x="117" y="15"/>
                  <a:pt x="115" y="14"/>
                  <a:pt x="115" y="15"/>
                </a:cubicBezTo>
                <a:cubicBezTo>
                  <a:pt x="104" y="25"/>
                  <a:pt x="104" y="25"/>
                  <a:pt x="104" y="25"/>
                </a:cubicBezTo>
                <a:cubicBezTo>
                  <a:pt x="104" y="25"/>
                  <a:pt x="104" y="26"/>
                  <a:pt x="104" y="26"/>
                </a:cubicBezTo>
                <a:lnTo>
                  <a:pt x="103" y="26"/>
                </a:lnTo>
                <a:close/>
                <a:moveTo>
                  <a:pt x="30" y="64"/>
                </a:moveTo>
                <a:cubicBezTo>
                  <a:pt x="30" y="64"/>
                  <a:pt x="30" y="64"/>
                  <a:pt x="30" y="64"/>
                </a:cubicBezTo>
                <a:cubicBezTo>
                  <a:pt x="39" y="51"/>
                  <a:pt x="39" y="51"/>
                  <a:pt x="39" y="51"/>
                </a:cubicBezTo>
                <a:cubicBezTo>
                  <a:pt x="39" y="51"/>
                  <a:pt x="39" y="50"/>
                  <a:pt x="38" y="50"/>
                </a:cubicBezTo>
                <a:cubicBezTo>
                  <a:pt x="35" y="55"/>
                  <a:pt x="32" y="59"/>
                  <a:pt x="29" y="63"/>
                </a:cubicBezTo>
                <a:cubicBezTo>
                  <a:pt x="28" y="64"/>
                  <a:pt x="29" y="64"/>
                  <a:pt x="30" y="64"/>
                </a:cubicBezTo>
                <a:close/>
                <a:moveTo>
                  <a:pt x="131" y="123"/>
                </a:moveTo>
                <a:cubicBezTo>
                  <a:pt x="131" y="123"/>
                  <a:pt x="132" y="123"/>
                  <a:pt x="133" y="124"/>
                </a:cubicBezTo>
                <a:cubicBezTo>
                  <a:pt x="150" y="127"/>
                  <a:pt x="150" y="127"/>
                  <a:pt x="150" y="127"/>
                </a:cubicBezTo>
                <a:cubicBezTo>
                  <a:pt x="144" y="125"/>
                  <a:pt x="139" y="123"/>
                  <a:pt x="132" y="121"/>
                </a:cubicBezTo>
                <a:cubicBezTo>
                  <a:pt x="133" y="122"/>
                  <a:pt x="131" y="123"/>
                  <a:pt x="131" y="123"/>
                </a:cubicBezTo>
                <a:close/>
                <a:moveTo>
                  <a:pt x="67" y="81"/>
                </a:moveTo>
                <a:cubicBezTo>
                  <a:pt x="69" y="81"/>
                  <a:pt x="70" y="81"/>
                  <a:pt x="71" y="80"/>
                </a:cubicBezTo>
                <a:cubicBezTo>
                  <a:pt x="80" y="71"/>
                  <a:pt x="80" y="71"/>
                  <a:pt x="80" y="71"/>
                </a:cubicBezTo>
                <a:cubicBezTo>
                  <a:pt x="79" y="71"/>
                  <a:pt x="78" y="70"/>
                  <a:pt x="77" y="71"/>
                </a:cubicBezTo>
                <a:cubicBezTo>
                  <a:pt x="74" y="74"/>
                  <a:pt x="71" y="78"/>
                  <a:pt x="67" y="81"/>
                </a:cubicBezTo>
                <a:close/>
                <a:moveTo>
                  <a:pt x="24" y="168"/>
                </a:moveTo>
                <a:cubicBezTo>
                  <a:pt x="25" y="168"/>
                  <a:pt x="25" y="168"/>
                  <a:pt x="25" y="168"/>
                </a:cubicBezTo>
                <a:cubicBezTo>
                  <a:pt x="25" y="167"/>
                  <a:pt x="25" y="167"/>
                  <a:pt x="25" y="167"/>
                </a:cubicBezTo>
                <a:cubicBezTo>
                  <a:pt x="29" y="163"/>
                  <a:pt x="33" y="158"/>
                  <a:pt x="37" y="154"/>
                </a:cubicBezTo>
                <a:cubicBezTo>
                  <a:pt x="38" y="154"/>
                  <a:pt x="37" y="151"/>
                  <a:pt x="37" y="150"/>
                </a:cubicBezTo>
                <a:cubicBezTo>
                  <a:pt x="37" y="150"/>
                  <a:pt x="36" y="150"/>
                  <a:pt x="36" y="150"/>
                </a:cubicBezTo>
                <a:cubicBezTo>
                  <a:pt x="33" y="157"/>
                  <a:pt x="29" y="162"/>
                  <a:pt x="25" y="167"/>
                </a:cubicBezTo>
                <a:cubicBezTo>
                  <a:pt x="25" y="168"/>
                  <a:pt x="25" y="168"/>
                  <a:pt x="25" y="168"/>
                </a:cubicBezTo>
                <a:lnTo>
                  <a:pt x="24" y="168"/>
                </a:lnTo>
                <a:close/>
                <a:moveTo>
                  <a:pt x="31" y="74"/>
                </a:moveTo>
                <a:cubicBezTo>
                  <a:pt x="35" y="69"/>
                  <a:pt x="38" y="64"/>
                  <a:pt x="42" y="59"/>
                </a:cubicBezTo>
                <a:cubicBezTo>
                  <a:pt x="42" y="59"/>
                  <a:pt x="41" y="58"/>
                  <a:pt x="41" y="57"/>
                </a:cubicBezTo>
                <a:cubicBezTo>
                  <a:pt x="31" y="71"/>
                  <a:pt x="31" y="71"/>
                  <a:pt x="31" y="71"/>
                </a:cubicBezTo>
                <a:cubicBezTo>
                  <a:pt x="31" y="72"/>
                  <a:pt x="31" y="73"/>
                  <a:pt x="31" y="74"/>
                </a:cubicBezTo>
                <a:close/>
                <a:moveTo>
                  <a:pt x="51" y="27"/>
                </a:moveTo>
                <a:cubicBezTo>
                  <a:pt x="51" y="28"/>
                  <a:pt x="51" y="29"/>
                  <a:pt x="51" y="30"/>
                </a:cubicBezTo>
                <a:cubicBezTo>
                  <a:pt x="60" y="20"/>
                  <a:pt x="60" y="20"/>
                  <a:pt x="60" y="20"/>
                </a:cubicBezTo>
                <a:cubicBezTo>
                  <a:pt x="57" y="21"/>
                  <a:pt x="55" y="23"/>
                  <a:pt x="53" y="24"/>
                </a:cubicBezTo>
                <a:cubicBezTo>
                  <a:pt x="52" y="25"/>
                  <a:pt x="50" y="25"/>
                  <a:pt x="51" y="27"/>
                </a:cubicBezTo>
                <a:close/>
                <a:moveTo>
                  <a:pt x="62" y="186"/>
                </a:moveTo>
                <a:cubicBezTo>
                  <a:pt x="62" y="186"/>
                  <a:pt x="63" y="186"/>
                  <a:pt x="63" y="186"/>
                </a:cubicBezTo>
                <a:cubicBezTo>
                  <a:pt x="66" y="183"/>
                  <a:pt x="69" y="179"/>
                  <a:pt x="72" y="175"/>
                </a:cubicBezTo>
                <a:cubicBezTo>
                  <a:pt x="72" y="175"/>
                  <a:pt x="71" y="175"/>
                  <a:pt x="71" y="175"/>
                </a:cubicBezTo>
                <a:cubicBezTo>
                  <a:pt x="67" y="178"/>
                  <a:pt x="64" y="182"/>
                  <a:pt x="61" y="185"/>
                </a:cubicBezTo>
                <a:cubicBezTo>
                  <a:pt x="61" y="185"/>
                  <a:pt x="62" y="186"/>
                  <a:pt x="62" y="186"/>
                </a:cubicBezTo>
                <a:close/>
                <a:moveTo>
                  <a:pt x="65" y="22"/>
                </a:moveTo>
                <a:cubicBezTo>
                  <a:pt x="64" y="22"/>
                  <a:pt x="64" y="24"/>
                  <a:pt x="64" y="24"/>
                </a:cubicBezTo>
                <a:cubicBezTo>
                  <a:pt x="63" y="24"/>
                  <a:pt x="62" y="25"/>
                  <a:pt x="61" y="26"/>
                </a:cubicBezTo>
                <a:cubicBezTo>
                  <a:pt x="60" y="28"/>
                  <a:pt x="59" y="29"/>
                  <a:pt x="58" y="31"/>
                </a:cubicBezTo>
                <a:cubicBezTo>
                  <a:pt x="58" y="32"/>
                  <a:pt x="59" y="31"/>
                  <a:pt x="60" y="31"/>
                </a:cubicBezTo>
                <a:cubicBezTo>
                  <a:pt x="72" y="18"/>
                  <a:pt x="72" y="18"/>
                  <a:pt x="72" y="18"/>
                </a:cubicBezTo>
                <a:cubicBezTo>
                  <a:pt x="71" y="17"/>
                  <a:pt x="71" y="18"/>
                  <a:pt x="71" y="19"/>
                </a:cubicBezTo>
                <a:cubicBezTo>
                  <a:pt x="70" y="19"/>
                  <a:pt x="69" y="18"/>
                  <a:pt x="70" y="18"/>
                </a:cubicBezTo>
                <a:cubicBezTo>
                  <a:pt x="71" y="18"/>
                  <a:pt x="71" y="17"/>
                  <a:pt x="70" y="18"/>
                </a:cubicBezTo>
                <a:cubicBezTo>
                  <a:pt x="69" y="18"/>
                  <a:pt x="68" y="20"/>
                  <a:pt x="67" y="21"/>
                </a:cubicBezTo>
                <a:cubicBezTo>
                  <a:pt x="67" y="21"/>
                  <a:pt x="67" y="22"/>
                  <a:pt x="66" y="22"/>
                </a:cubicBezTo>
                <a:cubicBezTo>
                  <a:pt x="66" y="23"/>
                  <a:pt x="65" y="22"/>
                  <a:pt x="65" y="22"/>
                </a:cubicBezTo>
                <a:close/>
                <a:moveTo>
                  <a:pt x="92" y="193"/>
                </a:moveTo>
                <a:cubicBezTo>
                  <a:pt x="92" y="193"/>
                  <a:pt x="93" y="193"/>
                  <a:pt x="93" y="193"/>
                </a:cubicBezTo>
                <a:cubicBezTo>
                  <a:pt x="98" y="190"/>
                  <a:pt x="102" y="186"/>
                  <a:pt x="107" y="183"/>
                </a:cubicBezTo>
                <a:cubicBezTo>
                  <a:pt x="105" y="182"/>
                  <a:pt x="104" y="181"/>
                  <a:pt x="103" y="182"/>
                </a:cubicBezTo>
                <a:cubicBezTo>
                  <a:pt x="92" y="192"/>
                  <a:pt x="92" y="192"/>
                  <a:pt x="92" y="192"/>
                </a:cubicBezTo>
                <a:cubicBezTo>
                  <a:pt x="92" y="192"/>
                  <a:pt x="91" y="193"/>
                  <a:pt x="92" y="193"/>
                </a:cubicBezTo>
                <a:close/>
                <a:moveTo>
                  <a:pt x="129" y="32"/>
                </a:moveTo>
                <a:cubicBezTo>
                  <a:pt x="132" y="31"/>
                  <a:pt x="134" y="29"/>
                  <a:pt x="137" y="28"/>
                </a:cubicBezTo>
                <a:cubicBezTo>
                  <a:pt x="137" y="27"/>
                  <a:pt x="138" y="28"/>
                  <a:pt x="138" y="29"/>
                </a:cubicBezTo>
                <a:cubicBezTo>
                  <a:pt x="130" y="36"/>
                  <a:pt x="130" y="36"/>
                  <a:pt x="130" y="36"/>
                </a:cubicBezTo>
                <a:cubicBezTo>
                  <a:pt x="129" y="37"/>
                  <a:pt x="131" y="36"/>
                  <a:pt x="131" y="36"/>
                </a:cubicBezTo>
                <a:cubicBezTo>
                  <a:pt x="135" y="34"/>
                  <a:pt x="138" y="32"/>
                  <a:pt x="142" y="30"/>
                </a:cubicBezTo>
                <a:cubicBezTo>
                  <a:pt x="140" y="29"/>
                  <a:pt x="138" y="27"/>
                  <a:pt x="137" y="25"/>
                </a:cubicBezTo>
                <a:cubicBezTo>
                  <a:pt x="130" y="31"/>
                  <a:pt x="130" y="31"/>
                  <a:pt x="130" y="31"/>
                </a:cubicBezTo>
                <a:cubicBezTo>
                  <a:pt x="130" y="31"/>
                  <a:pt x="130" y="32"/>
                  <a:pt x="129" y="32"/>
                </a:cubicBezTo>
                <a:close/>
                <a:moveTo>
                  <a:pt x="33" y="87"/>
                </a:moveTo>
                <a:cubicBezTo>
                  <a:pt x="35" y="87"/>
                  <a:pt x="35" y="87"/>
                  <a:pt x="35" y="87"/>
                </a:cubicBezTo>
                <a:cubicBezTo>
                  <a:pt x="46" y="70"/>
                  <a:pt x="46" y="70"/>
                  <a:pt x="46" y="70"/>
                </a:cubicBezTo>
                <a:cubicBezTo>
                  <a:pt x="46" y="70"/>
                  <a:pt x="46" y="69"/>
                  <a:pt x="45" y="68"/>
                </a:cubicBezTo>
                <a:cubicBezTo>
                  <a:pt x="38" y="79"/>
                  <a:pt x="38" y="79"/>
                  <a:pt x="38" y="79"/>
                </a:cubicBezTo>
                <a:cubicBezTo>
                  <a:pt x="37" y="81"/>
                  <a:pt x="34" y="84"/>
                  <a:pt x="33" y="87"/>
                </a:cubicBezTo>
                <a:close/>
                <a:moveTo>
                  <a:pt x="32" y="81"/>
                </a:moveTo>
                <a:cubicBezTo>
                  <a:pt x="32" y="81"/>
                  <a:pt x="33" y="82"/>
                  <a:pt x="33" y="83"/>
                </a:cubicBezTo>
                <a:cubicBezTo>
                  <a:pt x="44" y="65"/>
                  <a:pt x="44" y="65"/>
                  <a:pt x="44" y="65"/>
                </a:cubicBezTo>
                <a:cubicBezTo>
                  <a:pt x="45" y="64"/>
                  <a:pt x="44" y="63"/>
                  <a:pt x="43" y="63"/>
                </a:cubicBezTo>
                <a:cubicBezTo>
                  <a:pt x="41" y="68"/>
                  <a:pt x="37" y="72"/>
                  <a:pt x="35" y="76"/>
                </a:cubicBezTo>
                <a:cubicBezTo>
                  <a:pt x="34" y="78"/>
                  <a:pt x="32" y="79"/>
                  <a:pt x="32" y="81"/>
                </a:cubicBezTo>
                <a:close/>
                <a:moveTo>
                  <a:pt x="101" y="195"/>
                </a:moveTo>
                <a:cubicBezTo>
                  <a:pt x="101" y="195"/>
                  <a:pt x="101" y="195"/>
                  <a:pt x="101" y="195"/>
                </a:cubicBezTo>
                <a:cubicBezTo>
                  <a:pt x="106" y="192"/>
                  <a:pt x="110" y="189"/>
                  <a:pt x="114" y="184"/>
                </a:cubicBezTo>
                <a:cubicBezTo>
                  <a:pt x="113" y="184"/>
                  <a:pt x="112" y="185"/>
                  <a:pt x="111" y="183"/>
                </a:cubicBezTo>
                <a:cubicBezTo>
                  <a:pt x="100" y="194"/>
                  <a:pt x="100" y="194"/>
                  <a:pt x="100" y="194"/>
                </a:cubicBezTo>
                <a:cubicBezTo>
                  <a:pt x="100" y="195"/>
                  <a:pt x="100" y="195"/>
                  <a:pt x="101" y="195"/>
                </a:cubicBezTo>
                <a:close/>
                <a:moveTo>
                  <a:pt x="79" y="83"/>
                </a:moveTo>
                <a:cubicBezTo>
                  <a:pt x="81" y="84"/>
                  <a:pt x="83" y="84"/>
                  <a:pt x="84" y="85"/>
                </a:cubicBezTo>
                <a:cubicBezTo>
                  <a:pt x="85" y="84"/>
                  <a:pt x="87" y="83"/>
                  <a:pt x="87" y="82"/>
                </a:cubicBezTo>
                <a:cubicBezTo>
                  <a:pt x="87" y="82"/>
                  <a:pt x="86" y="82"/>
                  <a:pt x="86" y="82"/>
                </a:cubicBezTo>
                <a:cubicBezTo>
                  <a:pt x="85" y="81"/>
                  <a:pt x="86" y="80"/>
                  <a:pt x="86" y="79"/>
                </a:cubicBezTo>
                <a:cubicBezTo>
                  <a:pt x="87" y="78"/>
                  <a:pt x="88" y="77"/>
                  <a:pt x="89" y="76"/>
                </a:cubicBezTo>
                <a:cubicBezTo>
                  <a:pt x="89" y="75"/>
                  <a:pt x="89" y="74"/>
                  <a:pt x="89" y="75"/>
                </a:cubicBezTo>
                <a:cubicBezTo>
                  <a:pt x="83" y="79"/>
                  <a:pt x="83" y="79"/>
                  <a:pt x="83" y="79"/>
                </a:cubicBezTo>
                <a:cubicBezTo>
                  <a:pt x="82" y="80"/>
                  <a:pt x="79" y="82"/>
                  <a:pt x="79" y="83"/>
                </a:cubicBezTo>
                <a:close/>
                <a:moveTo>
                  <a:pt x="145" y="71"/>
                </a:moveTo>
                <a:cubicBezTo>
                  <a:pt x="145" y="72"/>
                  <a:pt x="143" y="73"/>
                  <a:pt x="142" y="74"/>
                </a:cubicBezTo>
                <a:cubicBezTo>
                  <a:pt x="141" y="74"/>
                  <a:pt x="140" y="74"/>
                  <a:pt x="140" y="73"/>
                </a:cubicBezTo>
                <a:cubicBezTo>
                  <a:pt x="139" y="74"/>
                  <a:pt x="139" y="74"/>
                  <a:pt x="139" y="75"/>
                </a:cubicBezTo>
                <a:cubicBezTo>
                  <a:pt x="149" y="72"/>
                  <a:pt x="149" y="72"/>
                  <a:pt x="149" y="72"/>
                </a:cubicBezTo>
                <a:cubicBezTo>
                  <a:pt x="150" y="68"/>
                  <a:pt x="151" y="65"/>
                  <a:pt x="151" y="61"/>
                </a:cubicBezTo>
                <a:cubicBezTo>
                  <a:pt x="151" y="61"/>
                  <a:pt x="150" y="62"/>
                  <a:pt x="149" y="63"/>
                </a:cubicBezTo>
                <a:cubicBezTo>
                  <a:pt x="149" y="63"/>
                  <a:pt x="149" y="64"/>
                  <a:pt x="149" y="65"/>
                </a:cubicBezTo>
                <a:cubicBezTo>
                  <a:pt x="146" y="67"/>
                  <a:pt x="143" y="70"/>
                  <a:pt x="141" y="72"/>
                </a:cubicBezTo>
                <a:cubicBezTo>
                  <a:pt x="141" y="72"/>
                  <a:pt x="142" y="72"/>
                  <a:pt x="142" y="72"/>
                </a:cubicBezTo>
                <a:cubicBezTo>
                  <a:pt x="143" y="72"/>
                  <a:pt x="144" y="71"/>
                  <a:pt x="145" y="71"/>
                </a:cubicBezTo>
                <a:cubicBezTo>
                  <a:pt x="145" y="71"/>
                  <a:pt x="146" y="70"/>
                  <a:pt x="145" y="71"/>
                </a:cubicBezTo>
                <a:close/>
                <a:moveTo>
                  <a:pt x="113" y="198"/>
                </a:moveTo>
                <a:cubicBezTo>
                  <a:pt x="113" y="198"/>
                  <a:pt x="114" y="198"/>
                  <a:pt x="114" y="198"/>
                </a:cubicBezTo>
                <a:cubicBezTo>
                  <a:pt x="119" y="194"/>
                  <a:pt x="124" y="190"/>
                  <a:pt x="129" y="187"/>
                </a:cubicBezTo>
                <a:cubicBezTo>
                  <a:pt x="123" y="186"/>
                  <a:pt x="123" y="186"/>
                  <a:pt x="123" y="186"/>
                </a:cubicBezTo>
                <a:cubicBezTo>
                  <a:pt x="119" y="189"/>
                  <a:pt x="115" y="193"/>
                  <a:pt x="111" y="197"/>
                </a:cubicBezTo>
                <a:cubicBezTo>
                  <a:pt x="112" y="197"/>
                  <a:pt x="113" y="198"/>
                  <a:pt x="113" y="198"/>
                </a:cubicBezTo>
                <a:close/>
                <a:moveTo>
                  <a:pt x="23" y="181"/>
                </a:moveTo>
                <a:cubicBezTo>
                  <a:pt x="23" y="182"/>
                  <a:pt x="23" y="183"/>
                  <a:pt x="23" y="183"/>
                </a:cubicBezTo>
                <a:cubicBezTo>
                  <a:pt x="23" y="184"/>
                  <a:pt x="24" y="183"/>
                  <a:pt x="25" y="183"/>
                </a:cubicBezTo>
                <a:cubicBezTo>
                  <a:pt x="40" y="167"/>
                  <a:pt x="40" y="167"/>
                  <a:pt x="40" y="167"/>
                </a:cubicBezTo>
                <a:cubicBezTo>
                  <a:pt x="40" y="166"/>
                  <a:pt x="39" y="165"/>
                  <a:pt x="39" y="164"/>
                </a:cubicBezTo>
                <a:cubicBezTo>
                  <a:pt x="38" y="163"/>
                  <a:pt x="38" y="164"/>
                  <a:pt x="37" y="163"/>
                </a:cubicBezTo>
                <a:cubicBezTo>
                  <a:pt x="26" y="175"/>
                  <a:pt x="26" y="175"/>
                  <a:pt x="26" y="175"/>
                </a:cubicBezTo>
                <a:cubicBezTo>
                  <a:pt x="24" y="176"/>
                  <a:pt x="22" y="178"/>
                  <a:pt x="23" y="181"/>
                </a:cubicBezTo>
                <a:close/>
                <a:moveTo>
                  <a:pt x="131" y="48"/>
                </a:moveTo>
                <a:cubicBezTo>
                  <a:pt x="132" y="47"/>
                  <a:pt x="132" y="47"/>
                  <a:pt x="132" y="47"/>
                </a:cubicBezTo>
                <a:cubicBezTo>
                  <a:pt x="132" y="47"/>
                  <a:pt x="132" y="47"/>
                  <a:pt x="132" y="47"/>
                </a:cubicBezTo>
                <a:cubicBezTo>
                  <a:pt x="133" y="47"/>
                  <a:pt x="133" y="47"/>
                  <a:pt x="133" y="47"/>
                </a:cubicBezTo>
                <a:cubicBezTo>
                  <a:pt x="136" y="45"/>
                  <a:pt x="140" y="42"/>
                  <a:pt x="144" y="40"/>
                </a:cubicBezTo>
                <a:cubicBezTo>
                  <a:pt x="145" y="40"/>
                  <a:pt x="145" y="41"/>
                  <a:pt x="145" y="42"/>
                </a:cubicBezTo>
                <a:cubicBezTo>
                  <a:pt x="145" y="42"/>
                  <a:pt x="144" y="43"/>
                  <a:pt x="145" y="43"/>
                </a:cubicBezTo>
                <a:cubicBezTo>
                  <a:pt x="146" y="43"/>
                  <a:pt x="147" y="42"/>
                  <a:pt x="148" y="42"/>
                </a:cubicBezTo>
                <a:cubicBezTo>
                  <a:pt x="149" y="43"/>
                  <a:pt x="148" y="44"/>
                  <a:pt x="148" y="44"/>
                </a:cubicBezTo>
                <a:cubicBezTo>
                  <a:pt x="147" y="44"/>
                  <a:pt x="147" y="45"/>
                  <a:pt x="146" y="46"/>
                </a:cubicBezTo>
                <a:cubicBezTo>
                  <a:pt x="147" y="45"/>
                  <a:pt x="149" y="44"/>
                  <a:pt x="149" y="44"/>
                </a:cubicBezTo>
                <a:cubicBezTo>
                  <a:pt x="150" y="45"/>
                  <a:pt x="151" y="46"/>
                  <a:pt x="150" y="47"/>
                </a:cubicBezTo>
                <a:cubicBezTo>
                  <a:pt x="147" y="49"/>
                  <a:pt x="142" y="52"/>
                  <a:pt x="138" y="56"/>
                </a:cubicBezTo>
                <a:cubicBezTo>
                  <a:pt x="140" y="56"/>
                  <a:pt x="143" y="55"/>
                  <a:pt x="144" y="54"/>
                </a:cubicBezTo>
                <a:cubicBezTo>
                  <a:pt x="147" y="54"/>
                  <a:pt x="149" y="53"/>
                  <a:pt x="151" y="52"/>
                </a:cubicBezTo>
                <a:cubicBezTo>
                  <a:pt x="152" y="46"/>
                  <a:pt x="151" y="41"/>
                  <a:pt x="150" y="38"/>
                </a:cubicBezTo>
                <a:cubicBezTo>
                  <a:pt x="149" y="36"/>
                  <a:pt x="148" y="34"/>
                  <a:pt x="146" y="32"/>
                </a:cubicBezTo>
                <a:cubicBezTo>
                  <a:pt x="146" y="32"/>
                  <a:pt x="144" y="34"/>
                  <a:pt x="143" y="35"/>
                </a:cubicBezTo>
                <a:cubicBezTo>
                  <a:pt x="144" y="35"/>
                  <a:pt x="144" y="36"/>
                  <a:pt x="144" y="37"/>
                </a:cubicBezTo>
                <a:cubicBezTo>
                  <a:pt x="141" y="40"/>
                  <a:pt x="138" y="42"/>
                  <a:pt x="135" y="45"/>
                </a:cubicBezTo>
                <a:cubicBezTo>
                  <a:pt x="134" y="45"/>
                  <a:pt x="133" y="46"/>
                  <a:pt x="133" y="47"/>
                </a:cubicBezTo>
                <a:cubicBezTo>
                  <a:pt x="132" y="47"/>
                  <a:pt x="132" y="47"/>
                  <a:pt x="132" y="47"/>
                </a:cubicBezTo>
                <a:cubicBezTo>
                  <a:pt x="132" y="47"/>
                  <a:pt x="132" y="47"/>
                  <a:pt x="132" y="47"/>
                </a:cubicBezTo>
                <a:lnTo>
                  <a:pt x="131" y="48"/>
                </a:lnTo>
                <a:close/>
                <a:moveTo>
                  <a:pt x="92" y="139"/>
                </a:moveTo>
                <a:cubicBezTo>
                  <a:pt x="92" y="139"/>
                  <a:pt x="92" y="139"/>
                  <a:pt x="92" y="139"/>
                </a:cubicBezTo>
                <a:cubicBezTo>
                  <a:pt x="96" y="135"/>
                  <a:pt x="100" y="131"/>
                  <a:pt x="104" y="128"/>
                </a:cubicBezTo>
                <a:cubicBezTo>
                  <a:pt x="104" y="128"/>
                  <a:pt x="105" y="128"/>
                  <a:pt x="105" y="129"/>
                </a:cubicBezTo>
                <a:cubicBezTo>
                  <a:pt x="101" y="135"/>
                  <a:pt x="97" y="140"/>
                  <a:pt x="93" y="146"/>
                </a:cubicBezTo>
                <a:cubicBezTo>
                  <a:pt x="93" y="147"/>
                  <a:pt x="93" y="146"/>
                  <a:pt x="93" y="147"/>
                </a:cubicBezTo>
                <a:cubicBezTo>
                  <a:pt x="99" y="143"/>
                  <a:pt x="103" y="138"/>
                  <a:pt x="108" y="135"/>
                </a:cubicBezTo>
                <a:cubicBezTo>
                  <a:pt x="108" y="135"/>
                  <a:pt x="111" y="135"/>
                  <a:pt x="110" y="136"/>
                </a:cubicBezTo>
                <a:cubicBezTo>
                  <a:pt x="103" y="146"/>
                  <a:pt x="103" y="146"/>
                  <a:pt x="103" y="146"/>
                </a:cubicBezTo>
                <a:cubicBezTo>
                  <a:pt x="106" y="145"/>
                  <a:pt x="108" y="143"/>
                  <a:pt x="110" y="141"/>
                </a:cubicBezTo>
                <a:cubicBezTo>
                  <a:pt x="110" y="141"/>
                  <a:pt x="111" y="141"/>
                  <a:pt x="111" y="142"/>
                </a:cubicBezTo>
                <a:cubicBezTo>
                  <a:pt x="111" y="143"/>
                  <a:pt x="111" y="143"/>
                  <a:pt x="111" y="144"/>
                </a:cubicBezTo>
                <a:cubicBezTo>
                  <a:pt x="111" y="143"/>
                  <a:pt x="113" y="142"/>
                  <a:pt x="114" y="142"/>
                </a:cubicBezTo>
                <a:cubicBezTo>
                  <a:pt x="115" y="143"/>
                  <a:pt x="114" y="144"/>
                  <a:pt x="114" y="144"/>
                </a:cubicBezTo>
                <a:cubicBezTo>
                  <a:pt x="114" y="144"/>
                  <a:pt x="113" y="143"/>
                  <a:pt x="113" y="144"/>
                </a:cubicBezTo>
                <a:cubicBezTo>
                  <a:pt x="111" y="144"/>
                  <a:pt x="110" y="146"/>
                  <a:pt x="109" y="145"/>
                </a:cubicBezTo>
                <a:cubicBezTo>
                  <a:pt x="108" y="144"/>
                  <a:pt x="105" y="147"/>
                  <a:pt x="105" y="147"/>
                </a:cubicBezTo>
                <a:cubicBezTo>
                  <a:pt x="104" y="148"/>
                  <a:pt x="102" y="148"/>
                  <a:pt x="102" y="147"/>
                </a:cubicBezTo>
                <a:cubicBezTo>
                  <a:pt x="102" y="146"/>
                  <a:pt x="102" y="145"/>
                  <a:pt x="102" y="144"/>
                </a:cubicBezTo>
                <a:cubicBezTo>
                  <a:pt x="107" y="138"/>
                  <a:pt x="107" y="138"/>
                  <a:pt x="107" y="138"/>
                </a:cubicBezTo>
                <a:cubicBezTo>
                  <a:pt x="102" y="141"/>
                  <a:pt x="98" y="145"/>
                  <a:pt x="94" y="148"/>
                </a:cubicBezTo>
                <a:cubicBezTo>
                  <a:pt x="93" y="148"/>
                  <a:pt x="91" y="149"/>
                  <a:pt x="91" y="147"/>
                </a:cubicBezTo>
                <a:cubicBezTo>
                  <a:pt x="91" y="145"/>
                  <a:pt x="92" y="144"/>
                  <a:pt x="93" y="142"/>
                </a:cubicBezTo>
                <a:cubicBezTo>
                  <a:pt x="95" y="140"/>
                  <a:pt x="96" y="139"/>
                  <a:pt x="98" y="137"/>
                </a:cubicBezTo>
                <a:cubicBezTo>
                  <a:pt x="98" y="137"/>
                  <a:pt x="98" y="136"/>
                  <a:pt x="98" y="136"/>
                </a:cubicBezTo>
                <a:cubicBezTo>
                  <a:pt x="98" y="136"/>
                  <a:pt x="98" y="136"/>
                  <a:pt x="98" y="136"/>
                </a:cubicBezTo>
                <a:cubicBezTo>
                  <a:pt x="99" y="136"/>
                  <a:pt x="99" y="135"/>
                  <a:pt x="99" y="135"/>
                </a:cubicBezTo>
                <a:cubicBezTo>
                  <a:pt x="98" y="135"/>
                  <a:pt x="98" y="135"/>
                  <a:pt x="98" y="136"/>
                </a:cubicBezTo>
                <a:cubicBezTo>
                  <a:pt x="98" y="136"/>
                  <a:pt x="98" y="136"/>
                  <a:pt x="98" y="136"/>
                </a:cubicBezTo>
                <a:cubicBezTo>
                  <a:pt x="95" y="139"/>
                  <a:pt x="91" y="142"/>
                  <a:pt x="88" y="144"/>
                </a:cubicBezTo>
                <a:cubicBezTo>
                  <a:pt x="88" y="145"/>
                  <a:pt x="87" y="144"/>
                  <a:pt x="87" y="143"/>
                </a:cubicBezTo>
                <a:cubicBezTo>
                  <a:pt x="87" y="142"/>
                  <a:pt x="88" y="141"/>
                  <a:pt x="89" y="140"/>
                </a:cubicBezTo>
                <a:cubicBezTo>
                  <a:pt x="89" y="139"/>
                  <a:pt x="89" y="140"/>
                  <a:pt x="88" y="140"/>
                </a:cubicBezTo>
                <a:cubicBezTo>
                  <a:pt x="87" y="141"/>
                  <a:pt x="86" y="142"/>
                  <a:pt x="85" y="143"/>
                </a:cubicBezTo>
                <a:cubicBezTo>
                  <a:pt x="84" y="143"/>
                  <a:pt x="83" y="142"/>
                  <a:pt x="83" y="141"/>
                </a:cubicBezTo>
                <a:cubicBezTo>
                  <a:pt x="84" y="140"/>
                  <a:pt x="83" y="138"/>
                  <a:pt x="85" y="137"/>
                </a:cubicBezTo>
                <a:cubicBezTo>
                  <a:pt x="96" y="124"/>
                  <a:pt x="96" y="124"/>
                  <a:pt x="96" y="124"/>
                </a:cubicBezTo>
                <a:cubicBezTo>
                  <a:pt x="97" y="124"/>
                  <a:pt x="97" y="126"/>
                  <a:pt x="97" y="126"/>
                </a:cubicBezTo>
                <a:cubicBezTo>
                  <a:pt x="95" y="130"/>
                  <a:pt x="92" y="133"/>
                  <a:pt x="89" y="136"/>
                </a:cubicBezTo>
                <a:cubicBezTo>
                  <a:pt x="88" y="137"/>
                  <a:pt x="89" y="137"/>
                  <a:pt x="90" y="136"/>
                </a:cubicBezTo>
                <a:cubicBezTo>
                  <a:pt x="93" y="134"/>
                  <a:pt x="96" y="130"/>
                  <a:pt x="99" y="128"/>
                </a:cubicBezTo>
                <a:cubicBezTo>
                  <a:pt x="100" y="127"/>
                  <a:pt x="100" y="129"/>
                  <a:pt x="100" y="129"/>
                </a:cubicBezTo>
                <a:cubicBezTo>
                  <a:pt x="98" y="132"/>
                  <a:pt x="95" y="135"/>
                  <a:pt x="92" y="139"/>
                </a:cubicBezTo>
                <a:close/>
                <a:moveTo>
                  <a:pt x="144" y="85"/>
                </a:moveTo>
                <a:cubicBezTo>
                  <a:pt x="142" y="85"/>
                  <a:pt x="140" y="86"/>
                  <a:pt x="138" y="86"/>
                </a:cubicBezTo>
                <a:cubicBezTo>
                  <a:pt x="137" y="86"/>
                  <a:pt x="137" y="84"/>
                  <a:pt x="138" y="84"/>
                </a:cubicBezTo>
                <a:cubicBezTo>
                  <a:pt x="140" y="80"/>
                  <a:pt x="144" y="78"/>
                  <a:pt x="147" y="75"/>
                </a:cubicBezTo>
                <a:cubicBezTo>
                  <a:pt x="147" y="74"/>
                  <a:pt x="147" y="74"/>
                  <a:pt x="146" y="74"/>
                </a:cubicBezTo>
                <a:cubicBezTo>
                  <a:pt x="144" y="75"/>
                  <a:pt x="141" y="76"/>
                  <a:pt x="139" y="77"/>
                </a:cubicBezTo>
                <a:cubicBezTo>
                  <a:pt x="138" y="77"/>
                  <a:pt x="137" y="76"/>
                  <a:pt x="137" y="75"/>
                </a:cubicBezTo>
                <a:cubicBezTo>
                  <a:pt x="137" y="73"/>
                  <a:pt x="139" y="71"/>
                  <a:pt x="140" y="69"/>
                </a:cubicBezTo>
                <a:cubicBezTo>
                  <a:pt x="138" y="71"/>
                  <a:pt x="135" y="69"/>
                  <a:pt x="134" y="67"/>
                </a:cubicBezTo>
                <a:cubicBezTo>
                  <a:pt x="134" y="67"/>
                  <a:pt x="135" y="66"/>
                  <a:pt x="135" y="66"/>
                </a:cubicBezTo>
                <a:cubicBezTo>
                  <a:pt x="138" y="63"/>
                  <a:pt x="142" y="61"/>
                  <a:pt x="145" y="58"/>
                </a:cubicBezTo>
                <a:cubicBezTo>
                  <a:pt x="145" y="58"/>
                  <a:pt x="146" y="56"/>
                  <a:pt x="145" y="57"/>
                </a:cubicBezTo>
                <a:cubicBezTo>
                  <a:pt x="141" y="59"/>
                  <a:pt x="137" y="61"/>
                  <a:pt x="133" y="63"/>
                </a:cubicBezTo>
                <a:cubicBezTo>
                  <a:pt x="132" y="63"/>
                  <a:pt x="131" y="62"/>
                  <a:pt x="131" y="61"/>
                </a:cubicBezTo>
                <a:cubicBezTo>
                  <a:pt x="131" y="60"/>
                  <a:pt x="133" y="59"/>
                  <a:pt x="134" y="57"/>
                </a:cubicBezTo>
                <a:cubicBezTo>
                  <a:pt x="135" y="56"/>
                  <a:pt x="136" y="55"/>
                  <a:pt x="136" y="54"/>
                </a:cubicBezTo>
                <a:cubicBezTo>
                  <a:pt x="133" y="55"/>
                  <a:pt x="131" y="58"/>
                  <a:pt x="127" y="59"/>
                </a:cubicBezTo>
                <a:cubicBezTo>
                  <a:pt x="127" y="58"/>
                  <a:pt x="127" y="57"/>
                  <a:pt x="127" y="56"/>
                </a:cubicBezTo>
                <a:cubicBezTo>
                  <a:pt x="129" y="54"/>
                  <a:pt x="131" y="52"/>
                  <a:pt x="134" y="49"/>
                </a:cubicBezTo>
                <a:cubicBezTo>
                  <a:pt x="133" y="49"/>
                  <a:pt x="132" y="50"/>
                  <a:pt x="131" y="50"/>
                </a:cubicBezTo>
                <a:cubicBezTo>
                  <a:pt x="130" y="51"/>
                  <a:pt x="129" y="52"/>
                  <a:pt x="127" y="51"/>
                </a:cubicBezTo>
                <a:cubicBezTo>
                  <a:pt x="126" y="51"/>
                  <a:pt x="126" y="49"/>
                  <a:pt x="127" y="49"/>
                </a:cubicBezTo>
                <a:cubicBezTo>
                  <a:pt x="128" y="48"/>
                  <a:pt x="125" y="47"/>
                  <a:pt x="127" y="46"/>
                </a:cubicBezTo>
                <a:cubicBezTo>
                  <a:pt x="132" y="42"/>
                  <a:pt x="136" y="38"/>
                  <a:pt x="141" y="33"/>
                </a:cubicBezTo>
                <a:cubicBezTo>
                  <a:pt x="130" y="40"/>
                  <a:pt x="130" y="40"/>
                  <a:pt x="130" y="40"/>
                </a:cubicBezTo>
                <a:cubicBezTo>
                  <a:pt x="129" y="40"/>
                  <a:pt x="127" y="40"/>
                  <a:pt x="126" y="41"/>
                </a:cubicBezTo>
                <a:cubicBezTo>
                  <a:pt x="124" y="42"/>
                  <a:pt x="122" y="43"/>
                  <a:pt x="120" y="43"/>
                </a:cubicBezTo>
                <a:cubicBezTo>
                  <a:pt x="119" y="42"/>
                  <a:pt x="119" y="41"/>
                  <a:pt x="119" y="41"/>
                </a:cubicBezTo>
                <a:cubicBezTo>
                  <a:pt x="120" y="38"/>
                  <a:pt x="122" y="36"/>
                  <a:pt x="123" y="35"/>
                </a:cubicBezTo>
                <a:cubicBezTo>
                  <a:pt x="124" y="34"/>
                  <a:pt x="125" y="33"/>
                  <a:pt x="124" y="34"/>
                </a:cubicBezTo>
                <a:cubicBezTo>
                  <a:pt x="121" y="36"/>
                  <a:pt x="118" y="38"/>
                  <a:pt x="114" y="39"/>
                </a:cubicBezTo>
                <a:cubicBezTo>
                  <a:pt x="114" y="40"/>
                  <a:pt x="113" y="39"/>
                  <a:pt x="113" y="38"/>
                </a:cubicBezTo>
                <a:cubicBezTo>
                  <a:pt x="113" y="38"/>
                  <a:pt x="113" y="37"/>
                  <a:pt x="114" y="37"/>
                </a:cubicBezTo>
                <a:cubicBezTo>
                  <a:pt x="118" y="33"/>
                  <a:pt x="123" y="29"/>
                  <a:pt x="128" y="25"/>
                </a:cubicBezTo>
                <a:cubicBezTo>
                  <a:pt x="127" y="25"/>
                  <a:pt x="126" y="26"/>
                  <a:pt x="125" y="26"/>
                </a:cubicBezTo>
                <a:cubicBezTo>
                  <a:pt x="119" y="28"/>
                  <a:pt x="114" y="33"/>
                  <a:pt x="109" y="37"/>
                </a:cubicBezTo>
                <a:cubicBezTo>
                  <a:pt x="108" y="37"/>
                  <a:pt x="107" y="37"/>
                  <a:pt x="107" y="36"/>
                </a:cubicBezTo>
                <a:cubicBezTo>
                  <a:pt x="106" y="35"/>
                  <a:pt x="107" y="35"/>
                  <a:pt x="108" y="34"/>
                </a:cubicBezTo>
                <a:cubicBezTo>
                  <a:pt x="112" y="30"/>
                  <a:pt x="116" y="27"/>
                  <a:pt x="120" y="24"/>
                </a:cubicBezTo>
                <a:cubicBezTo>
                  <a:pt x="121" y="23"/>
                  <a:pt x="125" y="21"/>
                  <a:pt x="125" y="19"/>
                </a:cubicBezTo>
                <a:cubicBezTo>
                  <a:pt x="119" y="23"/>
                  <a:pt x="114" y="27"/>
                  <a:pt x="108" y="31"/>
                </a:cubicBezTo>
                <a:cubicBezTo>
                  <a:pt x="106" y="32"/>
                  <a:pt x="104" y="34"/>
                  <a:pt x="102" y="34"/>
                </a:cubicBezTo>
                <a:cubicBezTo>
                  <a:pt x="101" y="35"/>
                  <a:pt x="101" y="33"/>
                  <a:pt x="102" y="32"/>
                </a:cubicBezTo>
                <a:cubicBezTo>
                  <a:pt x="105" y="29"/>
                  <a:pt x="109" y="26"/>
                  <a:pt x="112" y="23"/>
                </a:cubicBezTo>
                <a:cubicBezTo>
                  <a:pt x="114" y="22"/>
                  <a:pt x="117" y="20"/>
                  <a:pt x="118" y="18"/>
                </a:cubicBezTo>
                <a:cubicBezTo>
                  <a:pt x="113" y="21"/>
                  <a:pt x="109" y="24"/>
                  <a:pt x="104" y="28"/>
                </a:cubicBezTo>
                <a:cubicBezTo>
                  <a:pt x="101" y="30"/>
                  <a:pt x="98" y="32"/>
                  <a:pt x="95" y="34"/>
                </a:cubicBezTo>
                <a:cubicBezTo>
                  <a:pt x="94" y="33"/>
                  <a:pt x="95" y="32"/>
                  <a:pt x="95" y="31"/>
                </a:cubicBezTo>
                <a:cubicBezTo>
                  <a:pt x="100" y="26"/>
                  <a:pt x="106" y="21"/>
                  <a:pt x="111" y="16"/>
                </a:cubicBezTo>
                <a:cubicBezTo>
                  <a:pt x="102" y="21"/>
                  <a:pt x="94" y="29"/>
                  <a:pt x="86" y="36"/>
                </a:cubicBezTo>
                <a:cubicBezTo>
                  <a:pt x="85" y="36"/>
                  <a:pt x="84" y="35"/>
                  <a:pt x="84" y="35"/>
                </a:cubicBezTo>
                <a:cubicBezTo>
                  <a:pt x="84" y="34"/>
                  <a:pt x="84" y="34"/>
                  <a:pt x="85" y="33"/>
                </a:cubicBezTo>
                <a:cubicBezTo>
                  <a:pt x="89" y="27"/>
                  <a:pt x="95" y="23"/>
                  <a:pt x="101" y="18"/>
                </a:cubicBezTo>
                <a:cubicBezTo>
                  <a:pt x="100" y="17"/>
                  <a:pt x="100" y="17"/>
                  <a:pt x="100" y="17"/>
                </a:cubicBezTo>
                <a:cubicBezTo>
                  <a:pt x="93" y="22"/>
                  <a:pt x="87" y="28"/>
                  <a:pt x="80" y="33"/>
                </a:cubicBezTo>
                <a:cubicBezTo>
                  <a:pt x="79" y="33"/>
                  <a:pt x="79" y="32"/>
                  <a:pt x="79" y="32"/>
                </a:cubicBezTo>
                <a:cubicBezTo>
                  <a:pt x="79" y="31"/>
                  <a:pt x="80" y="30"/>
                  <a:pt x="80" y="29"/>
                </a:cubicBezTo>
                <a:cubicBezTo>
                  <a:pt x="85" y="24"/>
                  <a:pt x="90" y="20"/>
                  <a:pt x="95" y="15"/>
                </a:cubicBezTo>
                <a:cubicBezTo>
                  <a:pt x="94" y="15"/>
                  <a:pt x="92" y="14"/>
                  <a:pt x="91" y="15"/>
                </a:cubicBezTo>
                <a:cubicBezTo>
                  <a:pt x="83" y="20"/>
                  <a:pt x="77" y="27"/>
                  <a:pt x="70" y="33"/>
                </a:cubicBezTo>
                <a:cubicBezTo>
                  <a:pt x="69" y="34"/>
                  <a:pt x="69" y="35"/>
                  <a:pt x="68" y="34"/>
                </a:cubicBezTo>
                <a:cubicBezTo>
                  <a:pt x="67" y="33"/>
                  <a:pt x="68" y="32"/>
                  <a:pt x="69" y="31"/>
                </a:cubicBezTo>
                <a:cubicBezTo>
                  <a:pt x="74" y="25"/>
                  <a:pt x="80" y="21"/>
                  <a:pt x="85" y="15"/>
                </a:cubicBezTo>
                <a:cubicBezTo>
                  <a:pt x="84" y="15"/>
                  <a:pt x="83" y="14"/>
                  <a:pt x="82" y="15"/>
                </a:cubicBezTo>
                <a:cubicBezTo>
                  <a:pt x="75" y="21"/>
                  <a:pt x="68" y="27"/>
                  <a:pt x="61" y="33"/>
                </a:cubicBezTo>
                <a:cubicBezTo>
                  <a:pt x="60" y="34"/>
                  <a:pt x="60" y="35"/>
                  <a:pt x="59" y="35"/>
                </a:cubicBezTo>
                <a:cubicBezTo>
                  <a:pt x="58" y="34"/>
                  <a:pt x="58" y="33"/>
                  <a:pt x="59" y="33"/>
                </a:cubicBezTo>
                <a:cubicBezTo>
                  <a:pt x="58" y="32"/>
                  <a:pt x="57" y="34"/>
                  <a:pt x="56" y="33"/>
                </a:cubicBezTo>
                <a:cubicBezTo>
                  <a:pt x="56" y="34"/>
                  <a:pt x="56" y="35"/>
                  <a:pt x="55" y="36"/>
                </a:cubicBezTo>
                <a:cubicBezTo>
                  <a:pt x="55" y="37"/>
                  <a:pt x="54" y="36"/>
                  <a:pt x="54" y="36"/>
                </a:cubicBezTo>
                <a:cubicBezTo>
                  <a:pt x="54" y="34"/>
                  <a:pt x="55" y="33"/>
                  <a:pt x="55" y="32"/>
                </a:cubicBezTo>
                <a:cubicBezTo>
                  <a:pt x="53" y="32"/>
                  <a:pt x="52" y="34"/>
                  <a:pt x="53" y="34"/>
                </a:cubicBezTo>
                <a:cubicBezTo>
                  <a:pt x="53" y="37"/>
                  <a:pt x="53" y="39"/>
                  <a:pt x="54" y="41"/>
                </a:cubicBezTo>
                <a:cubicBezTo>
                  <a:pt x="57" y="47"/>
                  <a:pt x="60" y="53"/>
                  <a:pt x="61" y="60"/>
                </a:cubicBezTo>
                <a:cubicBezTo>
                  <a:pt x="64" y="57"/>
                  <a:pt x="67" y="54"/>
                  <a:pt x="70" y="51"/>
                </a:cubicBezTo>
                <a:cubicBezTo>
                  <a:pt x="71" y="53"/>
                  <a:pt x="71" y="54"/>
                  <a:pt x="70" y="54"/>
                </a:cubicBezTo>
                <a:cubicBezTo>
                  <a:pt x="68" y="58"/>
                  <a:pt x="66" y="62"/>
                  <a:pt x="62" y="66"/>
                </a:cubicBezTo>
                <a:cubicBezTo>
                  <a:pt x="64" y="66"/>
                  <a:pt x="65" y="65"/>
                  <a:pt x="66" y="64"/>
                </a:cubicBezTo>
                <a:cubicBezTo>
                  <a:pt x="69" y="63"/>
                  <a:pt x="71" y="61"/>
                  <a:pt x="74" y="61"/>
                </a:cubicBezTo>
                <a:cubicBezTo>
                  <a:pt x="79" y="61"/>
                  <a:pt x="83" y="61"/>
                  <a:pt x="88" y="63"/>
                </a:cubicBezTo>
                <a:cubicBezTo>
                  <a:pt x="94" y="64"/>
                  <a:pt x="98" y="69"/>
                  <a:pt x="98" y="76"/>
                </a:cubicBezTo>
                <a:cubicBezTo>
                  <a:pt x="96" y="87"/>
                  <a:pt x="89" y="94"/>
                  <a:pt x="82" y="100"/>
                </a:cubicBezTo>
                <a:cubicBezTo>
                  <a:pt x="73" y="108"/>
                  <a:pt x="62" y="113"/>
                  <a:pt x="53" y="119"/>
                </a:cubicBezTo>
                <a:cubicBezTo>
                  <a:pt x="53" y="132"/>
                  <a:pt x="55" y="145"/>
                  <a:pt x="54" y="159"/>
                </a:cubicBezTo>
                <a:cubicBezTo>
                  <a:pt x="71" y="164"/>
                  <a:pt x="87" y="169"/>
                  <a:pt x="107" y="171"/>
                </a:cubicBezTo>
                <a:cubicBezTo>
                  <a:pt x="117" y="172"/>
                  <a:pt x="125" y="172"/>
                  <a:pt x="134" y="173"/>
                </a:cubicBezTo>
                <a:cubicBezTo>
                  <a:pt x="136" y="167"/>
                  <a:pt x="136" y="167"/>
                  <a:pt x="136" y="167"/>
                </a:cubicBezTo>
                <a:cubicBezTo>
                  <a:pt x="136" y="167"/>
                  <a:pt x="136" y="165"/>
                  <a:pt x="137" y="166"/>
                </a:cubicBezTo>
                <a:cubicBezTo>
                  <a:pt x="137" y="165"/>
                  <a:pt x="138" y="164"/>
                  <a:pt x="138" y="164"/>
                </a:cubicBezTo>
                <a:cubicBezTo>
                  <a:pt x="143" y="154"/>
                  <a:pt x="147" y="142"/>
                  <a:pt x="153" y="133"/>
                </a:cubicBezTo>
                <a:cubicBezTo>
                  <a:pt x="138" y="130"/>
                  <a:pt x="124" y="126"/>
                  <a:pt x="109" y="123"/>
                </a:cubicBezTo>
                <a:cubicBezTo>
                  <a:pt x="107" y="121"/>
                  <a:pt x="104" y="121"/>
                  <a:pt x="101" y="121"/>
                </a:cubicBezTo>
                <a:cubicBezTo>
                  <a:pt x="98" y="121"/>
                  <a:pt x="96" y="120"/>
                  <a:pt x="95" y="118"/>
                </a:cubicBezTo>
                <a:cubicBezTo>
                  <a:pt x="94" y="118"/>
                  <a:pt x="93" y="118"/>
                  <a:pt x="92" y="118"/>
                </a:cubicBezTo>
                <a:cubicBezTo>
                  <a:pt x="91" y="117"/>
                  <a:pt x="91" y="117"/>
                  <a:pt x="91" y="116"/>
                </a:cubicBezTo>
                <a:cubicBezTo>
                  <a:pt x="92" y="116"/>
                  <a:pt x="92" y="116"/>
                  <a:pt x="93" y="116"/>
                </a:cubicBezTo>
                <a:cubicBezTo>
                  <a:pt x="92" y="115"/>
                  <a:pt x="92" y="114"/>
                  <a:pt x="93" y="114"/>
                </a:cubicBezTo>
                <a:cubicBezTo>
                  <a:pt x="96" y="114"/>
                  <a:pt x="99" y="115"/>
                  <a:pt x="101" y="115"/>
                </a:cubicBezTo>
                <a:cubicBezTo>
                  <a:pt x="102" y="115"/>
                  <a:pt x="102" y="114"/>
                  <a:pt x="103" y="113"/>
                </a:cubicBezTo>
                <a:cubicBezTo>
                  <a:pt x="103" y="113"/>
                  <a:pt x="105" y="113"/>
                  <a:pt x="104" y="112"/>
                </a:cubicBezTo>
                <a:cubicBezTo>
                  <a:pt x="104" y="111"/>
                  <a:pt x="106" y="109"/>
                  <a:pt x="108" y="109"/>
                </a:cubicBezTo>
                <a:cubicBezTo>
                  <a:pt x="109" y="109"/>
                  <a:pt x="111" y="109"/>
                  <a:pt x="110" y="108"/>
                </a:cubicBezTo>
                <a:cubicBezTo>
                  <a:pt x="115" y="106"/>
                  <a:pt x="120" y="103"/>
                  <a:pt x="124" y="101"/>
                </a:cubicBezTo>
                <a:cubicBezTo>
                  <a:pt x="125" y="100"/>
                  <a:pt x="124" y="100"/>
                  <a:pt x="124" y="99"/>
                </a:cubicBezTo>
                <a:cubicBezTo>
                  <a:pt x="129" y="95"/>
                  <a:pt x="134" y="93"/>
                  <a:pt x="138" y="89"/>
                </a:cubicBezTo>
                <a:cubicBezTo>
                  <a:pt x="140" y="88"/>
                  <a:pt x="142" y="87"/>
                  <a:pt x="144" y="85"/>
                </a:cubicBezTo>
                <a:close/>
                <a:moveTo>
                  <a:pt x="9" y="149"/>
                </a:moveTo>
                <a:cubicBezTo>
                  <a:pt x="8" y="149"/>
                  <a:pt x="7" y="151"/>
                  <a:pt x="7" y="151"/>
                </a:cubicBezTo>
                <a:cubicBezTo>
                  <a:pt x="6" y="152"/>
                  <a:pt x="4" y="153"/>
                  <a:pt x="5" y="154"/>
                </a:cubicBezTo>
                <a:cubicBezTo>
                  <a:pt x="3" y="155"/>
                  <a:pt x="3" y="156"/>
                  <a:pt x="2" y="157"/>
                </a:cubicBezTo>
                <a:cubicBezTo>
                  <a:pt x="1" y="157"/>
                  <a:pt x="0" y="156"/>
                  <a:pt x="0" y="156"/>
                </a:cubicBezTo>
                <a:cubicBezTo>
                  <a:pt x="5" y="149"/>
                  <a:pt x="10" y="143"/>
                  <a:pt x="15" y="136"/>
                </a:cubicBezTo>
                <a:cubicBezTo>
                  <a:pt x="15" y="136"/>
                  <a:pt x="13" y="135"/>
                  <a:pt x="13" y="134"/>
                </a:cubicBezTo>
                <a:cubicBezTo>
                  <a:pt x="16" y="132"/>
                  <a:pt x="19" y="131"/>
                  <a:pt x="20" y="127"/>
                </a:cubicBezTo>
                <a:cubicBezTo>
                  <a:pt x="21" y="125"/>
                  <a:pt x="23" y="124"/>
                  <a:pt x="24" y="122"/>
                </a:cubicBezTo>
                <a:cubicBezTo>
                  <a:pt x="24" y="122"/>
                  <a:pt x="25" y="122"/>
                  <a:pt x="25" y="122"/>
                </a:cubicBezTo>
                <a:cubicBezTo>
                  <a:pt x="26" y="122"/>
                  <a:pt x="26" y="123"/>
                  <a:pt x="27" y="122"/>
                </a:cubicBezTo>
                <a:cubicBezTo>
                  <a:pt x="28" y="120"/>
                  <a:pt x="30" y="118"/>
                  <a:pt x="32" y="116"/>
                </a:cubicBezTo>
                <a:cubicBezTo>
                  <a:pt x="32" y="116"/>
                  <a:pt x="31" y="115"/>
                  <a:pt x="31" y="114"/>
                </a:cubicBezTo>
                <a:cubicBezTo>
                  <a:pt x="32" y="113"/>
                  <a:pt x="32" y="112"/>
                  <a:pt x="33" y="112"/>
                </a:cubicBezTo>
                <a:cubicBezTo>
                  <a:pt x="34" y="112"/>
                  <a:pt x="35" y="113"/>
                  <a:pt x="36" y="113"/>
                </a:cubicBezTo>
                <a:cubicBezTo>
                  <a:pt x="39" y="110"/>
                  <a:pt x="39" y="110"/>
                  <a:pt x="39" y="110"/>
                </a:cubicBezTo>
                <a:cubicBezTo>
                  <a:pt x="40" y="109"/>
                  <a:pt x="40" y="110"/>
                  <a:pt x="40" y="110"/>
                </a:cubicBezTo>
                <a:cubicBezTo>
                  <a:pt x="40" y="112"/>
                  <a:pt x="39" y="113"/>
                  <a:pt x="39" y="114"/>
                </a:cubicBezTo>
                <a:cubicBezTo>
                  <a:pt x="45" y="112"/>
                  <a:pt x="49" y="108"/>
                  <a:pt x="55" y="106"/>
                </a:cubicBezTo>
                <a:cubicBezTo>
                  <a:pt x="65" y="102"/>
                  <a:pt x="73" y="96"/>
                  <a:pt x="81" y="89"/>
                </a:cubicBezTo>
                <a:cubicBezTo>
                  <a:pt x="82" y="88"/>
                  <a:pt x="80" y="88"/>
                  <a:pt x="80" y="87"/>
                </a:cubicBezTo>
                <a:cubicBezTo>
                  <a:pt x="77" y="86"/>
                  <a:pt x="74" y="85"/>
                  <a:pt x="70" y="85"/>
                </a:cubicBezTo>
                <a:cubicBezTo>
                  <a:pt x="69" y="87"/>
                  <a:pt x="67" y="88"/>
                  <a:pt x="66" y="87"/>
                </a:cubicBezTo>
                <a:cubicBezTo>
                  <a:pt x="59" y="89"/>
                  <a:pt x="52" y="91"/>
                  <a:pt x="47" y="94"/>
                </a:cubicBezTo>
                <a:cubicBezTo>
                  <a:pt x="44" y="95"/>
                  <a:pt x="41" y="98"/>
                  <a:pt x="36" y="98"/>
                </a:cubicBezTo>
                <a:cubicBezTo>
                  <a:pt x="36" y="98"/>
                  <a:pt x="35" y="98"/>
                  <a:pt x="35" y="97"/>
                </a:cubicBezTo>
                <a:cubicBezTo>
                  <a:pt x="34" y="96"/>
                  <a:pt x="33" y="94"/>
                  <a:pt x="33" y="92"/>
                </a:cubicBezTo>
                <a:cubicBezTo>
                  <a:pt x="32" y="93"/>
                  <a:pt x="31" y="93"/>
                  <a:pt x="30" y="92"/>
                </a:cubicBezTo>
                <a:cubicBezTo>
                  <a:pt x="30" y="92"/>
                  <a:pt x="30" y="91"/>
                  <a:pt x="30" y="90"/>
                </a:cubicBezTo>
                <a:cubicBezTo>
                  <a:pt x="28" y="91"/>
                  <a:pt x="26" y="90"/>
                  <a:pt x="27" y="88"/>
                </a:cubicBezTo>
                <a:cubicBezTo>
                  <a:pt x="27" y="86"/>
                  <a:pt x="28" y="84"/>
                  <a:pt x="29" y="83"/>
                </a:cubicBezTo>
                <a:cubicBezTo>
                  <a:pt x="29" y="82"/>
                  <a:pt x="29" y="81"/>
                  <a:pt x="28" y="80"/>
                </a:cubicBezTo>
                <a:cubicBezTo>
                  <a:pt x="27" y="81"/>
                  <a:pt x="26" y="83"/>
                  <a:pt x="25" y="82"/>
                </a:cubicBezTo>
                <a:cubicBezTo>
                  <a:pt x="24" y="82"/>
                  <a:pt x="24" y="81"/>
                  <a:pt x="24" y="80"/>
                </a:cubicBezTo>
                <a:cubicBezTo>
                  <a:pt x="26" y="75"/>
                  <a:pt x="26" y="75"/>
                  <a:pt x="26" y="75"/>
                </a:cubicBezTo>
                <a:cubicBezTo>
                  <a:pt x="26" y="75"/>
                  <a:pt x="25" y="75"/>
                  <a:pt x="25" y="75"/>
                </a:cubicBezTo>
                <a:cubicBezTo>
                  <a:pt x="24" y="74"/>
                  <a:pt x="25" y="73"/>
                  <a:pt x="25" y="72"/>
                </a:cubicBezTo>
                <a:cubicBezTo>
                  <a:pt x="26" y="71"/>
                  <a:pt x="25" y="70"/>
                  <a:pt x="24" y="69"/>
                </a:cubicBezTo>
                <a:cubicBezTo>
                  <a:pt x="24" y="69"/>
                  <a:pt x="23" y="70"/>
                  <a:pt x="23" y="69"/>
                </a:cubicBezTo>
                <a:cubicBezTo>
                  <a:pt x="22" y="69"/>
                  <a:pt x="22" y="69"/>
                  <a:pt x="22" y="68"/>
                </a:cubicBezTo>
                <a:cubicBezTo>
                  <a:pt x="22" y="68"/>
                  <a:pt x="22" y="67"/>
                  <a:pt x="22" y="66"/>
                </a:cubicBezTo>
                <a:cubicBezTo>
                  <a:pt x="22" y="66"/>
                  <a:pt x="21" y="66"/>
                  <a:pt x="21" y="65"/>
                </a:cubicBezTo>
                <a:cubicBezTo>
                  <a:pt x="21" y="65"/>
                  <a:pt x="21" y="64"/>
                  <a:pt x="21" y="63"/>
                </a:cubicBezTo>
                <a:cubicBezTo>
                  <a:pt x="20" y="64"/>
                  <a:pt x="18" y="66"/>
                  <a:pt x="18" y="64"/>
                </a:cubicBezTo>
                <a:cubicBezTo>
                  <a:pt x="18" y="61"/>
                  <a:pt x="19" y="59"/>
                  <a:pt x="20" y="58"/>
                </a:cubicBezTo>
                <a:cubicBezTo>
                  <a:pt x="19" y="58"/>
                  <a:pt x="19" y="58"/>
                  <a:pt x="19" y="58"/>
                </a:cubicBezTo>
                <a:cubicBezTo>
                  <a:pt x="18" y="57"/>
                  <a:pt x="18" y="56"/>
                  <a:pt x="18" y="56"/>
                </a:cubicBezTo>
                <a:cubicBezTo>
                  <a:pt x="18" y="56"/>
                  <a:pt x="16" y="56"/>
                  <a:pt x="17" y="55"/>
                </a:cubicBezTo>
                <a:cubicBezTo>
                  <a:pt x="17" y="53"/>
                  <a:pt x="18" y="52"/>
                  <a:pt x="19" y="51"/>
                </a:cubicBezTo>
                <a:cubicBezTo>
                  <a:pt x="19" y="50"/>
                  <a:pt x="19" y="49"/>
                  <a:pt x="19" y="49"/>
                </a:cubicBezTo>
                <a:cubicBezTo>
                  <a:pt x="19" y="50"/>
                  <a:pt x="19" y="50"/>
                  <a:pt x="19" y="50"/>
                </a:cubicBezTo>
                <a:cubicBezTo>
                  <a:pt x="17" y="49"/>
                  <a:pt x="17" y="51"/>
                  <a:pt x="17" y="52"/>
                </a:cubicBezTo>
                <a:cubicBezTo>
                  <a:pt x="16" y="51"/>
                  <a:pt x="16" y="53"/>
                  <a:pt x="15" y="54"/>
                </a:cubicBezTo>
                <a:cubicBezTo>
                  <a:pt x="13" y="54"/>
                  <a:pt x="10" y="56"/>
                  <a:pt x="10" y="60"/>
                </a:cubicBezTo>
                <a:cubicBezTo>
                  <a:pt x="10" y="58"/>
                  <a:pt x="9" y="60"/>
                  <a:pt x="9" y="61"/>
                </a:cubicBezTo>
                <a:cubicBezTo>
                  <a:pt x="8" y="61"/>
                  <a:pt x="7" y="60"/>
                  <a:pt x="7" y="60"/>
                </a:cubicBezTo>
                <a:cubicBezTo>
                  <a:pt x="10" y="55"/>
                  <a:pt x="13" y="51"/>
                  <a:pt x="17" y="46"/>
                </a:cubicBezTo>
                <a:cubicBezTo>
                  <a:pt x="17" y="44"/>
                  <a:pt x="17" y="42"/>
                  <a:pt x="18" y="41"/>
                </a:cubicBezTo>
                <a:cubicBezTo>
                  <a:pt x="19" y="41"/>
                  <a:pt x="19" y="41"/>
                  <a:pt x="19" y="41"/>
                </a:cubicBezTo>
                <a:cubicBezTo>
                  <a:pt x="24" y="35"/>
                  <a:pt x="28" y="29"/>
                  <a:pt x="33" y="23"/>
                </a:cubicBezTo>
                <a:cubicBezTo>
                  <a:pt x="34" y="22"/>
                  <a:pt x="33" y="21"/>
                  <a:pt x="32" y="20"/>
                </a:cubicBezTo>
                <a:cubicBezTo>
                  <a:pt x="34" y="19"/>
                  <a:pt x="33" y="18"/>
                  <a:pt x="34" y="18"/>
                </a:cubicBezTo>
                <a:cubicBezTo>
                  <a:pt x="35" y="19"/>
                  <a:pt x="37" y="18"/>
                  <a:pt x="37" y="20"/>
                </a:cubicBezTo>
                <a:cubicBezTo>
                  <a:pt x="55" y="1"/>
                  <a:pt x="55" y="1"/>
                  <a:pt x="55" y="1"/>
                </a:cubicBezTo>
                <a:cubicBezTo>
                  <a:pt x="55" y="0"/>
                  <a:pt x="56" y="1"/>
                  <a:pt x="56" y="1"/>
                </a:cubicBezTo>
                <a:cubicBezTo>
                  <a:pt x="55" y="2"/>
                  <a:pt x="57" y="3"/>
                  <a:pt x="56" y="3"/>
                </a:cubicBezTo>
                <a:cubicBezTo>
                  <a:pt x="56" y="4"/>
                  <a:pt x="55" y="4"/>
                  <a:pt x="54" y="5"/>
                </a:cubicBezTo>
                <a:cubicBezTo>
                  <a:pt x="54" y="4"/>
                  <a:pt x="54" y="4"/>
                  <a:pt x="54" y="4"/>
                </a:cubicBezTo>
                <a:cubicBezTo>
                  <a:pt x="55" y="3"/>
                  <a:pt x="55" y="3"/>
                  <a:pt x="55" y="3"/>
                </a:cubicBezTo>
                <a:cubicBezTo>
                  <a:pt x="54" y="4"/>
                  <a:pt x="54" y="4"/>
                  <a:pt x="54" y="4"/>
                </a:cubicBezTo>
                <a:cubicBezTo>
                  <a:pt x="54" y="5"/>
                  <a:pt x="54" y="5"/>
                  <a:pt x="54" y="5"/>
                </a:cubicBezTo>
                <a:cubicBezTo>
                  <a:pt x="54" y="5"/>
                  <a:pt x="54" y="6"/>
                  <a:pt x="52" y="6"/>
                </a:cubicBezTo>
                <a:cubicBezTo>
                  <a:pt x="52" y="6"/>
                  <a:pt x="52" y="7"/>
                  <a:pt x="51" y="8"/>
                </a:cubicBezTo>
                <a:cubicBezTo>
                  <a:pt x="52" y="9"/>
                  <a:pt x="51" y="10"/>
                  <a:pt x="50" y="10"/>
                </a:cubicBezTo>
                <a:cubicBezTo>
                  <a:pt x="49" y="11"/>
                  <a:pt x="49" y="12"/>
                  <a:pt x="47" y="13"/>
                </a:cubicBezTo>
                <a:cubicBezTo>
                  <a:pt x="50" y="13"/>
                  <a:pt x="52" y="12"/>
                  <a:pt x="53" y="11"/>
                </a:cubicBezTo>
                <a:cubicBezTo>
                  <a:pt x="62" y="8"/>
                  <a:pt x="71" y="6"/>
                  <a:pt x="78" y="2"/>
                </a:cubicBezTo>
                <a:cubicBezTo>
                  <a:pt x="84" y="1"/>
                  <a:pt x="88" y="1"/>
                  <a:pt x="94" y="1"/>
                </a:cubicBezTo>
                <a:cubicBezTo>
                  <a:pt x="95" y="1"/>
                  <a:pt x="97" y="2"/>
                  <a:pt x="98" y="2"/>
                </a:cubicBezTo>
                <a:cubicBezTo>
                  <a:pt x="104" y="2"/>
                  <a:pt x="109" y="3"/>
                  <a:pt x="115" y="5"/>
                </a:cubicBezTo>
                <a:cubicBezTo>
                  <a:pt x="115" y="4"/>
                  <a:pt x="115" y="4"/>
                  <a:pt x="116" y="4"/>
                </a:cubicBezTo>
                <a:cubicBezTo>
                  <a:pt x="119" y="5"/>
                  <a:pt x="122" y="5"/>
                  <a:pt x="125" y="7"/>
                </a:cubicBezTo>
                <a:cubicBezTo>
                  <a:pt x="127" y="9"/>
                  <a:pt x="130" y="10"/>
                  <a:pt x="133" y="11"/>
                </a:cubicBezTo>
                <a:cubicBezTo>
                  <a:pt x="136" y="13"/>
                  <a:pt x="139" y="14"/>
                  <a:pt x="141" y="16"/>
                </a:cubicBezTo>
                <a:cubicBezTo>
                  <a:pt x="142" y="17"/>
                  <a:pt x="140" y="19"/>
                  <a:pt x="142" y="19"/>
                </a:cubicBezTo>
                <a:cubicBezTo>
                  <a:pt x="143" y="20"/>
                  <a:pt x="143" y="18"/>
                  <a:pt x="144" y="18"/>
                </a:cubicBezTo>
                <a:cubicBezTo>
                  <a:pt x="150" y="21"/>
                  <a:pt x="154" y="27"/>
                  <a:pt x="156" y="34"/>
                </a:cubicBezTo>
                <a:cubicBezTo>
                  <a:pt x="156" y="34"/>
                  <a:pt x="157" y="35"/>
                  <a:pt x="158" y="37"/>
                </a:cubicBezTo>
                <a:cubicBezTo>
                  <a:pt x="159" y="39"/>
                  <a:pt x="161" y="40"/>
                  <a:pt x="162" y="43"/>
                </a:cubicBezTo>
                <a:cubicBezTo>
                  <a:pt x="162" y="44"/>
                  <a:pt x="162" y="46"/>
                  <a:pt x="161" y="46"/>
                </a:cubicBezTo>
                <a:cubicBezTo>
                  <a:pt x="161" y="49"/>
                  <a:pt x="162" y="51"/>
                  <a:pt x="164" y="53"/>
                </a:cubicBezTo>
                <a:cubicBezTo>
                  <a:pt x="165" y="55"/>
                  <a:pt x="164" y="57"/>
                  <a:pt x="164" y="60"/>
                </a:cubicBezTo>
                <a:cubicBezTo>
                  <a:pt x="163" y="62"/>
                  <a:pt x="163" y="64"/>
                  <a:pt x="162" y="66"/>
                </a:cubicBezTo>
                <a:cubicBezTo>
                  <a:pt x="163" y="67"/>
                  <a:pt x="163" y="68"/>
                  <a:pt x="162" y="70"/>
                </a:cubicBezTo>
                <a:cubicBezTo>
                  <a:pt x="160" y="84"/>
                  <a:pt x="150" y="91"/>
                  <a:pt x="142" y="98"/>
                </a:cubicBezTo>
                <a:cubicBezTo>
                  <a:pt x="140" y="101"/>
                  <a:pt x="137" y="102"/>
                  <a:pt x="135" y="104"/>
                </a:cubicBezTo>
                <a:cubicBezTo>
                  <a:pt x="135" y="105"/>
                  <a:pt x="136" y="106"/>
                  <a:pt x="136" y="107"/>
                </a:cubicBezTo>
                <a:cubicBezTo>
                  <a:pt x="135" y="108"/>
                  <a:pt x="134" y="108"/>
                  <a:pt x="133" y="109"/>
                </a:cubicBezTo>
                <a:cubicBezTo>
                  <a:pt x="132" y="109"/>
                  <a:pt x="132" y="109"/>
                  <a:pt x="131" y="110"/>
                </a:cubicBezTo>
                <a:cubicBezTo>
                  <a:pt x="134" y="110"/>
                  <a:pt x="137" y="109"/>
                  <a:pt x="140" y="111"/>
                </a:cubicBezTo>
                <a:cubicBezTo>
                  <a:pt x="140" y="111"/>
                  <a:pt x="141" y="112"/>
                  <a:pt x="141" y="112"/>
                </a:cubicBezTo>
                <a:cubicBezTo>
                  <a:pt x="141" y="113"/>
                  <a:pt x="140" y="114"/>
                  <a:pt x="139" y="115"/>
                </a:cubicBezTo>
                <a:cubicBezTo>
                  <a:pt x="138" y="115"/>
                  <a:pt x="138" y="114"/>
                  <a:pt x="137" y="115"/>
                </a:cubicBezTo>
                <a:cubicBezTo>
                  <a:pt x="150" y="117"/>
                  <a:pt x="150" y="117"/>
                  <a:pt x="150" y="117"/>
                </a:cubicBezTo>
                <a:cubicBezTo>
                  <a:pt x="149" y="119"/>
                  <a:pt x="151" y="120"/>
                  <a:pt x="151" y="121"/>
                </a:cubicBezTo>
                <a:cubicBezTo>
                  <a:pt x="153" y="120"/>
                  <a:pt x="155" y="121"/>
                  <a:pt x="156" y="122"/>
                </a:cubicBezTo>
                <a:cubicBezTo>
                  <a:pt x="160" y="123"/>
                  <a:pt x="164" y="124"/>
                  <a:pt x="167" y="124"/>
                </a:cubicBezTo>
                <a:cubicBezTo>
                  <a:pt x="168" y="124"/>
                  <a:pt x="168" y="124"/>
                  <a:pt x="168" y="125"/>
                </a:cubicBezTo>
                <a:cubicBezTo>
                  <a:pt x="167" y="128"/>
                  <a:pt x="164" y="131"/>
                  <a:pt x="164" y="135"/>
                </a:cubicBezTo>
                <a:cubicBezTo>
                  <a:pt x="164" y="135"/>
                  <a:pt x="163" y="135"/>
                  <a:pt x="163" y="136"/>
                </a:cubicBezTo>
                <a:cubicBezTo>
                  <a:pt x="160" y="145"/>
                  <a:pt x="156" y="152"/>
                  <a:pt x="153" y="160"/>
                </a:cubicBezTo>
                <a:cubicBezTo>
                  <a:pt x="153" y="166"/>
                  <a:pt x="150" y="172"/>
                  <a:pt x="147" y="177"/>
                </a:cubicBezTo>
                <a:cubicBezTo>
                  <a:pt x="147" y="177"/>
                  <a:pt x="147" y="178"/>
                  <a:pt x="147" y="178"/>
                </a:cubicBezTo>
                <a:cubicBezTo>
                  <a:pt x="147" y="179"/>
                  <a:pt x="146" y="180"/>
                  <a:pt x="145" y="181"/>
                </a:cubicBezTo>
                <a:cubicBezTo>
                  <a:pt x="148" y="180"/>
                  <a:pt x="151" y="178"/>
                  <a:pt x="153" y="176"/>
                </a:cubicBezTo>
                <a:cubicBezTo>
                  <a:pt x="154" y="175"/>
                  <a:pt x="156" y="174"/>
                  <a:pt x="157" y="174"/>
                </a:cubicBezTo>
                <a:cubicBezTo>
                  <a:pt x="158" y="174"/>
                  <a:pt x="158" y="175"/>
                  <a:pt x="158" y="175"/>
                </a:cubicBezTo>
                <a:cubicBezTo>
                  <a:pt x="156" y="176"/>
                  <a:pt x="155" y="178"/>
                  <a:pt x="153" y="179"/>
                </a:cubicBezTo>
                <a:cubicBezTo>
                  <a:pt x="153" y="180"/>
                  <a:pt x="152" y="181"/>
                  <a:pt x="152" y="181"/>
                </a:cubicBezTo>
                <a:cubicBezTo>
                  <a:pt x="147" y="185"/>
                  <a:pt x="147" y="185"/>
                  <a:pt x="147" y="185"/>
                </a:cubicBezTo>
                <a:cubicBezTo>
                  <a:pt x="148" y="185"/>
                  <a:pt x="148" y="186"/>
                  <a:pt x="147" y="187"/>
                </a:cubicBezTo>
                <a:cubicBezTo>
                  <a:pt x="148" y="186"/>
                  <a:pt x="149" y="187"/>
                  <a:pt x="148" y="188"/>
                </a:cubicBezTo>
                <a:cubicBezTo>
                  <a:pt x="144" y="190"/>
                  <a:pt x="140" y="192"/>
                  <a:pt x="136" y="194"/>
                </a:cubicBezTo>
                <a:cubicBezTo>
                  <a:pt x="135" y="196"/>
                  <a:pt x="133" y="197"/>
                  <a:pt x="131" y="197"/>
                </a:cubicBezTo>
                <a:cubicBezTo>
                  <a:pt x="126" y="201"/>
                  <a:pt x="122" y="205"/>
                  <a:pt x="118" y="209"/>
                </a:cubicBezTo>
                <a:cubicBezTo>
                  <a:pt x="112" y="213"/>
                  <a:pt x="112" y="213"/>
                  <a:pt x="112" y="213"/>
                </a:cubicBezTo>
                <a:cubicBezTo>
                  <a:pt x="112" y="213"/>
                  <a:pt x="111" y="212"/>
                  <a:pt x="111" y="212"/>
                </a:cubicBezTo>
                <a:cubicBezTo>
                  <a:pt x="114" y="208"/>
                  <a:pt x="117" y="206"/>
                  <a:pt x="120" y="203"/>
                </a:cubicBezTo>
                <a:cubicBezTo>
                  <a:pt x="117" y="204"/>
                  <a:pt x="113" y="207"/>
                  <a:pt x="110" y="208"/>
                </a:cubicBezTo>
                <a:cubicBezTo>
                  <a:pt x="109" y="209"/>
                  <a:pt x="109" y="209"/>
                  <a:pt x="108" y="209"/>
                </a:cubicBezTo>
                <a:cubicBezTo>
                  <a:pt x="108" y="209"/>
                  <a:pt x="107" y="208"/>
                  <a:pt x="108" y="207"/>
                </a:cubicBezTo>
                <a:cubicBezTo>
                  <a:pt x="110" y="206"/>
                  <a:pt x="113" y="204"/>
                  <a:pt x="115" y="202"/>
                </a:cubicBezTo>
                <a:cubicBezTo>
                  <a:pt x="114" y="202"/>
                  <a:pt x="113" y="201"/>
                  <a:pt x="112" y="202"/>
                </a:cubicBezTo>
                <a:cubicBezTo>
                  <a:pt x="110" y="203"/>
                  <a:pt x="107" y="205"/>
                  <a:pt x="105" y="206"/>
                </a:cubicBezTo>
                <a:cubicBezTo>
                  <a:pt x="104" y="206"/>
                  <a:pt x="103" y="206"/>
                  <a:pt x="103" y="205"/>
                </a:cubicBezTo>
                <a:cubicBezTo>
                  <a:pt x="103" y="203"/>
                  <a:pt x="104" y="202"/>
                  <a:pt x="105" y="201"/>
                </a:cubicBezTo>
                <a:cubicBezTo>
                  <a:pt x="104" y="201"/>
                  <a:pt x="103" y="202"/>
                  <a:pt x="102" y="201"/>
                </a:cubicBezTo>
                <a:cubicBezTo>
                  <a:pt x="101" y="199"/>
                  <a:pt x="98" y="200"/>
                  <a:pt x="97" y="201"/>
                </a:cubicBezTo>
                <a:cubicBezTo>
                  <a:pt x="96" y="201"/>
                  <a:pt x="96" y="201"/>
                  <a:pt x="95" y="201"/>
                </a:cubicBezTo>
                <a:cubicBezTo>
                  <a:pt x="95" y="201"/>
                  <a:pt x="94" y="200"/>
                  <a:pt x="94" y="200"/>
                </a:cubicBezTo>
                <a:cubicBezTo>
                  <a:pt x="88" y="199"/>
                  <a:pt x="88" y="199"/>
                  <a:pt x="88" y="199"/>
                </a:cubicBezTo>
                <a:cubicBezTo>
                  <a:pt x="88" y="199"/>
                  <a:pt x="87" y="200"/>
                  <a:pt x="87" y="199"/>
                </a:cubicBezTo>
                <a:cubicBezTo>
                  <a:pt x="85" y="198"/>
                  <a:pt x="81" y="198"/>
                  <a:pt x="80" y="198"/>
                </a:cubicBezTo>
                <a:cubicBezTo>
                  <a:pt x="79" y="199"/>
                  <a:pt x="79" y="197"/>
                  <a:pt x="80" y="196"/>
                </a:cubicBezTo>
                <a:cubicBezTo>
                  <a:pt x="77" y="195"/>
                  <a:pt x="75" y="198"/>
                  <a:pt x="74" y="198"/>
                </a:cubicBezTo>
                <a:cubicBezTo>
                  <a:pt x="73" y="197"/>
                  <a:pt x="73" y="197"/>
                  <a:pt x="73" y="196"/>
                </a:cubicBezTo>
                <a:cubicBezTo>
                  <a:pt x="69" y="195"/>
                  <a:pt x="66" y="195"/>
                  <a:pt x="63" y="194"/>
                </a:cubicBezTo>
                <a:cubicBezTo>
                  <a:pt x="61" y="195"/>
                  <a:pt x="60" y="197"/>
                  <a:pt x="59" y="198"/>
                </a:cubicBezTo>
                <a:cubicBezTo>
                  <a:pt x="58" y="198"/>
                  <a:pt x="58" y="197"/>
                  <a:pt x="58" y="196"/>
                </a:cubicBezTo>
                <a:cubicBezTo>
                  <a:pt x="57" y="195"/>
                  <a:pt x="58" y="194"/>
                  <a:pt x="58" y="193"/>
                </a:cubicBezTo>
                <a:cubicBezTo>
                  <a:pt x="57" y="192"/>
                  <a:pt x="56" y="192"/>
                  <a:pt x="55" y="192"/>
                </a:cubicBezTo>
                <a:cubicBezTo>
                  <a:pt x="54" y="192"/>
                  <a:pt x="54" y="193"/>
                  <a:pt x="53" y="193"/>
                </a:cubicBezTo>
                <a:cubicBezTo>
                  <a:pt x="52" y="193"/>
                  <a:pt x="52" y="192"/>
                  <a:pt x="52" y="191"/>
                </a:cubicBezTo>
                <a:cubicBezTo>
                  <a:pt x="51" y="190"/>
                  <a:pt x="50" y="192"/>
                  <a:pt x="50" y="192"/>
                </a:cubicBezTo>
                <a:cubicBezTo>
                  <a:pt x="49" y="193"/>
                  <a:pt x="48" y="194"/>
                  <a:pt x="47" y="193"/>
                </a:cubicBezTo>
                <a:cubicBezTo>
                  <a:pt x="46" y="192"/>
                  <a:pt x="47" y="191"/>
                  <a:pt x="47" y="190"/>
                </a:cubicBezTo>
                <a:cubicBezTo>
                  <a:pt x="47" y="189"/>
                  <a:pt x="46" y="190"/>
                  <a:pt x="45" y="190"/>
                </a:cubicBezTo>
                <a:cubicBezTo>
                  <a:pt x="44" y="192"/>
                  <a:pt x="42" y="194"/>
                  <a:pt x="41" y="195"/>
                </a:cubicBezTo>
                <a:cubicBezTo>
                  <a:pt x="40" y="195"/>
                  <a:pt x="40" y="194"/>
                  <a:pt x="39" y="194"/>
                </a:cubicBezTo>
                <a:cubicBezTo>
                  <a:pt x="39" y="193"/>
                  <a:pt x="40" y="193"/>
                  <a:pt x="40" y="192"/>
                </a:cubicBezTo>
                <a:cubicBezTo>
                  <a:pt x="39" y="192"/>
                  <a:pt x="37" y="192"/>
                  <a:pt x="38" y="190"/>
                </a:cubicBezTo>
                <a:cubicBezTo>
                  <a:pt x="38" y="190"/>
                  <a:pt x="38" y="189"/>
                  <a:pt x="38" y="188"/>
                </a:cubicBezTo>
                <a:cubicBezTo>
                  <a:pt x="33" y="188"/>
                  <a:pt x="33" y="188"/>
                  <a:pt x="33" y="188"/>
                </a:cubicBezTo>
                <a:cubicBezTo>
                  <a:pt x="32" y="188"/>
                  <a:pt x="32" y="190"/>
                  <a:pt x="31" y="190"/>
                </a:cubicBezTo>
                <a:cubicBezTo>
                  <a:pt x="30" y="190"/>
                  <a:pt x="30" y="189"/>
                  <a:pt x="30" y="189"/>
                </a:cubicBezTo>
                <a:cubicBezTo>
                  <a:pt x="30" y="189"/>
                  <a:pt x="30" y="188"/>
                  <a:pt x="30" y="187"/>
                </a:cubicBezTo>
                <a:cubicBezTo>
                  <a:pt x="27" y="187"/>
                  <a:pt x="27" y="187"/>
                  <a:pt x="27" y="187"/>
                </a:cubicBezTo>
                <a:cubicBezTo>
                  <a:pt x="27" y="188"/>
                  <a:pt x="26" y="189"/>
                  <a:pt x="25" y="189"/>
                </a:cubicBezTo>
                <a:cubicBezTo>
                  <a:pt x="25" y="189"/>
                  <a:pt x="25" y="188"/>
                  <a:pt x="24" y="188"/>
                </a:cubicBezTo>
                <a:cubicBezTo>
                  <a:pt x="25" y="189"/>
                  <a:pt x="25" y="190"/>
                  <a:pt x="25" y="191"/>
                </a:cubicBezTo>
                <a:cubicBezTo>
                  <a:pt x="25" y="192"/>
                  <a:pt x="24" y="192"/>
                  <a:pt x="23" y="192"/>
                </a:cubicBezTo>
                <a:cubicBezTo>
                  <a:pt x="23" y="192"/>
                  <a:pt x="22" y="191"/>
                  <a:pt x="22" y="191"/>
                </a:cubicBezTo>
                <a:cubicBezTo>
                  <a:pt x="17" y="195"/>
                  <a:pt x="13" y="199"/>
                  <a:pt x="9" y="205"/>
                </a:cubicBezTo>
                <a:cubicBezTo>
                  <a:pt x="9" y="205"/>
                  <a:pt x="8" y="205"/>
                  <a:pt x="8" y="205"/>
                </a:cubicBezTo>
                <a:cubicBezTo>
                  <a:pt x="7" y="205"/>
                  <a:pt x="7" y="204"/>
                  <a:pt x="7" y="204"/>
                </a:cubicBezTo>
                <a:cubicBezTo>
                  <a:pt x="12" y="198"/>
                  <a:pt x="16" y="193"/>
                  <a:pt x="21" y="188"/>
                </a:cubicBezTo>
                <a:cubicBezTo>
                  <a:pt x="20" y="187"/>
                  <a:pt x="20" y="186"/>
                  <a:pt x="20" y="185"/>
                </a:cubicBezTo>
                <a:cubicBezTo>
                  <a:pt x="19" y="186"/>
                  <a:pt x="19" y="186"/>
                  <a:pt x="18" y="186"/>
                </a:cubicBezTo>
                <a:cubicBezTo>
                  <a:pt x="17" y="185"/>
                  <a:pt x="15" y="183"/>
                  <a:pt x="16" y="181"/>
                </a:cubicBezTo>
                <a:cubicBezTo>
                  <a:pt x="14" y="174"/>
                  <a:pt x="13" y="165"/>
                  <a:pt x="15" y="155"/>
                </a:cubicBezTo>
                <a:cubicBezTo>
                  <a:pt x="15" y="153"/>
                  <a:pt x="13" y="154"/>
                  <a:pt x="14" y="152"/>
                </a:cubicBezTo>
                <a:cubicBezTo>
                  <a:pt x="14" y="151"/>
                  <a:pt x="15" y="151"/>
                  <a:pt x="15" y="150"/>
                </a:cubicBezTo>
                <a:cubicBezTo>
                  <a:pt x="14" y="149"/>
                  <a:pt x="14" y="149"/>
                  <a:pt x="13" y="149"/>
                </a:cubicBezTo>
                <a:cubicBezTo>
                  <a:pt x="12" y="149"/>
                  <a:pt x="12" y="149"/>
                  <a:pt x="12" y="150"/>
                </a:cubicBezTo>
                <a:cubicBezTo>
                  <a:pt x="12" y="151"/>
                  <a:pt x="13" y="151"/>
                  <a:pt x="12" y="151"/>
                </a:cubicBezTo>
                <a:cubicBezTo>
                  <a:pt x="11" y="151"/>
                  <a:pt x="11" y="152"/>
                  <a:pt x="10" y="152"/>
                </a:cubicBezTo>
                <a:cubicBezTo>
                  <a:pt x="8" y="152"/>
                  <a:pt x="9" y="150"/>
                  <a:pt x="9" y="149"/>
                </a:cubicBezTo>
                <a:close/>
              </a:path>
            </a:pathLst>
          </a:custGeom>
          <a:solidFill>
            <a:srgbClr val="283A4A"/>
          </a:solidFill>
          <a:ln w="9525">
            <a:noFill/>
          </a:ln>
        </p:spPr>
        <p:txBody>
          <a:bodyPr/>
          <a:lstStyle/>
          <a:p>
            <a:endParaRPr lang="zh-CN" altLang="en-US"/>
          </a:p>
        </p:txBody>
      </p:sp>
      <p:sp>
        <p:nvSpPr>
          <p:cNvPr id="9" name="MH_SubTitle_2"/>
          <p:cNvSpPr/>
          <p:nvPr/>
        </p:nvSpPr>
        <p:spPr>
          <a:xfrm>
            <a:off x="4378960" y="2764155"/>
            <a:ext cx="1750060" cy="1870075"/>
          </a:xfrm>
          <a:prstGeom prst="rect">
            <a:avLst/>
          </a:prstGeom>
        </p:spPr>
        <p:txBody>
          <a:bodyPr lIns="0" tIns="0" rIns="0" bIns="0">
            <a:norm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200" dirty="0">
                <a:sym typeface="+mn-ea"/>
              </a:rPr>
              <a:t>重大专项和重点项目由科技厅组织项目（课题）</a:t>
            </a:r>
            <a:r>
              <a:rPr lang="zh-CN" altLang="en-US" sz="1200" dirty="0">
                <a:solidFill>
                  <a:schemeClr val="hlink"/>
                </a:solidFill>
                <a:sym typeface="+mn-ea"/>
              </a:rPr>
              <a:t>验收</a:t>
            </a:r>
            <a:r>
              <a:rPr lang="zh-CN" altLang="en-US" sz="1200" dirty="0">
                <a:sym typeface="+mn-ea"/>
              </a:rPr>
              <a:t>。</a:t>
            </a:r>
            <a:r>
              <a:rPr lang="zh-CN" altLang="en-US" sz="1200" dirty="0">
                <a:sym typeface="宋体" panose="02010600030101010101" pitchFamily="2" charset="-122"/>
              </a:rPr>
              <a:t>一般项目和科技惠民计划项目由科技厅按照</a:t>
            </a:r>
            <a:r>
              <a:rPr lang="en-US" altLang="zh-CN" sz="1200" dirty="0">
                <a:sym typeface="宋体" panose="02010600030101010101" pitchFamily="2" charset="-122"/>
              </a:rPr>
              <a:t>“</a:t>
            </a:r>
            <a:r>
              <a:rPr lang="zh-CN" altLang="en-US" sz="1200" dirty="0">
                <a:solidFill>
                  <a:schemeClr val="hlink"/>
                </a:solidFill>
                <a:sym typeface="宋体" panose="02010600030101010101" pitchFamily="2" charset="-122"/>
              </a:rPr>
              <a:t>谁推荐，谁验收</a:t>
            </a:r>
            <a:r>
              <a:rPr lang="en-US" altLang="zh-CN" sz="1200" dirty="0">
                <a:sym typeface="宋体" panose="02010600030101010101" pitchFamily="2" charset="-122"/>
              </a:rPr>
              <a:t>”</a:t>
            </a:r>
            <a:r>
              <a:rPr lang="zh-CN" altLang="en-US" sz="1200" dirty="0">
                <a:sym typeface="宋体" panose="02010600030101010101" pitchFamily="2" charset="-122"/>
              </a:rPr>
              <a:t>的原则，委托地级市科技局和厅局（部门）科技处验收，</a:t>
            </a:r>
            <a:r>
              <a:rPr lang="da-DK" altLang="zh-CN" sz="1200" noProof="0">
                <a:ln>
                  <a:noFill/>
                </a:ln>
                <a:solidFill>
                  <a:schemeClr val="tx1">
                    <a:lumMod val="75000"/>
                    <a:lumOff val="25000"/>
                  </a:schemeClr>
                </a:solidFill>
                <a:effectLst/>
                <a:uLnTx/>
                <a:uFillTx/>
                <a:latin typeface="+mn-ea"/>
                <a:ea typeface="+mn-ea"/>
                <a:cs typeface="Arial" panose="020B0604020202020204" pitchFamily="34" charset="0"/>
                <a:sym typeface="+mn-ea"/>
              </a:rPr>
              <a:t>6个月内完成项目验收工作。</a:t>
            </a:r>
            <a:endParaRPr kumimoji="0" lang="da-DK" altLang="zh-CN" sz="1200" b="0" i="0" u="none" strike="noStrike" kern="1200" cap="none" spc="0" normalizeH="0" baseline="0" noProof="0">
              <a:ln>
                <a:noFill/>
              </a:ln>
              <a:solidFill>
                <a:schemeClr val="tx1">
                  <a:lumMod val="75000"/>
                  <a:lumOff val="25000"/>
                </a:schemeClr>
              </a:solidFill>
              <a:effectLst/>
              <a:uLnTx/>
              <a:uFillTx/>
              <a:latin typeface="+mn-ea"/>
              <a:ea typeface="+mn-ea"/>
              <a:cs typeface="Arial" panose="020B0604020202020204" pitchFamily="34" charset="0"/>
            </a:endParaRPr>
          </a:p>
        </p:txBody>
      </p:sp>
      <p:sp>
        <p:nvSpPr>
          <p:cNvPr id="94213" name="MH_Other_3"/>
          <p:cNvSpPr>
            <a:spLocks noChangeAspect="1" noEditPoints="1"/>
          </p:cNvSpPr>
          <p:nvPr/>
        </p:nvSpPr>
        <p:spPr>
          <a:xfrm>
            <a:off x="6436995" y="2841308"/>
            <a:ext cx="522288" cy="8128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37" h="215">
                <a:moveTo>
                  <a:pt x="123" y="111"/>
                </a:moveTo>
                <a:cubicBezTo>
                  <a:pt x="124" y="111"/>
                  <a:pt x="124" y="110"/>
                  <a:pt x="125" y="109"/>
                </a:cubicBezTo>
                <a:cubicBezTo>
                  <a:pt x="124" y="109"/>
                  <a:pt x="123" y="110"/>
                  <a:pt x="123" y="111"/>
                </a:cubicBezTo>
                <a:close/>
                <a:moveTo>
                  <a:pt x="79" y="11"/>
                </a:moveTo>
                <a:cubicBezTo>
                  <a:pt x="79" y="11"/>
                  <a:pt x="79" y="11"/>
                  <a:pt x="80" y="10"/>
                </a:cubicBezTo>
                <a:cubicBezTo>
                  <a:pt x="79" y="10"/>
                  <a:pt x="79" y="10"/>
                  <a:pt x="78" y="10"/>
                </a:cubicBezTo>
                <a:cubicBezTo>
                  <a:pt x="79" y="11"/>
                  <a:pt x="78" y="11"/>
                  <a:pt x="78" y="12"/>
                </a:cubicBezTo>
                <a:cubicBezTo>
                  <a:pt x="79" y="12"/>
                  <a:pt x="79" y="11"/>
                  <a:pt x="79" y="11"/>
                </a:cubicBezTo>
                <a:close/>
                <a:moveTo>
                  <a:pt x="45" y="91"/>
                </a:moveTo>
                <a:cubicBezTo>
                  <a:pt x="46" y="91"/>
                  <a:pt x="46" y="90"/>
                  <a:pt x="46" y="89"/>
                </a:cubicBezTo>
                <a:cubicBezTo>
                  <a:pt x="46" y="90"/>
                  <a:pt x="45" y="91"/>
                  <a:pt x="45" y="91"/>
                </a:cubicBezTo>
                <a:close/>
                <a:moveTo>
                  <a:pt x="66" y="122"/>
                </a:moveTo>
                <a:cubicBezTo>
                  <a:pt x="67" y="121"/>
                  <a:pt x="67" y="121"/>
                  <a:pt x="68" y="120"/>
                </a:cubicBezTo>
                <a:cubicBezTo>
                  <a:pt x="68" y="120"/>
                  <a:pt x="67" y="120"/>
                  <a:pt x="67" y="120"/>
                </a:cubicBezTo>
                <a:lnTo>
                  <a:pt x="66" y="122"/>
                </a:lnTo>
                <a:close/>
                <a:moveTo>
                  <a:pt x="71" y="24"/>
                </a:moveTo>
                <a:cubicBezTo>
                  <a:pt x="72" y="23"/>
                  <a:pt x="73" y="22"/>
                  <a:pt x="73" y="21"/>
                </a:cubicBezTo>
                <a:cubicBezTo>
                  <a:pt x="72" y="21"/>
                  <a:pt x="71" y="23"/>
                  <a:pt x="71" y="24"/>
                </a:cubicBezTo>
                <a:close/>
                <a:moveTo>
                  <a:pt x="37" y="71"/>
                </a:moveTo>
                <a:cubicBezTo>
                  <a:pt x="36" y="71"/>
                  <a:pt x="35" y="72"/>
                  <a:pt x="35" y="73"/>
                </a:cubicBezTo>
                <a:cubicBezTo>
                  <a:pt x="35" y="72"/>
                  <a:pt x="37" y="72"/>
                  <a:pt x="37" y="71"/>
                </a:cubicBezTo>
                <a:close/>
                <a:moveTo>
                  <a:pt x="54" y="198"/>
                </a:moveTo>
                <a:cubicBezTo>
                  <a:pt x="54" y="198"/>
                  <a:pt x="53" y="199"/>
                  <a:pt x="53" y="199"/>
                </a:cubicBezTo>
                <a:cubicBezTo>
                  <a:pt x="53" y="200"/>
                  <a:pt x="53" y="200"/>
                  <a:pt x="53" y="200"/>
                </a:cubicBezTo>
                <a:cubicBezTo>
                  <a:pt x="52" y="200"/>
                  <a:pt x="52" y="200"/>
                  <a:pt x="52" y="200"/>
                </a:cubicBezTo>
                <a:cubicBezTo>
                  <a:pt x="52" y="201"/>
                  <a:pt x="52" y="201"/>
                  <a:pt x="52" y="201"/>
                </a:cubicBezTo>
                <a:cubicBezTo>
                  <a:pt x="52" y="200"/>
                  <a:pt x="52" y="200"/>
                  <a:pt x="52" y="200"/>
                </a:cubicBezTo>
                <a:cubicBezTo>
                  <a:pt x="53" y="200"/>
                  <a:pt x="53" y="200"/>
                  <a:pt x="53" y="200"/>
                </a:cubicBezTo>
                <a:cubicBezTo>
                  <a:pt x="53" y="199"/>
                  <a:pt x="53" y="199"/>
                  <a:pt x="53" y="199"/>
                </a:cubicBezTo>
                <a:cubicBezTo>
                  <a:pt x="54" y="199"/>
                  <a:pt x="54" y="199"/>
                  <a:pt x="54" y="198"/>
                </a:cubicBezTo>
                <a:close/>
                <a:moveTo>
                  <a:pt x="90" y="12"/>
                </a:moveTo>
                <a:cubicBezTo>
                  <a:pt x="90" y="11"/>
                  <a:pt x="91" y="11"/>
                  <a:pt x="92" y="10"/>
                </a:cubicBezTo>
                <a:cubicBezTo>
                  <a:pt x="90" y="9"/>
                  <a:pt x="90" y="11"/>
                  <a:pt x="90" y="12"/>
                </a:cubicBezTo>
                <a:close/>
                <a:moveTo>
                  <a:pt x="109" y="95"/>
                </a:moveTo>
                <a:cubicBezTo>
                  <a:pt x="110" y="95"/>
                  <a:pt x="110" y="95"/>
                  <a:pt x="110" y="95"/>
                </a:cubicBezTo>
                <a:cubicBezTo>
                  <a:pt x="111" y="94"/>
                  <a:pt x="111" y="94"/>
                  <a:pt x="110" y="94"/>
                </a:cubicBezTo>
                <a:cubicBezTo>
                  <a:pt x="110" y="94"/>
                  <a:pt x="109" y="96"/>
                  <a:pt x="109" y="95"/>
                </a:cubicBezTo>
                <a:close/>
                <a:moveTo>
                  <a:pt x="95" y="13"/>
                </a:moveTo>
                <a:cubicBezTo>
                  <a:pt x="96" y="12"/>
                  <a:pt x="97" y="12"/>
                  <a:pt x="97" y="11"/>
                </a:cubicBezTo>
                <a:cubicBezTo>
                  <a:pt x="95" y="10"/>
                  <a:pt x="95" y="12"/>
                  <a:pt x="95" y="13"/>
                </a:cubicBezTo>
                <a:close/>
                <a:moveTo>
                  <a:pt x="99" y="15"/>
                </a:moveTo>
                <a:cubicBezTo>
                  <a:pt x="100" y="15"/>
                  <a:pt x="100" y="14"/>
                  <a:pt x="101" y="13"/>
                </a:cubicBezTo>
                <a:cubicBezTo>
                  <a:pt x="101" y="12"/>
                  <a:pt x="100" y="13"/>
                  <a:pt x="99" y="14"/>
                </a:cubicBezTo>
                <a:cubicBezTo>
                  <a:pt x="99" y="14"/>
                  <a:pt x="99" y="15"/>
                  <a:pt x="99" y="15"/>
                </a:cubicBezTo>
                <a:close/>
                <a:moveTo>
                  <a:pt x="5" y="172"/>
                </a:moveTo>
                <a:cubicBezTo>
                  <a:pt x="6" y="172"/>
                  <a:pt x="6" y="172"/>
                  <a:pt x="7" y="172"/>
                </a:cubicBezTo>
                <a:cubicBezTo>
                  <a:pt x="8" y="171"/>
                  <a:pt x="7" y="171"/>
                  <a:pt x="6" y="170"/>
                </a:cubicBezTo>
                <a:cubicBezTo>
                  <a:pt x="7" y="171"/>
                  <a:pt x="5" y="171"/>
                  <a:pt x="5" y="172"/>
                </a:cubicBezTo>
                <a:close/>
                <a:moveTo>
                  <a:pt x="14" y="174"/>
                </a:moveTo>
                <a:cubicBezTo>
                  <a:pt x="13" y="174"/>
                  <a:pt x="13" y="174"/>
                  <a:pt x="13" y="175"/>
                </a:cubicBezTo>
                <a:cubicBezTo>
                  <a:pt x="12" y="176"/>
                  <a:pt x="12" y="176"/>
                  <a:pt x="12" y="176"/>
                </a:cubicBezTo>
                <a:cubicBezTo>
                  <a:pt x="11" y="176"/>
                  <a:pt x="11" y="177"/>
                  <a:pt x="11" y="177"/>
                </a:cubicBezTo>
                <a:cubicBezTo>
                  <a:pt x="11" y="177"/>
                  <a:pt x="12" y="176"/>
                  <a:pt x="12" y="176"/>
                </a:cubicBezTo>
                <a:cubicBezTo>
                  <a:pt x="13" y="175"/>
                  <a:pt x="13" y="175"/>
                  <a:pt x="13" y="175"/>
                </a:cubicBezTo>
                <a:cubicBezTo>
                  <a:pt x="13" y="175"/>
                  <a:pt x="13" y="174"/>
                  <a:pt x="14" y="174"/>
                </a:cubicBezTo>
                <a:close/>
                <a:moveTo>
                  <a:pt x="58" y="120"/>
                </a:moveTo>
                <a:cubicBezTo>
                  <a:pt x="58" y="121"/>
                  <a:pt x="58" y="121"/>
                  <a:pt x="58" y="121"/>
                </a:cubicBezTo>
                <a:cubicBezTo>
                  <a:pt x="57" y="121"/>
                  <a:pt x="57" y="122"/>
                  <a:pt x="56" y="122"/>
                </a:cubicBezTo>
                <a:cubicBezTo>
                  <a:pt x="56" y="123"/>
                  <a:pt x="55" y="124"/>
                  <a:pt x="56" y="124"/>
                </a:cubicBezTo>
                <a:cubicBezTo>
                  <a:pt x="56" y="123"/>
                  <a:pt x="57" y="122"/>
                  <a:pt x="58" y="121"/>
                </a:cubicBezTo>
                <a:lnTo>
                  <a:pt x="58" y="120"/>
                </a:lnTo>
                <a:close/>
                <a:moveTo>
                  <a:pt x="32" y="152"/>
                </a:moveTo>
                <a:cubicBezTo>
                  <a:pt x="33" y="151"/>
                  <a:pt x="33" y="150"/>
                  <a:pt x="33" y="149"/>
                </a:cubicBezTo>
                <a:cubicBezTo>
                  <a:pt x="32" y="150"/>
                  <a:pt x="32" y="152"/>
                  <a:pt x="31" y="153"/>
                </a:cubicBezTo>
                <a:cubicBezTo>
                  <a:pt x="32" y="153"/>
                  <a:pt x="32" y="152"/>
                  <a:pt x="32" y="152"/>
                </a:cubicBezTo>
                <a:close/>
                <a:moveTo>
                  <a:pt x="16" y="162"/>
                </a:moveTo>
                <a:cubicBezTo>
                  <a:pt x="16" y="162"/>
                  <a:pt x="15" y="163"/>
                  <a:pt x="15" y="163"/>
                </a:cubicBezTo>
                <a:cubicBezTo>
                  <a:pt x="15" y="164"/>
                  <a:pt x="15" y="164"/>
                  <a:pt x="15" y="164"/>
                </a:cubicBezTo>
                <a:cubicBezTo>
                  <a:pt x="14" y="164"/>
                  <a:pt x="13" y="165"/>
                  <a:pt x="13" y="166"/>
                </a:cubicBezTo>
                <a:cubicBezTo>
                  <a:pt x="14" y="165"/>
                  <a:pt x="14" y="164"/>
                  <a:pt x="15" y="164"/>
                </a:cubicBezTo>
                <a:cubicBezTo>
                  <a:pt x="15" y="163"/>
                  <a:pt x="15" y="163"/>
                  <a:pt x="15" y="163"/>
                </a:cubicBezTo>
                <a:cubicBezTo>
                  <a:pt x="16" y="163"/>
                  <a:pt x="16" y="162"/>
                  <a:pt x="16" y="162"/>
                </a:cubicBezTo>
                <a:close/>
                <a:moveTo>
                  <a:pt x="46" y="107"/>
                </a:moveTo>
                <a:cubicBezTo>
                  <a:pt x="45" y="107"/>
                  <a:pt x="47" y="106"/>
                  <a:pt x="47" y="105"/>
                </a:cubicBezTo>
                <a:cubicBezTo>
                  <a:pt x="46" y="105"/>
                  <a:pt x="45" y="107"/>
                  <a:pt x="45" y="108"/>
                </a:cubicBezTo>
                <a:cubicBezTo>
                  <a:pt x="45" y="108"/>
                  <a:pt x="46" y="108"/>
                  <a:pt x="46" y="107"/>
                </a:cubicBezTo>
                <a:close/>
                <a:moveTo>
                  <a:pt x="41" y="118"/>
                </a:moveTo>
                <a:cubicBezTo>
                  <a:pt x="41" y="118"/>
                  <a:pt x="40" y="119"/>
                  <a:pt x="40" y="119"/>
                </a:cubicBezTo>
                <a:cubicBezTo>
                  <a:pt x="39" y="120"/>
                  <a:pt x="38" y="122"/>
                  <a:pt x="39" y="122"/>
                </a:cubicBezTo>
                <a:cubicBezTo>
                  <a:pt x="39" y="121"/>
                  <a:pt x="40" y="120"/>
                  <a:pt x="40" y="119"/>
                </a:cubicBezTo>
                <a:cubicBezTo>
                  <a:pt x="41" y="119"/>
                  <a:pt x="41" y="119"/>
                  <a:pt x="41" y="118"/>
                </a:cubicBezTo>
                <a:close/>
                <a:moveTo>
                  <a:pt x="46" y="115"/>
                </a:moveTo>
                <a:cubicBezTo>
                  <a:pt x="47" y="115"/>
                  <a:pt x="48" y="114"/>
                  <a:pt x="48" y="112"/>
                </a:cubicBezTo>
                <a:cubicBezTo>
                  <a:pt x="49" y="111"/>
                  <a:pt x="47" y="112"/>
                  <a:pt x="47" y="113"/>
                </a:cubicBezTo>
                <a:cubicBezTo>
                  <a:pt x="47" y="114"/>
                  <a:pt x="46" y="114"/>
                  <a:pt x="46" y="115"/>
                </a:cubicBezTo>
                <a:close/>
                <a:moveTo>
                  <a:pt x="33" y="73"/>
                </a:moveTo>
                <a:cubicBezTo>
                  <a:pt x="33" y="72"/>
                  <a:pt x="34" y="71"/>
                  <a:pt x="34" y="70"/>
                </a:cubicBezTo>
                <a:cubicBezTo>
                  <a:pt x="33" y="70"/>
                  <a:pt x="34" y="71"/>
                  <a:pt x="33" y="71"/>
                </a:cubicBezTo>
                <a:cubicBezTo>
                  <a:pt x="32" y="72"/>
                  <a:pt x="31" y="73"/>
                  <a:pt x="32" y="75"/>
                </a:cubicBezTo>
                <a:cubicBezTo>
                  <a:pt x="32" y="74"/>
                  <a:pt x="33" y="73"/>
                  <a:pt x="33" y="73"/>
                </a:cubicBezTo>
                <a:close/>
                <a:moveTo>
                  <a:pt x="64" y="63"/>
                </a:moveTo>
                <a:cubicBezTo>
                  <a:pt x="65" y="62"/>
                  <a:pt x="67" y="61"/>
                  <a:pt x="67" y="59"/>
                </a:cubicBezTo>
                <a:cubicBezTo>
                  <a:pt x="66" y="60"/>
                  <a:pt x="66" y="60"/>
                  <a:pt x="65" y="61"/>
                </a:cubicBezTo>
                <a:cubicBezTo>
                  <a:pt x="65" y="62"/>
                  <a:pt x="64" y="62"/>
                  <a:pt x="64" y="63"/>
                </a:cubicBezTo>
                <a:close/>
                <a:moveTo>
                  <a:pt x="54" y="198"/>
                </a:moveTo>
                <a:cubicBezTo>
                  <a:pt x="55" y="197"/>
                  <a:pt x="57" y="196"/>
                  <a:pt x="58" y="195"/>
                </a:cubicBezTo>
                <a:cubicBezTo>
                  <a:pt x="56" y="195"/>
                  <a:pt x="56" y="195"/>
                  <a:pt x="56" y="195"/>
                </a:cubicBezTo>
                <a:cubicBezTo>
                  <a:pt x="56" y="196"/>
                  <a:pt x="54" y="197"/>
                  <a:pt x="54" y="198"/>
                </a:cubicBezTo>
                <a:close/>
                <a:moveTo>
                  <a:pt x="14" y="174"/>
                </a:moveTo>
                <a:cubicBezTo>
                  <a:pt x="18" y="170"/>
                  <a:pt x="18" y="170"/>
                  <a:pt x="18" y="170"/>
                </a:cubicBezTo>
                <a:cubicBezTo>
                  <a:pt x="16" y="170"/>
                  <a:pt x="15" y="172"/>
                  <a:pt x="14" y="174"/>
                </a:cubicBezTo>
                <a:close/>
                <a:moveTo>
                  <a:pt x="60" y="66"/>
                </a:moveTo>
                <a:cubicBezTo>
                  <a:pt x="60" y="65"/>
                  <a:pt x="62" y="64"/>
                  <a:pt x="63" y="62"/>
                </a:cubicBezTo>
                <a:cubicBezTo>
                  <a:pt x="62" y="62"/>
                  <a:pt x="62" y="63"/>
                  <a:pt x="61" y="63"/>
                </a:cubicBezTo>
                <a:cubicBezTo>
                  <a:pt x="61" y="64"/>
                  <a:pt x="58" y="67"/>
                  <a:pt x="60" y="66"/>
                </a:cubicBezTo>
                <a:close/>
                <a:moveTo>
                  <a:pt x="74" y="14"/>
                </a:moveTo>
                <a:cubicBezTo>
                  <a:pt x="74" y="13"/>
                  <a:pt x="76" y="12"/>
                  <a:pt x="76" y="11"/>
                </a:cubicBezTo>
                <a:cubicBezTo>
                  <a:pt x="76" y="11"/>
                  <a:pt x="75" y="11"/>
                  <a:pt x="75" y="11"/>
                </a:cubicBezTo>
                <a:cubicBezTo>
                  <a:pt x="74" y="13"/>
                  <a:pt x="73" y="14"/>
                  <a:pt x="73" y="15"/>
                </a:cubicBezTo>
                <a:cubicBezTo>
                  <a:pt x="73" y="15"/>
                  <a:pt x="74" y="15"/>
                  <a:pt x="74" y="14"/>
                </a:cubicBezTo>
                <a:close/>
                <a:moveTo>
                  <a:pt x="69" y="126"/>
                </a:moveTo>
                <a:cubicBezTo>
                  <a:pt x="72" y="124"/>
                  <a:pt x="72" y="124"/>
                  <a:pt x="72" y="124"/>
                </a:cubicBezTo>
                <a:cubicBezTo>
                  <a:pt x="72" y="124"/>
                  <a:pt x="71" y="123"/>
                  <a:pt x="71" y="123"/>
                </a:cubicBezTo>
                <a:cubicBezTo>
                  <a:pt x="70" y="124"/>
                  <a:pt x="69" y="125"/>
                  <a:pt x="69" y="126"/>
                </a:cubicBezTo>
                <a:close/>
                <a:moveTo>
                  <a:pt x="25" y="191"/>
                </a:moveTo>
                <a:cubicBezTo>
                  <a:pt x="26" y="190"/>
                  <a:pt x="28" y="189"/>
                  <a:pt x="29" y="188"/>
                </a:cubicBezTo>
                <a:cubicBezTo>
                  <a:pt x="28" y="187"/>
                  <a:pt x="27" y="188"/>
                  <a:pt x="27" y="189"/>
                </a:cubicBezTo>
                <a:cubicBezTo>
                  <a:pt x="26" y="190"/>
                  <a:pt x="25" y="190"/>
                  <a:pt x="25" y="191"/>
                </a:cubicBezTo>
                <a:close/>
                <a:moveTo>
                  <a:pt x="105" y="98"/>
                </a:moveTo>
                <a:cubicBezTo>
                  <a:pt x="107" y="97"/>
                  <a:pt x="107" y="95"/>
                  <a:pt x="108" y="94"/>
                </a:cubicBezTo>
                <a:cubicBezTo>
                  <a:pt x="107" y="95"/>
                  <a:pt x="105" y="96"/>
                  <a:pt x="104" y="98"/>
                </a:cubicBezTo>
                <a:cubicBezTo>
                  <a:pt x="104" y="98"/>
                  <a:pt x="105" y="98"/>
                  <a:pt x="105" y="98"/>
                </a:cubicBezTo>
                <a:close/>
                <a:moveTo>
                  <a:pt x="129" y="164"/>
                </a:moveTo>
                <a:cubicBezTo>
                  <a:pt x="129" y="161"/>
                  <a:pt x="130" y="158"/>
                  <a:pt x="130" y="155"/>
                </a:cubicBezTo>
                <a:cubicBezTo>
                  <a:pt x="129" y="158"/>
                  <a:pt x="129" y="162"/>
                  <a:pt x="128" y="165"/>
                </a:cubicBezTo>
                <a:cubicBezTo>
                  <a:pt x="129" y="165"/>
                  <a:pt x="129" y="164"/>
                  <a:pt x="129" y="164"/>
                </a:cubicBezTo>
                <a:close/>
                <a:moveTo>
                  <a:pt x="54" y="22"/>
                </a:moveTo>
                <a:cubicBezTo>
                  <a:pt x="55" y="20"/>
                  <a:pt x="57" y="18"/>
                  <a:pt x="58" y="16"/>
                </a:cubicBezTo>
                <a:cubicBezTo>
                  <a:pt x="57" y="17"/>
                  <a:pt x="56" y="17"/>
                  <a:pt x="56" y="17"/>
                </a:cubicBezTo>
                <a:cubicBezTo>
                  <a:pt x="55" y="19"/>
                  <a:pt x="54" y="21"/>
                  <a:pt x="54" y="22"/>
                </a:cubicBezTo>
                <a:close/>
                <a:moveTo>
                  <a:pt x="43" y="200"/>
                </a:moveTo>
                <a:cubicBezTo>
                  <a:pt x="41" y="202"/>
                  <a:pt x="39" y="203"/>
                  <a:pt x="37" y="205"/>
                </a:cubicBezTo>
                <a:cubicBezTo>
                  <a:pt x="38" y="205"/>
                  <a:pt x="38" y="206"/>
                  <a:pt x="39" y="205"/>
                </a:cubicBezTo>
                <a:cubicBezTo>
                  <a:pt x="40" y="203"/>
                  <a:pt x="42" y="202"/>
                  <a:pt x="43" y="200"/>
                </a:cubicBezTo>
                <a:close/>
                <a:moveTo>
                  <a:pt x="21" y="161"/>
                </a:moveTo>
                <a:cubicBezTo>
                  <a:pt x="20" y="161"/>
                  <a:pt x="20" y="161"/>
                  <a:pt x="20" y="161"/>
                </a:cubicBezTo>
                <a:cubicBezTo>
                  <a:pt x="19" y="162"/>
                  <a:pt x="19" y="162"/>
                  <a:pt x="19" y="163"/>
                </a:cubicBezTo>
                <a:cubicBezTo>
                  <a:pt x="18" y="163"/>
                  <a:pt x="18" y="163"/>
                  <a:pt x="18" y="163"/>
                </a:cubicBezTo>
                <a:cubicBezTo>
                  <a:pt x="17" y="164"/>
                  <a:pt x="16" y="165"/>
                  <a:pt x="15" y="167"/>
                </a:cubicBezTo>
                <a:cubicBezTo>
                  <a:pt x="15" y="167"/>
                  <a:pt x="15" y="167"/>
                  <a:pt x="15" y="168"/>
                </a:cubicBezTo>
                <a:cubicBezTo>
                  <a:pt x="14" y="168"/>
                  <a:pt x="14" y="168"/>
                  <a:pt x="13" y="169"/>
                </a:cubicBezTo>
                <a:cubicBezTo>
                  <a:pt x="13" y="170"/>
                  <a:pt x="13" y="170"/>
                  <a:pt x="13" y="170"/>
                </a:cubicBezTo>
                <a:cubicBezTo>
                  <a:pt x="12" y="170"/>
                  <a:pt x="12" y="170"/>
                  <a:pt x="12" y="171"/>
                </a:cubicBezTo>
                <a:cubicBezTo>
                  <a:pt x="13" y="171"/>
                  <a:pt x="13" y="170"/>
                  <a:pt x="13" y="170"/>
                </a:cubicBezTo>
                <a:cubicBezTo>
                  <a:pt x="13" y="169"/>
                  <a:pt x="13" y="169"/>
                  <a:pt x="13" y="169"/>
                </a:cubicBezTo>
                <a:cubicBezTo>
                  <a:pt x="14" y="169"/>
                  <a:pt x="14" y="168"/>
                  <a:pt x="15" y="168"/>
                </a:cubicBezTo>
                <a:cubicBezTo>
                  <a:pt x="16" y="166"/>
                  <a:pt x="18" y="165"/>
                  <a:pt x="18" y="163"/>
                </a:cubicBezTo>
                <a:cubicBezTo>
                  <a:pt x="19" y="163"/>
                  <a:pt x="19" y="163"/>
                  <a:pt x="19" y="163"/>
                </a:cubicBezTo>
                <a:cubicBezTo>
                  <a:pt x="20" y="163"/>
                  <a:pt x="20" y="162"/>
                  <a:pt x="20" y="161"/>
                </a:cubicBezTo>
                <a:lnTo>
                  <a:pt x="21" y="161"/>
                </a:lnTo>
                <a:close/>
                <a:moveTo>
                  <a:pt x="29" y="62"/>
                </a:moveTo>
                <a:cubicBezTo>
                  <a:pt x="30" y="60"/>
                  <a:pt x="31" y="58"/>
                  <a:pt x="33" y="55"/>
                </a:cubicBezTo>
                <a:cubicBezTo>
                  <a:pt x="31" y="56"/>
                  <a:pt x="31" y="57"/>
                  <a:pt x="30" y="58"/>
                </a:cubicBezTo>
                <a:cubicBezTo>
                  <a:pt x="29" y="59"/>
                  <a:pt x="28" y="61"/>
                  <a:pt x="29" y="62"/>
                </a:cubicBezTo>
                <a:close/>
                <a:moveTo>
                  <a:pt x="27" y="56"/>
                </a:moveTo>
                <a:cubicBezTo>
                  <a:pt x="29" y="54"/>
                  <a:pt x="30" y="51"/>
                  <a:pt x="32" y="48"/>
                </a:cubicBezTo>
                <a:cubicBezTo>
                  <a:pt x="30" y="51"/>
                  <a:pt x="28" y="53"/>
                  <a:pt x="26" y="56"/>
                </a:cubicBezTo>
                <a:cubicBezTo>
                  <a:pt x="26" y="56"/>
                  <a:pt x="26" y="57"/>
                  <a:pt x="27" y="56"/>
                </a:cubicBezTo>
                <a:close/>
                <a:moveTo>
                  <a:pt x="116" y="112"/>
                </a:moveTo>
                <a:cubicBezTo>
                  <a:pt x="119" y="110"/>
                  <a:pt x="121" y="107"/>
                  <a:pt x="123" y="106"/>
                </a:cubicBezTo>
                <a:cubicBezTo>
                  <a:pt x="124" y="105"/>
                  <a:pt x="122" y="105"/>
                  <a:pt x="122" y="106"/>
                </a:cubicBezTo>
                <a:cubicBezTo>
                  <a:pt x="120" y="108"/>
                  <a:pt x="118" y="109"/>
                  <a:pt x="117" y="111"/>
                </a:cubicBezTo>
                <a:cubicBezTo>
                  <a:pt x="116" y="111"/>
                  <a:pt x="116" y="112"/>
                  <a:pt x="116" y="112"/>
                </a:cubicBezTo>
                <a:close/>
                <a:moveTo>
                  <a:pt x="38" y="107"/>
                </a:moveTo>
                <a:cubicBezTo>
                  <a:pt x="41" y="104"/>
                  <a:pt x="44" y="100"/>
                  <a:pt x="46" y="96"/>
                </a:cubicBezTo>
                <a:cubicBezTo>
                  <a:pt x="44" y="100"/>
                  <a:pt x="41" y="103"/>
                  <a:pt x="38" y="107"/>
                </a:cubicBezTo>
                <a:close/>
                <a:moveTo>
                  <a:pt x="24" y="45"/>
                </a:moveTo>
                <a:cubicBezTo>
                  <a:pt x="27" y="41"/>
                  <a:pt x="27" y="41"/>
                  <a:pt x="27" y="41"/>
                </a:cubicBezTo>
                <a:cubicBezTo>
                  <a:pt x="28" y="40"/>
                  <a:pt x="29" y="39"/>
                  <a:pt x="29" y="38"/>
                </a:cubicBezTo>
                <a:cubicBezTo>
                  <a:pt x="27" y="40"/>
                  <a:pt x="24" y="43"/>
                  <a:pt x="23" y="46"/>
                </a:cubicBezTo>
                <a:cubicBezTo>
                  <a:pt x="24" y="47"/>
                  <a:pt x="24" y="46"/>
                  <a:pt x="24" y="45"/>
                </a:cubicBezTo>
                <a:close/>
                <a:moveTo>
                  <a:pt x="33" y="204"/>
                </a:moveTo>
                <a:cubicBezTo>
                  <a:pt x="34" y="204"/>
                  <a:pt x="34" y="204"/>
                  <a:pt x="34" y="204"/>
                </a:cubicBezTo>
                <a:cubicBezTo>
                  <a:pt x="36" y="202"/>
                  <a:pt x="37" y="201"/>
                  <a:pt x="39" y="198"/>
                </a:cubicBezTo>
                <a:cubicBezTo>
                  <a:pt x="34" y="202"/>
                  <a:pt x="34" y="202"/>
                  <a:pt x="34" y="202"/>
                </a:cubicBezTo>
                <a:cubicBezTo>
                  <a:pt x="34" y="202"/>
                  <a:pt x="32" y="204"/>
                  <a:pt x="33" y="204"/>
                </a:cubicBezTo>
                <a:close/>
                <a:moveTo>
                  <a:pt x="39" y="111"/>
                </a:moveTo>
                <a:cubicBezTo>
                  <a:pt x="42" y="107"/>
                  <a:pt x="44" y="104"/>
                  <a:pt x="47" y="100"/>
                </a:cubicBezTo>
                <a:cubicBezTo>
                  <a:pt x="44" y="103"/>
                  <a:pt x="42" y="106"/>
                  <a:pt x="40" y="109"/>
                </a:cubicBezTo>
                <a:cubicBezTo>
                  <a:pt x="39" y="109"/>
                  <a:pt x="39" y="110"/>
                  <a:pt x="39" y="111"/>
                </a:cubicBezTo>
                <a:close/>
                <a:moveTo>
                  <a:pt x="80" y="58"/>
                </a:moveTo>
                <a:cubicBezTo>
                  <a:pt x="81" y="59"/>
                  <a:pt x="81" y="59"/>
                  <a:pt x="81" y="59"/>
                </a:cubicBezTo>
                <a:cubicBezTo>
                  <a:pt x="83" y="60"/>
                  <a:pt x="83" y="61"/>
                  <a:pt x="85" y="62"/>
                </a:cubicBezTo>
                <a:cubicBezTo>
                  <a:pt x="85" y="62"/>
                  <a:pt x="85" y="61"/>
                  <a:pt x="85" y="61"/>
                </a:cubicBezTo>
                <a:cubicBezTo>
                  <a:pt x="85" y="60"/>
                  <a:pt x="84" y="59"/>
                  <a:pt x="83" y="59"/>
                </a:cubicBezTo>
                <a:cubicBezTo>
                  <a:pt x="82" y="58"/>
                  <a:pt x="80" y="57"/>
                  <a:pt x="78" y="58"/>
                </a:cubicBezTo>
                <a:cubicBezTo>
                  <a:pt x="79" y="58"/>
                  <a:pt x="80" y="58"/>
                  <a:pt x="80" y="58"/>
                </a:cubicBezTo>
                <a:close/>
                <a:moveTo>
                  <a:pt x="66" y="203"/>
                </a:moveTo>
                <a:cubicBezTo>
                  <a:pt x="74" y="194"/>
                  <a:pt x="74" y="194"/>
                  <a:pt x="74" y="194"/>
                </a:cubicBezTo>
                <a:cubicBezTo>
                  <a:pt x="74" y="194"/>
                  <a:pt x="73" y="194"/>
                  <a:pt x="73" y="195"/>
                </a:cubicBezTo>
                <a:lnTo>
                  <a:pt x="66" y="203"/>
                </a:lnTo>
                <a:close/>
                <a:moveTo>
                  <a:pt x="57" y="201"/>
                </a:moveTo>
                <a:cubicBezTo>
                  <a:pt x="63" y="196"/>
                  <a:pt x="63" y="196"/>
                  <a:pt x="63" y="196"/>
                </a:cubicBezTo>
                <a:cubicBezTo>
                  <a:pt x="64" y="196"/>
                  <a:pt x="64" y="195"/>
                  <a:pt x="65" y="195"/>
                </a:cubicBezTo>
                <a:cubicBezTo>
                  <a:pt x="63" y="195"/>
                  <a:pt x="62" y="195"/>
                  <a:pt x="61" y="196"/>
                </a:cubicBezTo>
                <a:lnTo>
                  <a:pt x="57" y="201"/>
                </a:lnTo>
                <a:close/>
                <a:moveTo>
                  <a:pt x="77" y="200"/>
                </a:moveTo>
                <a:cubicBezTo>
                  <a:pt x="80" y="197"/>
                  <a:pt x="82" y="195"/>
                  <a:pt x="85" y="192"/>
                </a:cubicBezTo>
                <a:cubicBezTo>
                  <a:pt x="84" y="192"/>
                  <a:pt x="83" y="193"/>
                  <a:pt x="82" y="193"/>
                </a:cubicBezTo>
                <a:cubicBezTo>
                  <a:pt x="81" y="195"/>
                  <a:pt x="79" y="197"/>
                  <a:pt x="77" y="199"/>
                </a:cubicBezTo>
                <a:cubicBezTo>
                  <a:pt x="78" y="199"/>
                  <a:pt x="77" y="200"/>
                  <a:pt x="77" y="200"/>
                </a:cubicBezTo>
                <a:close/>
                <a:moveTo>
                  <a:pt x="69" y="68"/>
                </a:moveTo>
                <a:cubicBezTo>
                  <a:pt x="69" y="68"/>
                  <a:pt x="69" y="68"/>
                  <a:pt x="69" y="68"/>
                </a:cubicBezTo>
                <a:cubicBezTo>
                  <a:pt x="70" y="66"/>
                  <a:pt x="71" y="64"/>
                  <a:pt x="73" y="61"/>
                </a:cubicBezTo>
                <a:cubicBezTo>
                  <a:pt x="70" y="63"/>
                  <a:pt x="69" y="65"/>
                  <a:pt x="67" y="67"/>
                </a:cubicBezTo>
                <a:cubicBezTo>
                  <a:pt x="67" y="68"/>
                  <a:pt x="68" y="68"/>
                  <a:pt x="69" y="68"/>
                </a:cubicBezTo>
                <a:close/>
                <a:moveTo>
                  <a:pt x="65" y="127"/>
                </a:moveTo>
                <a:cubicBezTo>
                  <a:pt x="67" y="125"/>
                  <a:pt x="68" y="124"/>
                  <a:pt x="70" y="121"/>
                </a:cubicBezTo>
                <a:cubicBezTo>
                  <a:pt x="67" y="123"/>
                  <a:pt x="66" y="124"/>
                  <a:pt x="64" y="126"/>
                </a:cubicBezTo>
                <a:lnTo>
                  <a:pt x="65" y="127"/>
                </a:lnTo>
                <a:close/>
                <a:moveTo>
                  <a:pt x="64" y="67"/>
                </a:moveTo>
                <a:cubicBezTo>
                  <a:pt x="66" y="65"/>
                  <a:pt x="67" y="62"/>
                  <a:pt x="69" y="60"/>
                </a:cubicBezTo>
                <a:cubicBezTo>
                  <a:pt x="67" y="62"/>
                  <a:pt x="65" y="64"/>
                  <a:pt x="63" y="67"/>
                </a:cubicBezTo>
                <a:cubicBezTo>
                  <a:pt x="63" y="67"/>
                  <a:pt x="64" y="67"/>
                  <a:pt x="64" y="67"/>
                </a:cubicBezTo>
                <a:close/>
                <a:moveTo>
                  <a:pt x="101" y="23"/>
                </a:moveTo>
                <a:cubicBezTo>
                  <a:pt x="107" y="17"/>
                  <a:pt x="107" y="17"/>
                  <a:pt x="107" y="17"/>
                </a:cubicBezTo>
                <a:cubicBezTo>
                  <a:pt x="107" y="16"/>
                  <a:pt x="106" y="16"/>
                  <a:pt x="105" y="16"/>
                </a:cubicBezTo>
                <a:cubicBezTo>
                  <a:pt x="104" y="19"/>
                  <a:pt x="102" y="20"/>
                  <a:pt x="101" y="23"/>
                </a:cubicBezTo>
                <a:close/>
                <a:moveTo>
                  <a:pt x="78" y="72"/>
                </a:moveTo>
                <a:cubicBezTo>
                  <a:pt x="79" y="71"/>
                  <a:pt x="81" y="70"/>
                  <a:pt x="82" y="69"/>
                </a:cubicBezTo>
                <a:cubicBezTo>
                  <a:pt x="82" y="68"/>
                  <a:pt x="83" y="66"/>
                  <a:pt x="83" y="65"/>
                </a:cubicBezTo>
                <a:cubicBezTo>
                  <a:pt x="83" y="64"/>
                  <a:pt x="83" y="63"/>
                  <a:pt x="82" y="63"/>
                </a:cubicBezTo>
                <a:cubicBezTo>
                  <a:pt x="82" y="64"/>
                  <a:pt x="83" y="64"/>
                  <a:pt x="83" y="65"/>
                </a:cubicBezTo>
                <a:cubicBezTo>
                  <a:pt x="81" y="68"/>
                  <a:pt x="80" y="70"/>
                  <a:pt x="78" y="72"/>
                </a:cubicBezTo>
                <a:close/>
                <a:moveTo>
                  <a:pt x="38" y="117"/>
                </a:moveTo>
                <a:cubicBezTo>
                  <a:pt x="41" y="115"/>
                  <a:pt x="43" y="112"/>
                  <a:pt x="45" y="108"/>
                </a:cubicBezTo>
                <a:cubicBezTo>
                  <a:pt x="45" y="108"/>
                  <a:pt x="44" y="108"/>
                  <a:pt x="44" y="108"/>
                </a:cubicBezTo>
                <a:cubicBezTo>
                  <a:pt x="42" y="111"/>
                  <a:pt x="39" y="114"/>
                  <a:pt x="38" y="117"/>
                </a:cubicBezTo>
                <a:close/>
                <a:moveTo>
                  <a:pt x="39" y="102"/>
                </a:moveTo>
                <a:cubicBezTo>
                  <a:pt x="39" y="102"/>
                  <a:pt x="40" y="102"/>
                  <a:pt x="40" y="102"/>
                </a:cubicBezTo>
                <a:cubicBezTo>
                  <a:pt x="42" y="99"/>
                  <a:pt x="44" y="96"/>
                  <a:pt x="46" y="93"/>
                </a:cubicBezTo>
                <a:cubicBezTo>
                  <a:pt x="40" y="100"/>
                  <a:pt x="40" y="100"/>
                  <a:pt x="40" y="100"/>
                </a:cubicBezTo>
                <a:cubicBezTo>
                  <a:pt x="39" y="101"/>
                  <a:pt x="38" y="102"/>
                  <a:pt x="38" y="104"/>
                </a:cubicBezTo>
                <a:cubicBezTo>
                  <a:pt x="39" y="104"/>
                  <a:pt x="39" y="103"/>
                  <a:pt x="39" y="102"/>
                </a:cubicBezTo>
                <a:close/>
                <a:moveTo>
                  <a:pt x="111" y="111"/>
                </a:moveTo>
                <a:cubicBezTo>
                  <a:pt x="114" y="108"/>
                  <a:pt x="118" y="106"/>
                  <a:pt x="121" y="103"/>
                </a:cubicBezTo>
                <a:cubicBezTo>
                  <a:pt x="121" y="103"/>
                  <a:pt x="121" y="101"/>
                  <a:pt x="120" y="102"/>
                </a:cubicBezTo>
                <a:cubicBezTo>
                  <a:pt x="117" y="105"/>
                  <a:pt x="114" y="108"/>
                  <a:pt x="111" y="111"/>
                </a:cubicBezTo>
                <a:close/>
                <a:moveTo>
                  <a:pt x="16" y="197"/>
                </a:moveTo>
                <a:cubicBezTo>
                  <a:pt x="26" y="188"/>
                  <a:pt x="26" y="188"/>
                  <a:pt x="26" y="188"/>
                </a:cubicBezTo>
                <a:cubicBezTo>
                  <a:pt x="27" y="187"/>
                  <a:pt x="26" y="187"/>
                  <a:pt x="25" y="187"/>
                </a:cubicBezTo>
                <a:cubicBezTo>
                  <a:pt x="16" y="196"/>
                  <a:pt x="16" y="196"/>
                  <a:pt x="16" y="196"/>
                </a:cubicBezTo>
                <a:cubicBezTo>
                  <a:pt x="15" y="196"/>
                  <a:pt x="16" y="198"/>
                  <a:pt x="16" y="197"/>
                </a:cubicBezTo>
                <a:close/>
                <a:moveTo>
                  <a:pt x="49" y="207"/>
                </a:moveTo>
                <a:cubicBezTo>
                  <a:pt x="50" y="207"/>
                  <a:pt x="50" y="206"/>
                  <a:pt x="50" y="206"/>
                </a:cubicBezTo>
                <a:cubicBezTo>
                  <a:pt x="52" y="204"/>
                  <a:pt x="55" y="201"/>
                  <a:pt x="57" y="199"/>
                </a:cubicBezTo>
                <a:cubicBezTo>
                  <a:pt x="48" y="206"/>
                  <a:pt x="48" y="206"/>
                  <a:pt x="48" y="206"/>
                </a:cubicBezTo>
                <a:cubicBezTo>
                  <a:pt x="47" y="207"/>
                  <a:pt x="49" y="206"/>
                  <a:pt x="49" y="207"/>
                </a:cubicBezTo>
                <a:close/>
                <a:moveTo>
                  <a:pt x="10" y="185"/>
                </a:moveTo>
                <a:cubicBezTo>
                  <a:pt x="13" y="181"/>
                  <a:pt x="16" y="177"/>
                  <a:pt x="19" y="174"/>
                </a:cubicBezTo>
                <a:cubicBezTo>
                  <a:pt x="16" y="177"/>
                  <a:pt x="12" y="181"/>
                  <a:pt x="9" y="186"/>
                </a:cubicBezTo>
                <a:cubicBezTo>
                  <a:pt x="10" y="186"/>
                  <a:pt x="10" y="185"/>
                  <a:pt x="10" y="185"/>
                </a:cubicBezTo>
                <a:close/>
                <a:moveTo>
                  <a:pt x="61" y="125"/>
                </a:moveTo>
                <a:cubicBezTo>
                  <a:pt x="61" y="125"/>
                  <a:pt x="61" y="124"/>
                  <a:pt x="61" y="124"/>
                </a:cubicBezTo>
                <a:cubicBezTo>
                  <a:pt x="63" y="123"/>
                  <a:pt x="64" y="121"/>
                  <a:pt x="65" y="119"/>
                </a:cubicBezTo>
                <a:cubicBezTo>
                  <a:pt x="63" y="120"/>
                  <a:pt x="61" y="122"/>
                  <a:pt x="59" y="125"/>
                </a:cubicBezTo>
                <a:lnTo>
                  <a:pt x="61" y="125"/>
                </a:lnTo>
                <a:close/>
                <a:moveTo>
                  <a:pt x="36" y="198"/>
                </a:moveTo>
                <a:cubicBezTo>
                  <a:pt x="39" y="196"/>
                  <a:pt x="42" y="194"/>
                  <a:pt x="44" y="193"/>
                </a:cubicBezTo>
                <a:cubicBezTo>
                  <a:pt x="41" y="192"/>
                  <a:pt x="41" y="192"/>
                  <a:pt x="41" y="192"/>
                </a:cubicBezTo>
                <a:cubicBezTo>
                  <a:pt x="40" y="194"/>
                  <a:pt x="38" y="196"/>
                  <a:pt x="36" y="198"/>
                </a:cubicBezTo>
                <a:close/>
                <a:moveTo>
                  <a:pt x="110" y="106"/>
                </a:moveTo>
                <a:cubicBezTo>
                  <a:pt x="113" y="104"/>
                  <a:pt x="115" y="102"/>
                  <a:pt x="117" y="100"/>
                </a:cubicBezTo>
                <a:cubicBezTo>
                  <a:pt x="119" y="99"/>
                  <a:pt x="118" y="98"/>
                  <a:pt x="117" y="98"/>
                </a:cubicBezTo>
                <a:cubicBezTo>
                  <a:pt x="115" y="100"/>
                  <a:pt x="111" y="104"/>
                  <a:pt x="110" y="106"/>
                </a:cubicBezTo>
                <a:close/>
                <a:moveTo>
                  <a:pt x="64" y="22"/>
                </a:moveTo>
                <a:cubicBezTo>
                  <a:pt x="66" y="19"/>
                  <a:pt x="69" y="15"/>
                  <a:pt x="72" y="12"/>
                </a:cubicBezTo>
                <a:cubicBezTo>
                  <a:pt x="70" y="12"/>
                  <a:pt x="69" y="12"/>
                  <a:pt x="68" y="14"/>
                </a:cubicBezTo>
                <a:cubicBezTo>
                  <a:pt x="67" y="16"/>
                  <a:pt x="66" y="19"/>
                  <a:pt x="64" y="21"/>
                </a:cubicBezTo>
                <a:cubicBezTo>
                  <a:pt x="64" y="21"/>
                  <a:pt x="64" y="22"/>
                  <a:pt x="64" y="22"/>
                </a:cubicBezTo>
                <a:close/>
                <a:moveTo>
                  <a:pt x="114" y="40"/>
                </a:moveTo>
                <a:cubicBezTo>
                  <a:pt x="114" y="39"/>
                  <a:pt x="116" y="38"/>
                  <a:pt x="117" y="38"/>
                </a:cubicBezTo>
                <a:cubicBezTo>
                  <a:pt x="118" y="37"/>
                  <a:pt x="117" y="35"/>
                  <a:pt x="117" y="34"/>
                </a:cubicBezTo>
                <a:cubicBezTo>
                  <a:pt x="115" y="36"/>
                  <a:pt x="114" y="38"/>
                  <a:pt x="113" y="40"/>
                </a:cubicBezTo>
                <a:cubicBezTo>
                  <a:pt x="113" y="41"/>
                  <a:pt x="113" y="41"/>
                  <a:pt x="114" y="40"/>
                </a:cubicBezTo>
                <a:close/>
                <a:moveTo>
                  <a:pt x="45" y="124"/>
                </a:moveTo>
                <a:cubicBezTo>
                  <a:pt x="48" y="122"/>
                  <a:pt x="50" y="119"/>
                  <a:pt x="53" y="116"/>
                </a:cubicBezTo>
                <a:cubicBezTo>
                  <a:pt x="52" y="116"/>
                  <a:pt x="51" y="116"/>
                  <a:pt x="51" y="117"/>
                </a:cubicBezTo>
                <a:cubicBezTo>
                  <a:pt x="43" y="124"/>
                  <a:pt x="43" y="124"/>
                  <a:pt x="43" y="124"/>
                </a:cubicBezTo>
                <a:cubicBezTo>
                  <a:pt x="44" y="124"/>
                  <a:pt x="44" y="124"/>
                  <a:pt x="45" y="124"/>
                </a:cubicBezTo>
                <a:close/>
                <a:moveTo>
                  <a:pt x="12" y="187"/>
                </a:moveTo>
                <a:cubicBezTo>
                  <a:pt x="19" y="182"/>
                  <a:pt x="19" y="182"/>
                  <a:pt x="19" y="182"/>
                </a:cubicBezTo>
                <a:cubicBezTo>
                  <a:pt x="20" y="182"/>
                  <a:pt x="18" y="180"/>
                  <a:pt x="19" y="179"/>
                </a:cubicBezTo>
                <a:cubicBezTo>
                  <a:pt x="16" y="182"/>
                  <a:pt x="14" y="184"/>
                  <a:pt x="12" y="187"/>
                </a:cubicBezTo>
                <a:close/>
                <a:moveTo>
                  <a:pt x="49" y="197"/>
                </a:moveTo>
                <a:cubicBezTo>
                  <a:pt x="53" y="194"/>
                  <a:pt x="53" y="194"/>
                  <a:pt x="53" y="194"/>
                </a:cubicBezTo>
                <a:cubicBezTo>
                  <a:pt x="50" y="194"/>
                  <a:pt x="48" y="194"/>
                  <a:pt x="45" y="193"/>
                </a:cubicBezTo>
                <a:cubicBezTo>
                  <a:pt x="46" y="193"/>
                  <a:pt x="46" y="194"/>
                  <a:pt x="45" y="195"/>
                </a:cubicBezTo>
                <a:cubicBezTo>
                  <a:pt x="44" y="196"/>
                  <a:pt x="43" y="197"/>
                  <a:pt x="42" y="198"/>
                </a:cubicBezTo>
                <a:cubicBezTo>
                  <a:pt x="44" y="197"/>
                  <a:pt x="46" y="195"/>
                  <a:pt x="48" y="194"/>
                </a:cubicBezTo>
                <a:cubicBezTo>
                  <a:pt x="49" y="194"/>
                  <a:pt x="50" y="195"/>
                  <a:pt x="49" y="196"/>
                </a:cubicBezTo>
                <a:cubicBezTo>
                  <a:pt x="49" y="196"/>
                  <a:pt x="49" y="197"/>
                  <a:pt x="49" y="197"/>
                </a:cubicBezTo>
                <a:close/>
                <a:moveTo>
                  <a:pt x="58" y="23"/>
                </a:moveTo>
                <a:cubicBezTo>
                  <a:pt x="61" y="19"/>
                  <a:pt x="63" y="16"/>
                  <a:pt x="66" y="13"/>
                </a:cubicBezTo>
                <a:cubicBezTo>
                  <a:pt x="64" y="14"/>
                  <a:pt x="62" y="14"/>
                  <a:pt x="61" y="15"/>
                </a:cubicBezTo>
                <a:cubicBezTo>
                  <a:pt x="60" y="18"/>
                  <a:pt x="59" y="20"/>
                  <a:pt x="58" y="23"/>
                </a:cubicBezTo>
                <a:close/>
                <a:moveTo>
                  <a:pt x="79" y="15"/>
                </a:moveTo>
                <a:cubicBezTo>
                  <a:pt x="80" y="14"/>
                  <a:pt x="82" y="13"/>
                  <a:pt x="83" y="12"/>
                </a:cubicBezTo>
                <a:cubicBezTo>
                  <a:pt x="84" y="12"/>
                  <a:pt x="84" y="13"/>
                  <a:pt x="84" y="13"/>
                </a:cubicBezTo>
                <a:cubicBezTo>
                  <a:pt x="84" y="12"/>
                  <a:pt x="87" y="12"/>
                  <a:pt x="87" y="10"/>
                </a:cubicBezTo>
                <a:cubicBezTo>
                  <a:pt x="85" y="10"/>
                  <a:pt x="83" y="10"/>
                  <a:pt x="82" y="10"/>
                </a:cubicBezTo>
                <a:cubicBezTo>
                  <a:pt x="81" y="11"/>
                  <a:pt x="80" y="13"/>
                  <a:pt x="79" y="15"/>
                </a:cubicBezTo>
                <a:close/>
                <a:moveTo>
                  <a:pt x="27" y="199"/>
                </a:moveTo>
                <a:cubicBezTo>
                  <a:pt x="30" y="195"/>
                  <a:pt x="34" y="192"/>
                  <a:pt x="38" y="191"/>
                </a:cubicBezTo>
                <a:cubicBezTo>
                  <a:pt x="34" y="190"/>
                  <a:pt x="34" y="190"/>
                  <a:pt x="34" y="190"/>
                </a:cubicBezTo>
                <a:cubicBezTo>
                  <a:pt x="32" y="192"/>
                  <a:pt x="30" y="195"/>
                  <a:pt x="27" y="198"/>
                </a:cubicBezTo>
                <a:cubicBezTo>
                  <a:pt x="27" y="198"/>
                  <a:pt x="27" y="198"/>
                  <a:pt x="27" y="199"/>
                </a:cubicBezTo>
                <a:close/>
                <a:moveTo>
                  <a:pt x="31" y="66"/>
                </a:moveTo>
                <a:cubicBezTo>
                  <a:pt x="31" y="66"/>
                  <a:pt x="32" y="65"/>
                  <a:pt x="32" y="65"/>
                </a:cubicBezTo>
                <a:cubicBezTo>
                  <a:pt x="34" y="63"/>
                  <a:pt x="35" y="60"/>
                  <a:pt x="36" y="58"/>
                </a:cubicBezTo>
                <a:cubicBezTo>
                  <a:pt x="34" y="60"/>
                  <a:pt x="32" y="62"/>
                  <a:pt x="30" y="65"/>
                </a:cubicBezTo>
                <a:cubicBezTo>
                  <a:pt x="29" y="66"/>
                  <a:pt x="30" y="68"/>
                  <a:pt x="31" y="68"/>
                </a:cubicBezTo>
                <a:cubicBezTo>
                  <a:pt x="31" y="68"/>
                  <a:pt x="31" y="67"/>
                  <a:pt x="31" y="66"/>
                </a:cubicBezTo>
                <a:close/>
                <a:moveTo>
                  <a:pt x="70" y="69"/>
                </a:moveTo>
                <a:cubicBezTo>
                  <a:pt x="73" y="68"/>
                  <a:pt x="75" y="66"/>
                  <a:pt x="76" y="64"/>
                </a:cubicBezTo>
                <a:cubicBezTo>
                  <a:pt x="76" y="63"/>
                  <a:pt x="75" y="62"/>
                  <a:pt x="74" y="61"/>
                </a:cubicBezTo>
                <a:cubicBezTo>
                  <a:pt x="71" y="68"/>
                  <a:pt x="71" y="68"/>
                  <a:pt x="71" y="68"/>
                </a:cubicBezTo>
                <a:cubicBezTo>
                  <a:pt x="71" y="68"/>
                  <a:pt x="70" y="70"/>
                  <a:pt x="70" y="69"/>
                </a:cubicBezTo>
                <a:close/>
                <a:moveTo>
                  <a:pt x="26" y="54"/>
                </a:moveTo>
                <a:cubicBezTo>
                  <a:pt x="26" y="53"/>
                  <a:pt x="26" y="53"/>
                  <a:pt x="27" y="52"/>
                </a:cubicBezTo>
                <a:cubicBezTo>
                  <a:pt x="28" y="50"/>
                  <a:pt x="30" y="48"/>
                  <a:pt x="32" y="45"/>
                </a:cubicBezTo>
                <a:cubicBezTo>
                  <a:pt x="32" y="45"/>
                  <a:pt x="32" y="43"/>
                  <a:pt x="31" y="44"/>
                </a:cubicBezTo>
                <a:cubicBezTo>
                  <a:pt x="25" y="51"/>
                  <a:pt x="25" y="51"/>
                  <a:pt x="25" y="51"/>
                </a:cubicBezTo>
                <a:cubicBezTo>
                  <a:pt x="24" y="52"/>
                  <a:pt x="25" y="53"/>
                  <a:pt x="26" y="54"/>
                </a:cubicBezTo>
                <a:close/>
                <a:moveTo>
                  <a:pt x="84" y="201"/>
                </a:moveTo>
                <a:cubicBezTo>
                  <a:pt x="89" y="196"/>
                  <a:pt x="94" y="191"/>
                  <a:pt x="97" y="186"/>
                </a:cubicBezTo>
                <a:cubicBezTo>
                  <a:pt x="93" y="190"/>
                  <a:pt x="89" y="195"/>
                  <a:pt x="84" y="201"/>
                </a:cubicBezTo>
                <a:cubicBezTo>
                  <a:pt x="85" y="201"/>
                  <a:pt x="84" y="202"/>
                  <a:pt x="84" y="201"/>
                </a:cubicBezTo>
                <a:close/>
                <a:moveTo>
                  <a:pt x="43" y="206"/>
                </a:moveTo>
                <a:cubicBezTo>
                  <a:pt x="44" y="206"/>
                  <a:pt x="44" y="206"/>
                  <a:pt x="44" y="206"/>
                </a:cubicBezTo>
                <a:cubicBezTo>
                  <a:pt x="52" y="197"/>
                  <a:pt x="52" y="197"/>
                  <a:pt x="52" y="197"/>
                </a:cubicBezTo>
                <a:cubicBezTo>
                  <a:pt x="53" y="197"/>
                  <a:pt x="53" y="197"/>
                  <a:pt x="52" y="197"/>
                </a:cubicBezTo>
                <a:cubicBezTo>
                  <a:pt x="49" y="200"/>
                  <a:pt x="45" y="202"/>
                  <a:pt x="42" y="206"/>
                </a:cubicBezTo>
                <a:cubicBezTo>
                  <a:pt x="42" y="206"/>
                  <a:pt x="43" y="206"/>
                  <a:pt x="43" y="206"/>
                </a:cubicBezTo>
                <a:close/>
                <a:moveTo>
                  <a:pt x="72" y="134"/>
                </a:moveTo>
                <a:cubicBezTo>
                  <a:pt x="74" y="134"/>
                  <a:pt x="74" y="132"/>
                  <a:pt x="74" y="131"/>
                </a:cubicBezTo>
                <a:cubicBezTo>
                  <a:pt x="74" y="131"/>
                  <a:pt x="72" y="130"/>
                  <a:pt x="72" y="130"/>
                </a:cubicBezTo>
                <a:cubicBezTo>
                  <a:pt x="71" y="129"/>
                  <a:pt x="72" y="127"/>
                  <a:pt x="72" y="126"/>
                </a:cubicBezTo>
                <a:cubicBezTo>
                  <a:pt x="71" y="127"/>
                  <a:pt x="69" y="128"/>
                  <a:pt x="68" y="129"/>
                </a:cubicBezTo>
                <a:cubicBezTo>
                  <a:pt x="68" y="129"/>
                  <a:pt x="69" y="130"/>
                  <a:pt x="70" y="130"/>
                </a:cubicBezTo>
                <a:cubicBezTo>
                  <a:pt x="71" y="131"/>
                  <a:pt x="72" y="133"/>
                  <a:pt x="72" y="134"/>
                </a:cubicBezTo>
                <a:close/>
                <a:moveTo>
                  <a:pt x="100" y="31"/>
                </a:moveTo>
                <a:cubicBezTo>
                  <a:pt x="103" y="28"/>
                  <a:pt x="106" y="24"/>
                  <a:pt x="110" y="21"/>
                </a:cubicBezTo>
                <a:cubicBezTo>
                  <a:pt x="111" y="20"/>
                  <a:pt x="109" y="19"/>
                  <a:pt x="108" y="18"/>
                </a:cubicBezTo>
                <a:cubicBezTo>
                  <a:pt x="106" y="23"/>
                  <a:pt x="102" y="28"/>
                  <a:pt x="100" y="31"/>
                </a:cubicBezTo>
                <a:close/>
                <a:moveTo>
                  <a:pt x="103" y="34"/>
                </a:moveTo>
                <a:cubicBezTo>
                  <a:pt x="106" y="32"/>
                  <a:pt x="109" y="28"/>
                  <a:pt x="113" y="25"/>
                </a:cubicBezTo>
                <a:cubicBezTo>
                  <a:pt x="113" y="25"/>
                  <a:pt x="112" y="24"/>
                  <a:pt x="112" y="22"/>
                </a:cubicBezTo>
                <a:cubicBezTo>
                  <a:pt x="109" y="27"/>
                  <a:pt x="105" y="30"/>
                  <a:pt x="103" y="34"/>
                </a:cubicBezTo>
                <a:close/>
                <a:moveTo>
                  <a:pt x="13" y="196"/>
                </a:moveTo>
                <a:cubicBezTo>
                  <a:pt x="17" y="193"/>
                  <a:pt x="20" y="189"/>
                  <a:pt x="24" y="186"/>
                </a:cubicBezTo>
                <a:cubicBezTo>
                  <a:pt x="24" y="186"/>
                  <a:pt x="23" y="185"/>
                  <a:pt x="23" y="186"/>
                </a:cubicBezTo>
                <a:cubicBezTo>
                  <a:pt x="19" y="188"/>
                  <a:pt x="15" y="192"/>
                  <a:pt x="11" y="195"/>
                </a:cubicBezTo>
                <a:lnTo>
                  <a:pt x="13" y="196"/>
                </a:lnTo>
                <a:close/>
                <a:moveTo>
                  <a:pt x="44" y="71"/>
                </a:moveTo>
                <a:cubicBezTo>
                  <a:pt x="45" y="70"/>
                  <a:pt x="47" y="69"/>
                  <a:pt x="49" y="69"/>
                </a:cubicBezTo>
                <a:cubicBezTo>
                  <a:pt x="50" y="69"/>
                  <a:pt x="51" y="67"/>
                  <a:pt x="52" y="65"/>
                </a:cubicBezTo>
                <a:cubicBezTo>
                  <a:pt x="53" y="65"/>
                  <a:pt x="55" y="63"/>
                  <a:pt x="54" y="63"/>
                </a:cubicBezTo>
                <a:cubicBezTo>
                  <a:pt x="53" y="64"/>
                  <a:pt x="50" y="64"/>
                  <a:pt x="49" y="64"/>
                </a:cubicBezTo>
                <a:cubicBezTo>
                  <a:pt x="47" y="65"/>
                  <a:pt x="45" y="68"/>
                  <a:pt x="44" y="70"/>
                </a:cubicBezTo>
                <a:cubicBezTo>
                  <a:pt x="43" y="71"/>
                  <a:pt x="43" y="72"/>
                  <a:pt x="44" y="71"/>
                </a:cubicBezTo>
                <a:close/>
                <a:moveTo>
                  <a:pt x="28" y="203"/>
                </a:moveTo>
                <a:cubicBezTo>
                  <a:pt x="32" y="200"/>
                  <a:pt x="36" y="196"/>
                  <a:pt x="39" y="192"/>
                </a:cubicBezTo>
                <a:cubicBezTo>
                  <a:pt x="34" y="194"/>
                  <a:pt x="30" y="198"/>
                  <a:pt x="26" y="202"/>
                </a:cubicBezTo>
                <a:cubicBezTo>
                  <a:pt x="27" y="202"/>
                  <a:pt x="28" y="202"/>
                  <a:pt x="28" y="203"/>
                </a:cubicBezTo>
                <a:close/>
                <a:moveTo>
                  <a:pt x="106" y="39"/>
                </a:moveTo>
                <a:cubicBezTo>
                  <a:pt x="110" y="37"/>
                  <a:pt x="113" y="35"/>
                  <a:pt x="116" y="32"/>
                </a:cubicBezTo>
                <a:cubicBezTo>
                  <a:pt x="116" y="31"/>
                  <a:pt x="115" y="29"/>
                  <a:pt x="114" y="28"/>
                </a:cubicBezTo>
                <a:cubicBezTo>
                  <a:pt x="107" y="38"/>
                  <a:pt x="107" y="38"/>
                  <a:pt x="107" y="38"/>
                </a:cubicBezTo>
                <a:cubicBezTo>
                  <a:pt x="107" y="39"/>
                  <a:pt x="105" y="40"/>
                  <a:pt x="106" y="39"/>
                </a:cubicBezTo>
                <a:close/>
                <a:moveTo>
                  <a:pt x="76" y="204"/>
                </a:moveTo>
                <a:cubicBezTo>
                  <a:pt x="77" y="203"/>
                  <a:pt x="80" y="203"/>
                  <a:pt x="81" y="203"/>
                </a:cubicBezTo>
                <a:cubicBezTo>
                  <a:pt x="84" y="198"/>
                  <a:pt x="88" y="194"/>
                  <a:pt x="92" y="190"/>
                </a:cubicBezTo>
                <a:cubicBezTo>
                  <a:pt x="90" y="189"/>
                  <a:pt x="89" y="190"/>
                  <a:pt x="89" y="190"/>
                </a:cubicBezTo>
                <a:lnTo>
                  <a:pt x="76" y="204"/>
                </a:lnTo>
                <a:close/>
                <a:moveTo>
                  <a:pt x="22" y="200"/>
                </a:moveTo>
                <a:cubicBezTo>
                  <a:pt x="22" y="200"/>
                  <a:pt x="23" y="200"/>
                  <a:pt x="23" y="200"/>
                </a:cubicBezTo>
                <a:cubicBezTo>
                  <a:pt x="26" y="196"/>
                  <a:pt x="29" y="193"/>
                  <a:pt x="32" y="189"/>
                </a:cubicBezTo>
                <a:cubicBezTo>
                  <a:pt x="32" y="189"/>
                  <a:pt x="31" y="189"/>
                  <a:pt x="31" y="189"/>
                </a:cubicBezTo>
                <a:cubicBezTo>
                  <a:pt x="27" y="192"/>
                  <a:pt x="23" y="195"/>
                  <a:pt x="19" y="199"/>
                </a:cubicBezTo>
                <a:cubicBezTo>
                  <a:pt x="20" y="199"/>
                  <a:pt x="21" y="199"/>
                  <a:pt x="22" y="200"/>
                </a:cubicBezTo>
                <a:close/>
                <a:moveTo>
                  <a:pt x="66" y="205"/>
                </a:moveTo>
                <a:cubicBezTo>
                  <a:pt x="67" y="205"/>
                  <a:pt x="70" y="205"/>
                  <a:pt x="71" y="204"/>
                </a:cubicBezTo>
                <a:cubicBezTo>
                  <a:pt x="74" y="201"/>
                  <a:pt x="77" y="197"/>
                  <a:pt x="80" y="193"/>
                </a:cubicBezTo>
                <a:cubicBezTo>
                  <a:pt x="79" y="194"/>
                  <a:pt x="77" y="193"/>
                  <a:pt x="77" y="194"/>
                </a:cubicBezTo>
                <a:cubicBezTo>
                  <a:pt x="73" y="198"/>
                  <a:pt x="70" y="201"/>
                  <a:pt x="66" y="205"/>
                </a:cubicBezTo>
                <a:cubicBezTo>
                  <a:pt x="66" y="205"/>
                  <a:pt x="65" y="206"/>
                  <a:pt x="66" y="205"/>
                </a:cubicBezTo>
                <a:close/>
                <a:moveTo>
                  <a:pt x="55" y="207"/>
                </a:moveTo>
                <a:cubicBezTo>
                  <a:pt x="57" y="206"/>
                  <a:pt x="59" y="206"/>
                  <a:pt x="60" y="206"/>
                </a:cubicBezTo>
                <a:cubicBezTo>
                  <a:pt x="70" y="195"/>
                  <a:pt x="70" y="195"/>
                  <a:pt x="70" y="195"/>
                </a:cubicBezTo>
                <a:cubicBezTo>
                  <a:pt x="69" y="195"/>
                  <a:pt x="68" y="194"/>
                  <a:pt x="67" y="195"/>
                </a:cubicBezTo>
                <a:cubicBezTo>
                  <a:pt x="55" y="205"/>
                  <a:pt x="55" y="205"/>
                  <a:pt x="55" y="205"/>
                </a:cubicBezTo>
                <a:cubicBezTo>
                  <a:pt x="55" y="205"/>
                  <a:pt x="54" y="207"/>
                  <a:pt x="55" y="207"/>
                </a:cubicBezTo>
                <a:close/>
                <a:moveTo>
                  <a:pt x="32" y="70"/>
                </a:moveTo>
                <a:cubicBezTo>
                  <a:pt x="32" y="70"/>
                  <a:pt x="33" y="69"/>
                  <a:pt x="33" y="69"/>
                </a:cubicBezTo>
                <a:cubicBezTo>
                  <a:pt x="34" y="67"/>
                  <a:pt x="35" y="65"/>
                  <a:pt x="36" y="64"/>
                </a:cubicBezTo>
                <a:cubicBezTo>
                  <a:pt x="37" y="63"/>
                  <a:pt x="38" y="61"/>
                  <a:pt x="40" y="61"/>
                </a:cubicBezTo>
                <a:cubicBezTo>
                  <a:pt x="40" y="60"/>
                  <a:pt x="41" y="59"/>
                  <a:pt x="41" y="59"/>
                </a:cubicBezTo>
                <a:cubicBezTo>
                  <a:pt x="40" y="54"/>
                  <a:pt x="38" y="50"/>
                  <a:pt x="34" y="47"/>
                </a:cubicBezTo>
                <a:cubicBezTo>
                  <a:pt x="33" y="51"/>
                  <a:pt x="30" y="55"/>
                  <a:pt x="27" y="59"/>
                </a:cubicBezTo>
                <a:cubicBezTo>
                  <a:pt x="30" y="56"/>
                  <a:pt x="32" y="53"/>
                  <a:pt x="34" y="51"/>
                </a:cubicBezTo>
                <a:cubicBezTo>
                  <a:pt x="35" y="51"/>
                  <a:pt x="36" y="51"/>
                  <a:pt x="36" y="51"/>
                </a:cubicBezTo>
                <a:cubicBezTo>
                  <a:pt x="35" y="54"/>
                  <a:pt x="34" y="56"/>
                  <a:pt x="33" y="59"/>
                </a:cubicBezTo>
                <a:cubicBezTo>
                  <a:pt x="34" y="58"/>
                  <a:pt x="35" y="57"/>
                  <a:pt x="36" y="56"/>
                </a:cubicBezTo>
                <a:cubicBezTo>
                  <a:pt x="36" y="55"/>
                  <a:pt x="38" y="55"/>
                  <a:pt x="38" y="56"/>
                </a:cubicBezTo>
                <a:cubicBezTo>
                  <a:pt x="39" y="57"/>
                  <a:pt x="38" y="59"/>
                  <a:pt x="37" y="60"/>
                </a:cubicBezTo>
                <a:cubicBezTo>
                  <a:pt x="35" y="64"/>
                  <a:pt x="33" y="67"/>
                  <a:pt x="31" y="70"/>
                </a:cubicBezTo>
                <a:cubicBezTo>
                  <a:pt x="32" y="70"/>
                  <a:pt x="32" y="70"/>
                  <a:pt x="32" y="70"/>
                </a:cubicBezTo>
                <a:close/>
                <a:moveTo>
                  <a:pt x="89" y="200"/>
                </a:moveTo>
                <a:cubicBezTo>
                  <a:pt x="99" y="194"/>
                  <a:pt x="108" y="185"/>
                  <a:pt x="114" y="171"/>
                </a:cubicBezTo>
                <a:cubicBezTo>
                  <a:pt x="105" y="179"/>
                  <a:pt x="97" y="190"/>
                  <a:pt x="89" y="200"/>
                </a:cubicBezTo>
                <a:close/>
                <a:moveTo>
                  <a:pt x="124" y="113"/>
                </a:moveTo>
                <a:cubicBezTo>
                  <a:pt x="124" y="113"/>
                  <a:pt x="123" y="113"/>
                  <a:pt x="123" y="113"/>
                </a:cubicBezTo>
                <a:cubicBezTo>
                  <a:pt x="119" y="116"/>
                  <a:pt x="115" y="119"/>
                  <a:pt x="111" y="123"/>
                </a:cubicBezTo>
                <a:cubicBezTo>
                  <a:pt x="111" y="123"/>
                  <a:pt x="109" y="123"/>
                  <a:pt x="109" y="122"/>
                </a:cubicBezTo>
                <a:cubicBezTo>
                  <a:pt x="109" y="122"/>
                  <a:pt x="110" y="121"/>
                  <a:pt x="110" y="121"/>
                </a:cubicBezTo>
                <a:cubicBezTo>
                  <a:pt x="114" y="117"/>
                  <a:pt x="118" y="114"/>
                  <a:pt x="122" y="109"/>
                </a:cubicBezTo>
                <a:cubicBezTo>
                  <a:pt x="117" y="113"/>
                  <a:pt x="114" y="116"/>
                  <a:pt x="110" y="119"/>
                </a:cubicBezTo>
                <a:cubicBezTo>
                  <a:pt x="109" y="119"/>
                  <a:pt x="108" y="118"/>
                  <a:pt x="109" y="117"/>
                </a:cubicBezTo>
                <a:cubicBezTo>
                  <a:pt x="112" y="114"/>
                  <a:pt x="115" y="111"/>
                  <a:pt x="118" y="107"/>
                </a:cubicBezTo>
                <a:cubicBezTo>
                  <a:pt x="119" y="107"/>
                  <a:pt x="119" y="107"/>
                  <a:pt x="119" y="106"/>
                </a:cubicBezTo>
                <a:cubicBezTo>
                  <a:pt x="118" y="106"/>
                  <a:pt x="118" y="107"/>
                  <a:pt x="118" y="107"/>
                </a:cubicBezTo>
                <a:cubicBezTo>
                  <a:pt x="118" y="107"/>
                  <a:pt x="118" y="107"/>
                  <a:pt x="118" y="107"/>
                </a:cubicBezTo>
                <a:cubicBezTo>
                  <a:pt x="113" y="111"/>
                  <a:pt x="113" y="111"/>
                  <a:pt x="113" y="111"/>
                </a:cubicBezTo>
                <a:cubicBezTo>
                  <a:pt x="111" y="113"/>
                  <a:pt x="109" y="114"/>
                  <a:pt x="108" y="115"/>
                </a:cubicBezTo>
                <a:cubicBezTo>
                  <a:pt x="107" y="115"/>
                  <a:pt x="106" y="114"/>
                  <a:pt x="107" y="113"/>
                </a:cubicBezTo>
                <a:cubicBezTo>
                  <a:pt x="119" y="101"/>
                  <a:pt x="119" y="101"/>
                  <a:pt x="119" y="101"/>
                </a:cubicBezTo>
                <a:cubicBezTo>
                  <a:pt x="119" y="101"/>
                  <a:pt x="120" y="100"/>
                  <a:pt x="119" y="101"/>
                </a:cubicBezTo>
                <a:cubicBezTo>
                  <a:pt x="115" y="104"/>
                  <a:pt x="112" y="106"/>
                  <a:pt x="109" y="108"/>
                </a:cubicBezTo>
                <a:cubicBezTo>
                  <a:pt x="108" y="109"/>
                  <a:pt x="106" y="108"/>
                  <a:pt x="107" y="107"/>
                </a:cubicBezTo>
                <a:cubicBezTo>
                  <a:pt x="109" y="104"/>
                  <a:pt x="112" y="101"/>
                  <a:pt x="115" y="98"/>
                </a:cubicBezTo>
                <a:cubicBezTo>
                  <a:pt x="112" y="100"/>
                  <a:pt x="110" y="102"/>
                  <a:pt x="107" y="103"/>
                </a:cubicBezTo>
                <a:cubicBezTo>
                  <a:pt x="106" y="104"/>
                  <a:pt x="106" y="103"/>
                  <a:pt x="106" y="102"/>
                </a:cubicBezTo>
                <a:cubicBezTo>
                  <a:pt x="108" y="100"/>
                  <a:pt x="111" y="98"/>
                  <a:pt x="114" y="94"/>
                </a:cubicBezTo>
                <a:cubicBezTo>
                  <a:pt x="110" y="96"/>
                  <a:pt x="108" y="98"/>
                  <a:pt x="105" y="100"/>
                </a:cubicBezTo>
                <a:cubicBezTo>
                  <a:pt x="104" y="100"/>
                  <a:pt x="102" y="98"/>
                  <a:pt x="103" y="97"/>
                </a:cubicBezTo>
                <a:cubicBezTo>
                  <a:pt x="107" y="93"/>
                  <a:pt x="107" y="93"/>
                  <a:pt x="107" y="93"/>
                </a:cubicBezTo>
                <a:cubicBezTo>
                  <a:pt x="105" y="92"/>
                  <a:pt x="102" y="92"/>
                  <a:pt x="100" y="91"/>
                </a:cubicBezTo>
                <a:cubicBezTo>
                  <a:pt x="94" y="90"/>
                  <a:pt x="89" y="92"/>
                  <a:pt x="86" y="94"/>
                </a:cubicBezTo>
                <a:cubicBezTo>
                  <a:pt x="85" y="94"/>
                  <a:pt x="84" y="92"/>
                  <a:pt x="85" y="92"/>
                </a:cubicBezTo>
                <a:cubicBezTo>
                  <a:pt x="95" y="86"/>
                  <a:pt x="95" y="86"/>
                  <a:pt x="95" y="86"/>
                </a:cubicBezTo>
                <a:cubicBezTo>
                  <a:pt x="96" y="86"/>
                  <a:pt x="96" y="84"/>
                  <a:pt x="97" y="83"/>
                </a:cubicBezTo>
                <a:cubicBezTo>
                  <a:pt x="100" y="79"/>
                  <a:pt x="103" y="75"/>
                  <a:pt x="106" y="72"/>
                </a:cubicBezTo>
                <a:cubicBezTo>
                  <a:pt x="110" y="67"/>
                  <a:pt x="112" y="62"/>
                  <a:pt x="115" y="57"/>
                </a:cubicBezTo>
                <a:cubicBezTo>
                  <a:pt x="118" y="51"/>
                  <a:pt x="119" y="43"/>
                  <a:pt x="118" y="38"/>
                </a:cubicBezTo>
                <a:cubicBezTo>
                  <a:pt x="116" y="39"/>
                  <a:pt x="114" y="42"/>
                  <a:pt x="112" y="42"/>
                </a:cubicBezTo>
                <a:cubicBezTo>
                  <a:pt x="112" y="41"/>
                  <a:pt x="112" y="40"/>
                  <a:pt x="112" y="40"/>
                </a:cubicBezTo>
                <a:cubicBezTo>
                  <a:pt x="112" y="38"/>
                  <a:pt x="113" y="36"/>
                  <a:pt x="114" y="35"/>
                </a:cubicBezTo>
                <a:cubicBezTo>
                  <a:pt x="115" y="34"/>
                  <a:pt x="115" y="34"/>
                  <a:pt x="115" y="34"/>
                </a:cubicBezTo>
                <a:cubicBezTo>
                  <a:pt x="114" y="35"/>
                  <a:pt x="114" y="35"/>
                  <a:pt x="114" y="35"/>
                </a:cubicBezTo>
                <a:cubicBezTo>
                  <a:pt x="112" y="37"/>
                  <a:pt x="109" y="39"/>
                  <a:pt x="106" y="41"/>
                </a:cubicBezTo>
                <a:cubicBezTo>
                  <a:pt x="106" y="41"/>
                  <a:pt x="104" y="41"/>
                  <a:pt x="105" y="40"/>
                </a:cubicBezTo>
                <a:cubicBezTo>
                  <a:pt x="107" y="36"/>
                  <a:pt x="110" y="32"/>
                  <a:pt x="113" y="28"/>
                </a:cubicBezTo>
                <a:cubicBezTo>
                  <a:pt x="113" y="28"/>
                  <a:pt x="115" y="27"/>
                  <a:pt x="113" y="25"/>
                </a:cubicBezTo>
                <a:cubicBezTo>
                  <a:pt x="110" y="30"/>
                  <a:pt x="106" y="34"/>
                  <a:pt x="102" y="37"/>
                </a:cubicBezTo>
                <a:cubicBezTo>
                  <a:pt x="101" y="36"/>
                  <a:pt x="100" y="36"/>
                  <a:pt x="101" y="35"/>
                </a:cubicBezTo>
                <a:cubicBezTo>
                  <a:pt x="102" y="33"/>
                  <a:pt x="103" y="32"/>
                  <a:pt x="104" y="30"/>
                </a:cubicBezTo>
                <a:cubicBezTo>
                  <a:pt x="106" y="27"/>
                  <a:pt x="109" y="26"/>
                  <a:pt x="111" y="22"/>
                </a:cubicBezTo>
                <a:cubicBezTo>
                  <a:pt x="106" y="26"/>
                  <a:pt x="101" y="31"/>
                  <a:pt x="97" y="36"/>
                </a:cubicBezTo>
                <a:cubicBezTo>
                  <a:pt x="96" y="37"/>
                  <a:pt x="95" y="34"/>
                  <a:pt x="96" y="34"/>
                </a:cubicBezTo>
                <a:cubicBezTo>
                  <a:pt x="99" y="29"/>
                  <a:pt x="103" y="24"/>
                  <a:pt x="106" y="19"/>
                </a:cubicBezTo>
                <a:cubicBezTo>
                  <a:pt x="95" y="32"/>
                  <a:pt x="95" y="32"/>
                  <a:pt x="95" y="32"/>
                </a:cubicBezTo>
                <a:cubicBezTo>
                  <a:pt x="94" y="33"/>
                  <a:pt x="93" y="33"/>
                  <a:pt x="93" y="32"/>
                </a:cubicBezTo>
                <a:cubicBezTo>
                  <a:pt x="92" y="30"/>
                  <a:pt x="94" y="29"/>
                  <a:pt x="95" y="28"/>
                </a:cubicBezTo>
                <a:cubicBezTo>
                  <a:pt x="95" y="27"/>
                  <a:pt x="96" y="27"/>
                  <a:pt x="96" y="26"/>
                </a:cubicBezTo>
                <a:cubicBezTo>
                  <a:pt x="98" y="25"/>
                  <a:pt x="99" y="23"/>
                  <a:pt x="100" y="21"/>
                </a:cubicBezTo>
                <a:cubicBezTo>
                  <a:pt x="100" y="21"/>
                  <a:pt x="101" y="20"/>
                  <a:pt x="101" y="20"/>
                </a:cubicBezTo>
                <a:cubicBezTo>
                  <a:pt x="101" y="20"/>
                  <a:pt x="102" y="19"/>
                  <a:pt x="102" y="18"/>
                </a:cubicBezTo>
                <a:cubicBezTo>
                  <a:pt x="102" y="18"/>
                  <a:pt x="101" y="19"/>
                  <a:pt x="101" y="20"/>
                </a:cubicBezTo>
                <a:cubicBezTo>
                  <a:pt x="99" y="21"/>
                  <a:pt x="98" y="23"/>
                  <a:pt x="96" y="25"/>
                </a:cubicBezTo>
                <a:cubicBezTo>
                  <a:pt x="96" y="25"/>
                  <a:pt x="96" y="26"/>
                  <a:pt x="96" y="26"/>
                </a:cubicBezTo>
                <a:cubicBezTo>
                  <a:pt x="95" y="26"/>
                  <a:pt x="95" y="27"/>
                  <a:pt x="95" y="28"/>
                </a:cubicBezTo>
                <a:cubicBezTo>
                  <a:pt x="91" y="32"/>
                  <a:pt x="91" y="32"/>
                  <a:pt x="91" y="32"/>
                </a:cubicBezTo>
                <a:cubicBezTo>
                  <a:pt x="90" y="33"/>
                  <a:pt x="90" y="32"/>
                  <a:pt x="89" y="32"/>
                </a:cubicBezTo>
                <a:cubicBezTo>
                  <a:pt x="89" y="32"/>
                  <a:pt x="89" y="31"/>
                  <a:pt x="89" y="30"/>
                </a:cubicBezTo>
                <a:cubicBezTo>
                  <a:pt x="93" y="25"/>
                  <a:pt x="98" y="20"/>
                  <a:pt x="101" y="15"/>
                </a:cubicBezTo>
                <a:cubicBezTo>
                  <a:pt x="87" y="31"/>
                  <a:pt x="87" y="31"/>
                  <a:pt x="87" y="31"/>
                </a:cubicBezTo>
                <a:cubicBezTo>
                  <a:pt x="87" y="31"/>
                  <a:pt x="86" y="31"/>
                  <a:pt x="86" y="30"/>
                </a:cubicBezTo>
                <a:cubicBezTo>
                  <a:pt x="85" y="29"/>
                  <a:pt x="86" y="29"/>
                  <a:pt x="87" y="28"/>
                </a:cubicBezTo>
                <a:cubicBezTo>
                  <a:pt x="91" y="23"/>
                  <a:pt x="95" y="18"/>
                  <a:pt x="99" y="11"/>
                </a:cubicBezTo>
                <a:cubicBezTo>
                  <a:pt x="98" y="12"/>
                  <a:pt x="98" y="12"/>
                  <a:pt x="97" y="13"/>
                </a:cubicBezTo>
                <a:cubicBezTo>
                  <a:pt x="92" y="18"/>
                  <a:pt x="87" y="24"/>
                  <a:pt x="82" y="30"/>
                </a:cubicBezTo>
                <a:cubicBezTo>
                  <a:pt x="81" y="30"/>
                  <a:pt x="81" y="29"/>
                  <a:pt x="80" y="29"/>
                </a:cubicBezTo>
                <a:cubicBezTo>
                  <a:pt x="85" y="23"/>
                  <a:pt x="90" y="17"/>
                  <a:pt x="94" y="11"/>
                </a:cubicBezTo>
                <a:cubicBezTo>
                  <a:pt x="95" y="10"/>
                  <a:pt x="93" y="11"/>
                  <a:pt x="93" y="11"/>
                </a:cubicBezTo>
                <a:cubicBezTo>
                  <a:pt x="87" y="16"/>
                  <a:pt x="83" y="23"/>
                  <a:pt x="78" y="28"/>
                </a:cubicBezTo>
                <a:cubicBezTo>
                  <a:pt x="77" y="29"/>
                  <a:pt x="76" y="28"/>
                  <a:pt x="76" y="27"/>
                </a:cubicBezTo>
                <a:cubicBezTo>
                  <a:pt x="80" y="22"/>
                  <a:pt x="84" y="17"/>
                  <a:pt x="88" y="12"/>
                </a:cubicBezTo>
                <a:cubicBezTo>
                  <a:pt x="88" y="11"/>
                  <a:pt x="88" y="11"/>
                  <a:pt x="88" y="11"/>
                </a:cubicBezTo>
                <a:cubicBezTo>
                  <a:pt x="88" y="12"/>
                  <a:pt x="88" y="12"/>
                  <a:pt x="88" y="12"/>
                </a:cubicBezTo>
                <a:cubicBezTo>
                  <a:pt x="88" y="12"/>
                  <a:pt x="87" y="12"/>
                  <a:pt x="87" y="12"/>
                </a:cubicBezTo>
                <a:cubicBezTo>
                  <a:pt x="82" y="17"/>
                  <a:pt x="77" y="24"/>
                  <a:pt x="73" y="29"/>
                </a:cubicBezTo>
                <a:cubicBezTo>
                  <a:pt x="72" y="30"/>
                  <a:pt x="71" y="30"/>
                  <a:pt x="70" y="30"/>
                </a:cubicBezTo>
                <a:cubicBezTo>
                  <a:pt x="71" y="29"/>
                  <a:pt x="71" y="28"/>
                  <a:pt x="72" y="27"/>
                </a:cubicBezTo>
                <a:cubicBezTo>
                  <a:pt x="75" y="24"/>
                  <a:pt x="78" y="20"/>
                  <a:pt x="81" y="16"/>
                </a:cubicBezTo>
                <a:cubicBezTo>
                  <a:pt x="79" y="17"/>
                  <a:pt x="75" y="23"/>
                  <a:pt x="72" y="26"/>
                </a:cubicBezTo>
                <a:cubicBezTo>
                  <a:pt x="72" y="26"/>
                  <a:pt x="72" y="27"/>
                  <a:pt x="72" y="27"/>
                </a:cubicBezTo>
                <a:cubicBezTo>
                  <a:pt x="70" y="28"/>
                  <a:pt x="70" y="29"/>
                  <a:pt x="69" y="30"/>
                </a:cubicBezTo>
                <a:cubicBezTo>
                  <a:pt x="67" y="28"/>
                  <a:pt x="67" y="28"/>
                  <a:pt x="67" y="28"/>
                </a:cubicBezTo>
                <a:cubicBezTo>
                  <a:pt x="71" y="20"/>
                  <a:pt x="71" y="20"/>
                  <a:pt x="71" y="20"/>
                </a:cubicBezTo>
                <a:cubicBezTo>
                  <a:pt x="69" y="23"/>
                  <a:pt x="66" y="26"/>
                  <a:pt x="64" y="29"/>
                </a:cubicBezTo>
                <a:cubicBezTo>
                  <a:pt x="63" y="29"/>
                  <a:pt x="64" y="28"/>
                  <a:pt x="64" y="27"/>
                </a:cubicBezTo>
                <a:cubicBezTo>
                  <a:pt x="66" y="23"/>
                  <a:pt x="69" y="19"/>
                  <a:pt x="71" y="15"/>
                </a:cubicBezTo>
                <a:cubicBezTo>
                  <a:pt x="66" y="20"/>
                  <a:pt x="62" y="27"/>
                  <a:pt x="58" y="33"/>
                </a:cubicBezTo>
                <a:cubicBezTo>
                  <a:pt x="58" y="34"/>
                  <a:pt x="57" y="33"/>
                  <a:pt x="57" y="32"/>
                </a:cubicBezTo>
                <a:cubicBezTo>
                  <a:pt x="57" y="32"/>
                  <a:pt x="57" y="31"/>
                  <a:pt x="57" y="31"/>
                </a:cubicBezTo>
                <a:cubicBezTo>
                  <a:pt x="60" y="25"/>
                  <a:pt x="63" y="20"/>
                  <a:pt x="66" y="15"/>
                </a:cubicBezTo>
                <a:cubicBezTo>
                  <a:pt x="62" y="19"/>
                  <a:pt x="59" y="24"/>
                  <a:pt x="56" y="29"/>
                </a:cubicBezTo>
                <a:cubicBezTo>
                  <a:pt x="56" y="30"/>
                  <a:pt x="54" y="30"/>
                  <a:pt x="54" y="29"/>
                </a:cubicBezTo>
                <a:cubicBezTo>
                  <a:pt x="56" y="25"/>
                  <a:pt x="57" y="21"/>
                  <a:pt x="59" y="18"/>
                </a:cubicBezTo>
                <a:cubicBezTo>
                  <a:pt x="56" y="21"/>
                  <a:pt x="53" y="26"/>
                  <a:pt x="51" y="31"/>
                </a:cubicBezTo>
                <a:cubicBezTo>
                  <a:pt x="51" y="32"/>
                  <a:pt x="50" y="32"/>
                  <a:pt x="49" y="31"/>
                </a:cubicBezTo>
                <a:cubicBezTo>
                  <a:pt x="49" y="29"/>
                  <a:pt x="50" y="27"/>
                  <a:pt x="51" y="26"/>
                </a:cubicBezTo>
                <a:cubicBezTo>
                  <a:pt x="49" y="28"/>
                  <a:pt x="49" y="30"/>
                  <a:pt x="48" y="32"/>
                </a:cubicBezTo>
                <a:cubicBezTo>
                  <a:pt x="48" y="32"/>
                  <a:pt x="48" y="32"/>
                  <a:pt x="48" y="32"/>
                </a:cubicBezTo>
                <a:cubicBezTo>
                  <a:pt x="47" y="32"/>
                  <a:pt x="47" y="32"/>
                  <a:pt x="47" y="33"/>
                </a:cubicBezTo>
                <a:cubicBezTo>
                  <a:pt x="47" y="33"/>
                  <a:pt x="45" y="34"/>
                  <a:pt x="45" y="33"/>
                </a:cubicBezTo>
                <a:cubicBezTo>
                  <a:pt x="46" y="31"/>
                  <a:pt x="47" y="27"/>
                  <a:pt x="48" y="25"/>
                </a:cubicBezTo>
                <a:cubicBezTo>
                  <a:pt x="48" y="24"/>
                  <a:pt x="50" y="22"/>
                  <a:pt x="50" y="21"/>
                </a:cubicBezTo>
                <a:cubicBezTo>
                  <a:pt x="48" y="24"/>
                  <a:pt x="46" y="27"/>
                  <a:pt x="45" y="30"/>
                </a:cubicBezTo>
                <a:cubicBezTo>
                  <a:pt x="45" y="31"/>
                  <a:pt x="44" y="32"/>
                  <a:pt x="44" y="31"/>
                </a:cubicBezTo>
                <a:cubicBezTo>
                  <a:pt x="43" y="30"/>
                  <a:pt x="43" y="28"/>
                  <a:pt x="43" y="28"/>
                </a:cubicBezTo>
                <a:cubicBezTo>
                  <a:pt x="43" y="27"/>
                  <a:pt x="42" y="28"/>
                  <a:pt x="42" y="28"/>
                </a:cubicBezTo>
                <a:cubicBezTo>
                  <a:pt x="40" y="30"/>
                  <a:pt x="38" y="33"/>
                  <a:pt x="38" y="36"/>
                </a:cubicBezTo>
                <a:cubicBezTo>
                  <a:pt x="42" y="43"/>
                  <a:pt x="46" y="49"/>
                  <a:pt x="48" y="57"/>
                </a:cubicBezTo>
                <a:cubicBezTo>
                  <a:pt x="51" y="57"/>
                  <a:pt x="53" y="55"/>
                  <a:pt x="56" y="55"/>
                </a:cubicBezTo>
                <a:cubicBezTo>
                  <a:pt x="64" y="53"/>
                  <a:pt x="74" y="51"/>
                  <a:pt x="83" y="56"/>
                </a:cubicBezTo>
                <a:cubicBezTo>
                  <a:pt x="85" y="57"/>
                  <a:pt x="87" y="58"/>
                  <a:pt x="88" y="59"/>
                </a:cubicBezTo>
                <a:cubicBezTo>
                  <a:pt x="87" y="63"/>
                  <a:pt x="86" y="67"/>
                  <a:pt x="85" y="69"/>
                </a:cubicBezTo>
                <a:cubicBezTo>
                  <a:pt x="85" y="69"/>
                  <a:pt x="85" y="69"/>
                  <a:pt x="85" y="68"/>
                </a:cubicBezTo>
                <a:cubicBezTo>
                  <a:pt x="81" y="76"/>
                  <a:pt x="76" y="80"/>
                  <a:pt x="70" y="83"/>
                </a:cubicBezTo>
                <a:cubicBezTo>
                  <a:pt x="66" y="85"/>
                  <a:pt x="61" y="86"/>
                  <a:pt x="56" y="88"/>
                </a:cubicBezTo>
                <a:cubicBezTo>
                  <a:pt x="55" y="88"/>
                  <a:pt x="53" y="89"/>
                  <a:pt x="53" y="90"/>
                </a:cubicBezTo>
                <a:cubicBezTo>
                  <a:pt x="54" y="96"/>
                  <a:pt x="55" y="102"/>
                  <a:pt x="56" y="109"/>
                </a:cubicBezTo>
                <a:cubicBezTo>
                  <a:pt x="67" y="111"/>
                  <a:pt x="73" y="116"/>
                  <a:pt x="78" y="122"/>
                </a:cubicBezTo>
                <a:cubicBezTo>
                  <a:pt x="82" y="127"/>
                  <a:pt x="81" y="139"/>
                  <a:pt x="75" y="143"/>
                </a:cubicBezTo>
                <a:cubicBezTo>
                  <a:pt x="66" y="150"/>
                  <a:pt x="54" y="153"/>
                  <a:pt x="40" y="150"/>
                </a:cubicBezTo>
                <a:cubicBezTo>
                  <a:pt x="38" y="150"/>
                  <a:pt x="37" y="150"/>
                  <a:pt x="36" y="150"/>
                </a:cubicBezTo>
                <a:cubicBezTo>
                  <a:pt x="35" y="154"/>
                  <a:pt x="33" y="155"/>
                  <a:pt x="32" y="158"/>
                </a:cubicBezTo>
                <a:cubicBezTo>
                  <a:pt x="32" y="159"/>
                  <a:pt x="30" y="159"/>
                  <a:pt x="31" y="160"/>
                </a:cubicBezTo>
                <a:cubicBezTo>
                  <a:pt x="31" y="160"/>
                  <a:pt x="30" y="160"/>
                  <a:pt x="31" y="161"/>
                </a:cubicBezTo>
                <a:cubicBezTo>
                  <a:pt x="31" y="162"/>
                  <a:pt x="30" y="161"/>
                  <a:pt x="30" y="162"/>
                </a:cubicBezTo>
                <a:cubicBezTo>
                  <a:pt x="28" y="166"/>
                  <a:pt x="27" y="172"/>
                  <a:pt x="27" y="176"/>
                </a:cubicBezTo>
                <a:cubicBezTo>
                  <a:pt x="28" y="176"/>
                  <a:pt x="29" y="174"/>
                  <a:pt x="30" y="174"/>
                </a:cubicBezTo>
                <a:cubicBezTo>
                  <a:pt x="31" y="174"/>
                  <a:pt x="32" y="175"/>
                  <a:pt x="31" y="175"/>
                </a:cubicBezTo>
                <a:cubicBezTo>
                  <a:pt x="30" y="177"/>
                  <a:pt x="28" y="178"/>
                  <a:pt x="27" y="180"/>
                </a:cubicBezTo>
                <a:cubicBezTo>
                  <a:pt x="36" y="183"/>
                  <a:pt x="48" y="187"/>
                  <a:pt x="57" y="187"/>
                </a:cubicBezTo>
                <a:cubicBezTo>
                  <a:pt x="74" y="188"/>
                  <a:pt x="88" y="185"/>
                  <a:pt x="99" y="176"/>
                </a:cubicBezTo>
                <a:cubicBezTo>
                  <a:pt x="112" y="165"/>
                  <a:pt x="123" y="143"/>
                  <a:pt x="126" y="119"/>
                </a:cubicBezTo>
                <a:cubicBezTo>
                  <a:pt x="126" y="117"/>
                  <a:pt x="126" y="115"/>
                  <a:pt x="125" y="113"/>
                </a:cubicBezTo>
                <a:cubicBezTo>
                  <a:pt x="123" y="115"/>
                  <a:pt x="121" y="117"/>
                  <a:pt x="120" y="119"/>
                </a:cubicBezTo>
                <a:cubicBezTo>
                  <a:pt x="119" y="119"/>
                  <a:pt x="118" y="119"/>
                  <a:pt x="118" y="120"/>
                </a:cubicBezTo>
                <a:cubicBezTo>
                  <a:pt x="118" y="121"/>
                  <a:pt x="118" y="121"/>
                  <a:pt x="118" y="121"/>
                </a:cubicBezTo>
                <a:cubicBezTo>
                  <a:pt x="118" y="120"/>
                  <a:pt x="118" y="120"/>
                  <a:pt x="118" y="120"/>
                </a:cubicBezTo>
                <a:cubicBezTo>
                  <a:pt x="119" y="120"/>
                  <a:pt x="120" y="120"/>
                  <a:pt x="120" y="119"/>
                </a:cubicBezTo>
                <a:cubicBezTo>
                  <a:pt x="121" y="118"/>
                  <a:pt x="123" y="116"/>
                  <a:pt x="126" y="115"/>
                </a:cubicBezTo>
                <a:cubicBezTo>
                  <a:pt x="124" y="120"/>
                  <a:pt x="120" y="123"/>
                  <a:pt x="117" y="126"/>
                </a:cubicBezTo>
                <a:cubicBezTo>
                  <a:pt x="117" y="126"/>
                  <a:pt x="117" y="126"/>
                  <a:pt x="117" y="127"/>
                </a:cubicBezTo>
                <a:cubicBezTo>
                  <a:pt x="117" y="127"/>
                  <a:pt x="117" y="126"/>
                  <a:pt x="117" y="126"/>
                </a:cubicBezTo>
                <a:cubicBezTo>
                  <a:pt x="119" y="125"/>
                  <a:pt x="120" y="124"/>
                  <a:pt x="121" y="124"/>
                </a:cubicBezTo>
                <a:cubicBezTo>
                  <a:pt x="123" y="124"/>
                  <a:pt x="122" y="125"/>
                  <a:pt x="122" y="125"/>
                </a:cubicBezTo>
                <a:cubicBezTo>
                  <a:pt x="119" y="130"/>
                  <a:pt x="115" y="134"/>
                  <a:pt x="111" y="138"/>
                </a:cubicBezTo>
                <a:cubicBezTo>
                  <a:pt x="113" y="137"/>
                  <a:pt x="115" y="135"/>
                  <a:pt x="117" y="135"/>
                </a:cubicBezTo>
                <a:cubicBezTo>
                  <a:pt x="117" y="134"/>
                  <a:pt x="118" y="135"/>
                  <a:pt x="118" y="136"/>
                </a:cubicBezTo>
                <a:cubicBezTo>
                  <a:pt x="116" y="138"/>
                  <a:pt x="114" y="141"/>
                  <a:pt x="111" y="144"/>
                </a:cubicBezTo>
                <a:cubicBezTo>
                  <a:pt x="113" y="144"/>
                  <a:pt x="113" y="143"/>
                  <a:pt x="114" y="143"/>
                </a:cubicBezTo>
                <a:cubicBezTo>
                  <a:pt x="115" y="143"/>
                  <a:pt x="116" y="144"/>
                  <a:pt x="115" y="145"/>
                </a:cubicBezTo>
                <a:cubicBezTo>
                  <a:pt x="113" y="147"/>
                  <a:pt x="111" y="150"/>
                  <a:pt x="109" y="153"/>
                </a:cubicBezTo>
                <a:cubicBezTo>
                  <a:pt x="108" y="153"/>
                  <a:pt x="109" y="155"/>
                  <a:pt x="108" y="154"/>
                </a:cubicBezTo>
                <a:cubicBezTo>
                  <a:pt x="108" y="153"/>
                  <a:pt x="107" y="152"/>
                  <a:pt x="108" y="151"/>
                </a:cubicBezTo>
                <a:cubicBezTo>
                  <a:pt x="110" y="149"/>
                  <a:pt x="112" y="147"/>
                  <a:pt x="113" y="144"/>
                </a:cubicBezTo>
                <a:cubicBezTo>
                  <a:pt x="112" y="145"/>
                  <a:pt x="111" y="146"/>
                  <a:pt x="111" y="146"/>
                </a:cubicBezTo>
                <a:cubicBezTo>
                  <a:pt x="109" y="145"/>
                  <a:pt x="110" y="144"/>
                  <a:pt x="111" y="143"/>
                </a:cubicBezTo>
                <a:cubicBezTo>
                  <a:pt x="112" y="141"/>
                  <a:pt x="114" y="140"/>
                  <a:pt x="115" y="137"/>
                </a:cubicBezTo>
                <a:cubicBezTo>
                  <a:pt x="113" y="139"/>
                  <a:pt x="111" y="140"/>
                  <a:pt x="109" y="141"/>
                </a:cubicBezTo>
                <a:cubicBezTo>
                  <a:pt x="108" y="141"/>
                  <a:pt x="108" y="139"/>
                  <a:pt x="108" y="139"/>
                </a:cubicBezTo>
                <a:cubicBezTo>
                  <a:pt x="112" y="134"/>
                  <a:pt x="116" y="130"/>
                  <a:pt x="119" y="126"/>
                </a:cubicBezTo>
                <a:cubicBezTo>
                  <a:pt x="117" y="129"/>
                  <a:pt x="114" y="131"/>
                  <a:pt x="111" y="133"/>
                </a:cubicBezTo>
                <a:cubicBezTo>
                  <a:pt x="110" y="133"/>
                  <a:pt x="110" y="134"/>
                  <a:pt x="109" y="133"/>
                </a:cubicBezTo>
                <a:cubicBezTo>
                  <a:pt x="109" y="133"/>
                  <a:pt x="109" y="132"/>
                  <a:pt x="109" y="131"/>
                </a:cubicBezTo>
                <a:cubicBezTo>
                  <a:pt x="112" y="128"/>
                  <a:pt x="116" y="125"/>
                  <a:pt x="119" y="121"/>
                </a:cubicBezTo>
                <a:cubicBezTo>
                  <a:pt x="120" y="121"/>
                  <a:pt x="121" y="121"/>
                  <a:pt x="120" y="120"/>
                </a:cubicBezTo>
                <a:cubicBezTo>
                  <a:pt x="120" y="120"/>
                  <a:pt x="120" y="121"/>
                  <a:pt x="119" y="121"/>
                </a:cubicBezTo>
                <a:cubicBezTo>
                  <a:pt x="116" y="124"/>
                  <a:pt x="112" y="128"/>
                  <a:pt x="108" y="130"/>
                </a:cubicBezTo>
                <a:cubicBezTo>
                  <a:pt x="107" y="129"/>
                  <a:pt x="108" y="128"/>
                  <a:pt x="109" y="127"/>
                </a:cubicBezTo>
                <a:cubicBezTo>
                  <a:pt x="114" y="122"/>
                  <a:pt x="119" y="117"/>
                  <a:pt x="124" y="113"/>
                </a:cubicBezTo>
                <a:close/>
                <a:moveTo>
                  <a:pt x="19" y="54"/>
                </a:moveTo>
                <a:cubicBezTo>
                  <a:pt x="19" y="54"/>
                  <a:pt x="18" y="56"/>
                  <a:pt x="18" y="56"/>
                </a:cubicBezTo>
                <a:cubicBezTo>
                  <a:pt x="17" y="55"/>
                  <a:pt x="17" y="53"/>
                  <a:pt x="18" y="52"/>
                </a:cubicBezTo>
                <a:cubicBezTo>
                  <a:pt x="16" y="55"/>
                  <a:pt x="14" y="59"/>
                  <a:pt x="14" y="62"/>
                </a:cubicBezTo>
                <a:cubicBezTo>
                  <a:pt x="13" y="63"/>
                  <a:pt x="11" y="63"/>
                  <a:pt x="10" y="61"/>
                </a:cubicBezTo>
                <a:cubicBezTo>
                  <a:pt x="10" y="60"/>
                  <a:pt x="10" y="59"/>
                  <a:pt x="10" y="58"/>
                </a:cubicBezTo>
                <a:cubicBezTo>
                  <a:pt x="12" y="57"/>
                  <a:pt x="11" y="56"/>
                  <a:pt x="12" y="55"/>
                </a:cubicBezTo>
                <a:cubicBezTo>
                  <a:pt x="18" y="41"/>
                  <a:pt x="26" y="30"/>
                  <a:pt x="34" y="17"/>
                </a:cubicBezTo>
                <a:cubicBezTo>
                  <a:pt x="34" y="15"/>
                  <a:pt x="36" y="15"/>
                  <a:pt x="37" y="13"/>
                </a:cubicBezTo>
                <a:cubicBezTo>
                  <a:pt x="38" y="12"/>
                  <a:pt x="38" y="10"/>
                  <a:pt x="39" y="10"/>
                </a:cubicBezTo>
                <a:cubicBezTo>
                  <a:pt x="40" y="10"/>
                  <a:pt x="40" y="10"/>
                  <a:pt x="40" y="11"/>
                </a:cubicBezTo>
                <a:cubicBezTo>
                  <a:pt x="39" y="13"/>
                  <a:pt x="36" y="17"/>
                  <a:pt x="37" y="18"/>
                </a:cubicBezTo>
                <a:cubicBezTo>
                  <a:pt x="37" y="19"/>
                  <a:pt x="38" y="20"/>
                  <a:pt x="37" y="21"/>
                </a:cubicBezTo>
                <a:cubicBezTo>
                  <a:pt x="43" y="16"/>
                  <a:pt x="49" y="13"/>
                  <a:pt x="55" y="10"/>
                </a:cubicBezTo>
                <a:cubicBezTo>
                  <a:pt x="68" y="4"/>
                  <a:pt x="83" y="0"/>
                  <a:pt x="102" y="6"/>
                </a:cubicBezTo>
                <a:cubicBezTo>
                  <a:pt x="115" y="12"/>
                  <a:pt x="120" y="24"/>
                  <a:pt x="123" y="36"/>
                </a:cubicBezTo>
                <a:cubicBezTo>
                  <a:pt x="128" y="45"/>
                  <a:pt x="124" y="61"/>
                  <a:pt x="117" y="68"/>
                </a:cubicBezTo>
                <a:cubicBezTo>
                  <a:pt x="115" y="74"/>
                  <a:pt x="111" y="77"/>
                  <a:pt x="108" y="81"/>
                </a:cubicBezTo>
                <a:cubicBezTo>
                  <a:pt x="107" y="82"/>
                  <a:pt x="107" y="83"/>
                  <a:pt x="106" y="84"/>
                </a:cubicBezTo>
                <a:cubicBezTo>
                  <a:pt x="120" y="90"/>
                  <a:pt x="129" y="99"/>
                  <a:pt x="132" y="111"/>
                </a:cubicBezTo>
                <a:cubicBezTo>
                  <a:pt x="132" y="100"/>
                  <a:pt x="132" y="100"/>
                  <a:pt x="132" y="100"/>
                </a:cubicBezTo>
                <a:cubicBezTo>
                  <a:pt x="132" y="100"/>
                  <a:pt x="133" y="99"/>
                  <a:pt x="134" y="100"/>
                </a:cubicBezTo>
                <a:cubicBezTo>
                  <a:pt x="134" y="101"/>
                  <a:pt x="136" y="101"/>
                  <a:pt x="136" y="102"/>
                </a:cubicBezTo>
                <a:cubicBezTo>
                  <a:pt x="137" y="115"/>
                  <a:pt x="135" y="128"/>
                  <a:pt x="133" y="142"/>
                </a:cubicBezTo>
                <a:cubicBezTo>
                  <a:pt x="132" y="150"/>
                  <a:pt x="132" y="158"/>
                  <a:pt x="130" y="167"/>
                </a:cubicBezTo>
                <a:cubicBezTo>
                  <a:pt x="130" y="167"/>
                  <a:pt x="129" y="168"/>
                  <a:pt x="128" y="169"/>
                </a:cubicBezTo>
                <a:cubicBezTo>
                  <a:pt x="127" y="170"/>
                  <a:pt x="128" y="171"/>
                  <a:pt x="128" y="172"/>
                </a:cubicBezTo>
                <a:cubicBezTo>
                  <a:pt x="127" y="172"/>
                  <a:pt x="126" y="173"/>
                  <a:pt x="126" y="172"/>
                </a:cubicBezTo>
                <a:cubicBezTo>
                  <a:pt x="126" y="170"/>
                  <a:pt x="126" y="169"/>
                  <a:pt x="126" y="166"/>
                </a:cubicBezTo>
                <a:cubicBezTo>
                  <a:pt x="126" y="165"/>
                  <a:pt x="125" y="168"/>
                  <a:pt x="125" y="168"/>
                </a:cubicBezTo>
                <a:cubicBezTo>
                  <a:pt x="124" y="174"/>
                  <a:pt x="124" y="174"/>
                  <a:pt x="124" y="174"/>
                </a:cubicBezTo>
                <a:cubicBezTo>
                  <a:pt x="123" y="174"/>
                  <a:pt x="123" y="174"/>
                  <a:pt x="123" y="174"/>
                </a:cubicBezTo>
                <a:cubicBezTo>
                  <a:pt x="124" y="167"/>
                  <a:pt x="124" y="167"/>
                  <a:pt x="124" y="167"/>
                </a:cubicBezTo>
                <a:cubicBezTo>
                  <a:pt x="116" y="184"/>
                  <a:pt x="105" y="197"/>
                  <a:pt x="91" y="205"/>
                </a:cubicBezTo>
                <a:cubicBezTo>
                  <a:pt x="74" y="211"/>
                  <a:pt x="56" y="215"/>
                  <a:pt x="32" y="209"/>
                </a:cubicBezTo>
                <a:cubicBezTo>
                  <a:pt x="31" y="210"/>
                  <a:pt x="31" y="211"/>
                  <a:pt x="30" y="211"/>
                </a:cubicBezTo>
                <a:cubicBezTo>
                  <a:pt x="29" y="211"/>
                  <a:pt x="29" y="211"/>
                  <a:pt x="28" y="210"/>
                </a:cubicBezTo>
                <a:cubicBezTo>
                  <a:pt x="28" y="210"/>
                  <a:pt x="29" y="209"/>
                  <a:pt x="29" y="208"/>
                </a:cubicBezTo>
                <a:cubicBezTo>
                  <a:pt x="29" y="208"/>
                  <a:pt x="28" y="208"/>
                  <a:pt x="28" y="208"/>
                </a:cubicBezTo>
                <a:cubicBezTo>
                  <a:pt x="26" y="208"/>
                  <a:pt x="25" y="210"/>
                  <a:pt x="24" y="211"/>
                </a:cubicBezTo>
                <a:cubicBezTo>
                  <a:pt x="24" y="211"/>
                  <a:pt x="23" y="210"/>
                  <a:pt x="22" y="210"/>
                </a:cubicBezTo>
                <a:cubicBezTo>
                  <a:pt x="22" y="209"/>
                  <a:pt x="24" y="208"/>
                  <a:pt x="25" y="207"/>
                </a:cubicBezTo>
                <a:cubicBezTo>
                  <a:pt x="24" y="206"/>
                  <a:pt x="23" y="205"/>
                  <a:pt x="22" y="206"/>
                </a:cubicBezTo>
                <a:cubicBezTo>
                  <a:pt x="21" y="206"/>
                  <a:pt x="20" y="208"/>
                  <a:pt x="18" y="208"/>
                </a:cubicBezTo>
                <a:cubicBezTo>
                  <a:pt x="18" y="208"/>
                  <a:pt x="17" y="208"/>
                  <a:pt x="17" y="207"/>
                </a:cubicBezTo>
                <a:cubicBezTo>
                  <a:pt x="17" y="206"/>
                  <a:pt x="18" y="205"/>
                  <a:pt x="19" y="204"/>
                </a:cubicBezTo>
                <a:cubicBezTo>
                  <a:pt x="15" y="203"/>
                  <a:pt x="15" y="203"/>
                  <a:pt x="15" y="203"/>
                </a:cubicBezTo>
                <a:cubicBezTo>
                  <a:pt x="15" y="205"/>
                  <a:pt x="13" y="205"/>
                  <a:pt x="12" y="206"/>
                </a:cubicBezTo>
                <a:cubicBezTo>
                  <a:pt x="11" y="206"/>
                  <a:pt x="10" y="206"/>
                  <a:pt x="10" y="205"/>
                </a:cubicBezTo>
                <a:cubicBezTo>
                  <a:pt x="10" y="203"/>
                  <a:pt x="12" y="202"/>
                  <a:pt x="13" y="200"/>
                </a:cubicBezTo>
                <a:cubicBezTo>
                  <a:pt x="10" y="201"/>
                  <a:pt x="9" y="203"/>
                  <a:pt x="8" y="204"/>
                </a:cubicBezTo>
                <a:cubicBezTo>
                  <a:pt x="8" y="204"/>
                  <a:pt x="7" y="203"/>
                  <a:pt x="7" y="203"/>
                </a:cubicBezTo>
                <a:cubicBezTo>
                  <a:pt x="7" y="201"/>
                  <a:pt x="9" y="201"/>
                  <a:pt x="10" y="200"/>
                </a:cubicBezTo>
                <a:cubicBezTo>
                  <a:pt x="10" y="199"/>
                  <a:pt x="8" y="198"/>
                  <a:pt x="7" y="197"/>
                </a:cubicBezTo>
                <a:cubicBezTo>
                  <a:pt x="6" y="199"/>
                  <a:pt x="5" y="201"/>
                  <a:pt x="3" y="202"/>
                </a:cubicBezTo>
                <a:cubicBezTo>
                  <a:pt x="2" y="202"/>
                  <a:pt x="2" y="201"/>
                  <a:pt x="2" y="200"/>
                </a:cubicBezTo>
                <a:cubicBezTo>
                  <a:pt x="2" y="198"/>
                  <a:pt x="4" y="198"/>
                  <a:pt x="5" y="197"/>
                </a:cubicBezTo>
                <a:cubicBezTo>
                  <a:pt x="4" y="195"/>
                  <a:pt x="4" y="194"/>
                  <a:pt x="4" y="192"/>
                </a:cubicBezTo>
                <a:cubicBezTo>
                  <a:pt x="4" y="186"/>
                  <a:pt x="6" y="179"/>
                  <a:pt x="7" y="173"/>
                </a:cubicBezTo>
                <a:cubicBezTo>
                  <a:pt x="5" y="174"/>
                  <a:pt x="3" y="175"/>
                  <a:pt x="0" y="176"/>
                </a:cubicBezTo>
                <a:cubicBezTo>
                  <a:pt x="0" y="176"/>
                  <a:pt x="0" y="175"/>
                  <a:pt x="0" y="175"/>
                </a:cubicBezTo>
                <a:cubicBezTo>
                  <a:pt x="2" y="171"/>
                  <a:pt x="5" y="167"/>
                  <a:pt x="8" y="165"/>
                </a:cubicBezTo>
                <a:cubicBezTo>
                  <a:pt x="7" y="163"/>
                  <a:pt x="6" y="162"/>
                  <a:pt x="8" y="161"/>
                </a:cubicBezTo>
                <a:cubicBezTo>
                  <a:pt x="15" y="155"/>
                  <a:pt x="22" y="147"/>
                  <a:pt x="29" y="141"/>
                </a:cubicBezTo>
                <a:cubicBezTo>
                  <a:pt x="40" y="144"/>
                  <a:pt x="50" y="145"/>
                  <a:pt x="58" y="144"/>
                </a:cubicBezTo>
                <a:cubicBezTo>
                  <a:pt x="62" y="142"/>
                  <a:pt x="66" y="140"/>
                  <a:pt x="69" y="138"/>
                </a:cubicBezTo>
                <a:cubicBezTo>
                  <a:pt x="69" y="136"/>
                  <a:pt x="67" y="134"/>
                  <a:pt x="66" y="133"/>
                </a:cubicBezTo>
                <a:cubicBezTo>
                  <a:pt x="65" y="133"/>
                  <a:pt x="65" y="132"/>
                  <a:pt x="64" y="132"/>
                </a:cubicBezTo>
                <a:cubicBezTo>
                  <a:pt x="63" y="133"/>
                  <a:pt x="62" y="133"/>
                  <a:pt x="62" y="132"/>
                </a:cubicBezTo>
                <a:cubicBezTo>
                  <a:pt x="62" y="132"/>
                  <a:pt x="62" y="131"/>
                  <a:pt x="62" y="131"/>
                </a:cubicBezTo>
                <a:cubicBezTo>
                  <a:pt x="61" y="130"/>
                  <a:pt x="60" y="130"/>
                  <a:pt x="60" y="130"/>
                </a:cubicBezTo>
                <a:cubicBezTo>
                  <a:pt x="60" y="131"/>
                  <a:pt x="59" y="131"/>
                  <a:pt x="58" y="132"/>
                </a:cubicBezTo>
                <a:cubicBezTo>
                  <a:pt x="57" y="132"/>
                  <a:pt x="57" y="132"/>
                  <a:pt x="56" y="131"/>
                </a:cubicBezTo>
                <a:cubicBezTo>
                  <a:pt x="56" y="130"/>
                  <a:pt x="57" y="130"/>
                  <a:pt x="57" y="129"/>
                </a:cubicBezTo>
                <a:cubicBezTo>
                  <a:pt x="56" y="129"/>
                  <a:pt x="55" y="128"/>
                  <a:pt x="54" y="129"/>
                </a:cubicBezTo>
                <a:cubicBezTo>
                  <a:pt x="54" y="130"/>
                  <a:pt x="53" y="131"/>
                  <a:pt x="52" y="131"/>
                </a:cubicBezTo>
                <a:cubicBezTo>
                  <a:pt x="51" y="130"/>
                  <a:pt x="52" y="129"/>
                  <a:pt x="51" y="129"/>
                </a:cubicBezTo>
                <a:cubicBezTo>
                  <a:pt x="49" y="128"/>
                  <a:pt x="49" y="131"/>
                  <a:pt x="47" y="131"/>
                </a:cubicBezTo>
                <a:cubicBezTo>
                  <a:pt x="46" y="130"/>
                  <a:pt x="47" y="129"/>
                  <a:pt x="46" y="129"/>
                </a:cubicBezTo>
                <a:cubicBezTo>
                  <a:pt x="43" y="129"/>
                  <a:pt x="40" y="129"/>
                  <a:pt x="37" y="129"/>
                </a:cubicBezTo>
                <a:cubicBezTo>
                  <a:pt x="36" y="129"/>
                  <a:pt x="35" y="127"/>
                  <a:pt x="34" y="126"/>
                </a:cubicBezTo>
                <a:cubicBezTo>
                  <a:pt x="33" y="119"/>
                  <a:pt x="33" y="111"/>
                  <a:pt x="34" y="103"/>
                </a:cubicBezTo>
                <a:cubicBezTo>
                  <a:pt x="34" y="101"/>
                  <a:pt x="32" y="99"/>
                  <a:pt x="32" y="99"/>
                </a:cubicBezTo>
                <a:cubicBezTo>
                  <a:pt x="37" y="94"/>
                  <a:pt x="41" y="89"/>
                  <a:pt x="45" y="84"/>
                </a:cubicBezTo>
                <a:cubicBezTo>
                  <a:pt x="46" y="83"/>
                  <a:pt x="48" y="82"/>
                  <a:pt x="50" y="82"/>
                </a:cubicBezTo>
                <a:cubicBezTo>
                  <a:pt x="50" y="81"/>
                  <a:pt x="52" y="82"/>
                  <a:pt x="52" y="82"/>
                </a:cubicBezTo>
                <a:cubicBezTo>
                  <a:pt x="58" y="79"/>
                  <a:pt x="63" y="77"/>
                  <a:pt x="68" y="73"/>
                </a:cubicBezTo>
                <a:cubicBezTo>
                  <a:pt x="62" y="70"/>
                  <a:pt x="56" y="72"/>
                  <a:pt x="51" y="73"/>
                </a:cubicBezTo>
                <a:cubicBezTo>
                  <a:pt x="51" y="74"/>
                  <a:pt x="53" y="73"/>
                  <a:pt x="53" y="74"/>
                </a:cubicBezTo>
                <a:cubicBezTo>
                  <a:pt x="54" y="74"/>
                  <a:pt x="53" y="75"/>
                  <a:pt x="53" y="75"/>
                </a:cubicBezTo>
                <a:cubicBezTo>
                  <a:pt x="50" y="76"/>
                  <a:pt x="47" y="75"/>
                  <a:pt x="45" y="76"/>
                </a:cubicBezTo>
                <a:cubicBezTo>
                  <a:pt x="42" y="77"/>
                  <a:pt x="40" y="77"/>
                  <a:pt x="37" y="78"/>
                </a:cubicBezTo>
                <a:cubicBezTo>
                  <a:pt x="35" y="81"/>
                  <a:pt x="33" y="83"/>
                  <a:pt x="31" y="87"/>
                </a:cubicBezTo>
                <a:cubicBezTo>
                  <a:pt x="31" y="86"/>
                  <a:pt x="32" y="87"/>
                  <a:pt x="31" y="87"/>
                </a:cubicBezTo>
                <a:cubicBezTo>
                  <a:pt x="31" y="87"/>
                  <a:pt x="30" y="87"/>
                  <a:pt x="30" y="88"/>
                </a:cubicBezTo>
                <a:cubicBezTo>
                  <a:pt x="30" y="89"/>
                  <a:pt x="28" y="89"/>
                  <a:pt x="29" y="91"/>
                </a:cubicBezTo>
                <a:cubicBezTo>
                  <a:pt x="28" y="91"/>
                  <a:pt x="28" y="90"/>
                  <a:pt x="28" y="90"/>
                </a:cubicBezTo>
                <a:cubicBezTo>
                  <a:pt x="28" y="89"/>
                  <a:pt x="28" y="88"/>
                  <a:pt x="28" y="87"/>
                </a:cubicBezTo>
                <a:cubicBezTo>
                  <a:pt x="29" y="87"/>
                  <a:pt x="30" y="87"/>
                  <a:pt x="29" y="86"/>
                </a:cubicBezTo>
                <a:cubicBezTo>
                  <a:pt x="30" y="84"/>
                  <a:pt x="32" y="81"/>
                  <a:pt x="33" y="79"/>
                </a:cubicBezTo>
                <a:cubicBezTo>
                  <a:pt x="32" y="78"/>
                  <a:pt x="31" y="77"/>
                  <a:pt x="30" y="78"/>
                </a:cubicBezTo>
                <a:cubicBezTo>
                  <a:pt x="28" y="76"/>
                  <a:pt x="27" y="72"/>
                  <a:pt x="26" y="70"/>
                </a:cubicBezTo>
                <a:cubicBezTo>
                  <a:pt x="26" y="70"/>
                  <a:pt x="26" y="71"/>
                  <a:pt x="25" y="71"/>
                </a:cubicBezTo>
                <a:cubicBezTo>
                  <a:pt x="24" y="71"/>
                  <a:pt x="24" y="70"/>
                  <a:pt x="24" y="69"/>
                </a:cubicBezTo>
                <a:cubicBezTo>
                  <a:pt x="24" y="69"/>
                  <a:pt x="25" y="67"/>
                  <a:pt x="25" y="67"/>
                </a:cubicBezTo>
                <a:cubicBezTo>
                  <a:pt x="25" y="66"/>
                  <a:pt x="25" y="65"/>
                  <a:pt x="25" y="64"/>
                </a:cubicBezTo>
                <a:cubicBezTo>
                  <a:pt x="24" y="65"/>
                  <a:pt x="23" y="67"/>
                  <a:pt x="22" y="67"/>
                </a:cubicBezTo>
                <a:cubicBezTo>
                  <a:pt x="21" y="66"/>
                  <a:pt x="22" y="64"/>
                  <a:pt x="22" y="64"/>
                </a:cubicBezTo>
                <a:cubicBezTo>
                  <a:pt x="23" y="63"/>
                  <a:pt x="24" y="61"/>
                  <a:pt x="24" y="60"/>
                </a:cubicBezTo>
                <a:cubicBezTo>
                  <a:pt x="23" y="60"/>
                  <a:pt x="22" y="61"/>
                  <a:pt x="21" y="60"/>
                </a:cubicBezTo>
                <a:cubicBezTo>
                  <a:pt x="22" y="59"/>
                  <a:pt x="23" y="57"/>
                  <a:pt x="22" y="55"/>
                </a:cubicBezTo>
                <a:cubicBezTo>
                  <a:pt x="21" y="56"/>
                  <a:pt x="19" y="56"/>
                  <a:pt x="20" y="54"/>
                </a:cubicBezTo>
                <a:cubicBezTo>
                  <a:pt x="20" y="53"/>
                  <a:pt x="21" y="52"/>
                  <a:pt x="20" y="51"/>
                </a:cubicBezTo>
                <a:cubicBezTo>
                  <a:pt x="20" y="51"/>
                  <a:pt x="19" y="52"/>
                  <a:pt x="19" y="53"/>
                </a:cubicBezTo>
                <a:cubicBezTo>
                  <a:pt x="19" y="54"/>
                  <a:pt x="19" y="54"/>
                  <a:pt x="19" y="54"/>
                </a:cubicBezTo>
                <a:close/>
              </a:path>
            </a:pathLst>
          </a:custGeom>
          <a:solidFill>
            <a:srgbClr val="2471A9"/>
          </a:solidFill>
          <a:ln w="9525">
            <a:noFill/>
          </a:ln>
        </p:spPr>
        <p:txBody>
          <a:bodyPr/>
          <a:lstStyle/>
          <a:p>
            <a:endParaRPr lang="zh-CN" altLang="en-US"/>
          </a:p>
        </p:txBody>
      </p:sp>
      <p:sp>
        <p:nvSpPr>
          <p:cNvPr id="12" name="MH_SubTitle_3"/>
          <p:cNvSpPr/>
          <p:nvPr/>
        </p:nvSpPr>
        <p:spPr>
          <a:xfrm>
            <a:off x="7131685" y="2764155"/>
            <a:ext cx="1723390" cy="1870710"/>
          </a:xfrm>
          <a:prstGeom prst="rect">
            <a:avLst/>
          </a:prstGeom>
        </p:spPr>
        <p:txBody>
          <a:bodyPr lIns="0" tIns="0" rIns="0" bIns="0">
            <a:no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da-DK" altLang="zh-CN" sz="1200" noProof="0">
                <a:ln>
                  <a:noFill/>
                </a:ln>
                <a:solidFill>
                  <a:schemeClr val="tx1">
                    <a:lumMod val="75000"/>
                    <a:lumOff val="25000"/>
                  </a:schemeClr>
                </a:solidFill>
                <a:effectLst/>
                <a:uLnTx/>
                <a:uFillTx/>
                <a:latin typeface="+mn-ea"/>
                <a:ea typeface="+mn-ea"/>
                <a:cs typeface="Arial" panose="020B0604020202020204" pitchFamily="34" charset="0"/>
                <a:sym typeface="+mn-ea"/>
              </a:rPr>
              <a:t>项目验收工作包括技术验收和财务验收两部分。项目技术验收与财务验收合并进行</a:t>
            </a:r>
            <a:r>
              <a:rPr lang="zh-CN" altLang="da-DK" sz="1200" noProof="0">
                <a:ln>
                  <a:noFill/>
                </a:ln>
                <a:solidFill>
                  <a:schemeClr val="tx1">
                    <a:lumMod val="75000"/>
                    <a:lumOff val="25000"/>
                  </a:schemeClr>
                </a:solidFill>
                <a:effectLst/>
                <a:uLnTx/>
                <a:uFillTx/>
                <a:latin typeface="+mn-ea"/>
                <a:ea typeface="+mn-ea"/>
                <a:cs typeface="Arial" panose="020B0604020202020204" pitchFamily="34" charset="0"/>
                <a:sym typeface="+mn-ea"/>
              </a:rPr>
              <a:t>。</a:t>
            </a:r>
            <a:r>
              <a:rPr kumimoji="0" lang="zh-CN" altLang="da-DK" sz="1200" b="0" i="0" u="none" strike="noStrike" kern="1200" cap="none" spc="0" normalizeH="0" baseline="0" noProof="0">
                <a:ln>
                  <a:noFill/>
                </a:ln>
                <a:solidFill>
                  <a:schemeClr val="tx1">
                    <a:lumMod val="75000"/>
                    <a:lumOff val="25000"/>
                  </a:schemeClr>
                </a:solidFill>
                <a:effectLst/>
                <a:uLnTx/>
                <a:uFillTx/>
                <a:latin typeface="+mn-ea"/>
                <a:ea typeface="+mn-ea"/>
                <a:cs typeface="Arial" panose="020B0604020202020204" pitchFamily="34" charset="0"/>
              </a:rPr>
              <a:t>财务验收材料：</a:t>
            </a:r>
            <a:r>
              <a:rPr kumimoji="0" lang="da-DK" altLang="zh-CN" sz="1200" b="0" i="0" u="none" strike="noStrike" kern="1200" cap="none" spc="0" normalizeH="0" baseline="0" noProof="0">
                <a:ln>
                  <a:noFill/>
                </a:ln>
                <a:solidFill>
                  <a:schemeClr val="tx1">
                    <a:lumMod val="75000"/>
                    <a:lumOff val="25000"/>
                  </a:schemeClr>
                </a:solidFill>
                <a:effectLst/>
                <a:uLnTx/>
                <a:uFillTx/>
                <a:latin typeface="+mn-ea"/>
                <a:ea typeface="+mn-ea"/>
                <a:cs typeface="Arial" panose="020B0604020202020204" pitchFamily="34" charset="0"/>
              </a:rPr>
              <a:t>项目承担单位财务部门出具的经费决算报告</a:t>
            </a:r>
            <a:r>
              <a:rPr kumimoji="0" lang="zh-CN" altLang="da-DK" sz="1200" b="0" i="0" u="none" strike="noStrike" kern="1200" cap="none" spc="0" normalizeH="0" baseline="0" noProof="0">
                <a:ln>
                  <a:noFill/>
                </a:ln>
                <a:solidFill>
                  <a:schemeClr val="tx1">
                    <a:lumMod val="75000"/>
                    <a:lumOff val="25000"/>
                  </a:schemeClr>
                </a:solidFill>
                <a:effectLst/>
                <a:uLnTx/>
                <a:uFillTx/>
                <a:latin typeface="+mn-ea"/>
                <a:ea typeface="+mn-ea"/>
                <a:cs typeface="Arial" panose="020B0604020202020204" pitchFamily="34" charset="0"/>
              </a:rPr>
              <a:t>，</a:t>
            </a:r>
            <a:r>
              <a:rPr kumimoji="0" lang="da-DK" altLang="zh-CN" sz="1200" b="0" i="0" u="none" strike="noStrike" kern="1200" cap="none" spc="0" normalizeH="0" baseline="0" noProof="0">
                <a:ln>
                  <a:noFill/>
                </a:ln>
                <a:solidFill>
                  <a:schemeClr val="tx1">
                    <a:lumMod val="75000"/>
                    <a:lumOff val="25000"/>
                  </a:schemeClr>
                </a:solidFill>
                <a:effectLst/>
                <a:uLnTx/>
                <a:uFillTx/>
                <a:latin typeface="+mn-ea"/>
                <a:ea typeface="+mn-ea"/>
                <a:cs typeface="Arial" panose="020B0604020202020204" pitchFamily="34" charset="0"/>
              </a:rPr>
              <a:t>支持经费50万元以上的项目需提交专项审计报告。</a:t>
            </a:r>
            <a:endParaRPr kumimoji="0" lang="da-DK" altLang="zh-CN" sz="1200" b="0" i="0" u="none" strike="noStrike" kern="1200" cap="none" spc="0" normalizeH="0" baseline="0" noProof="0">
              <a:ln>
                <a:noFill/>
              </a:ln>
              <a:solidFill>
                <a:schemeClr val="tx1">
                  <a:lumMod val="75000"/>
                  <a:lumOff val="25000"/>
                </a:schemeClr>
              </a:solidFill>
              <a:effectLst/>
              <a:uLnTx/>
              <a:uFillTx/>
              <a:latin typeface="+mn-ea"/>
              <a:ea typeface="+mn-ea"/>
              <a:cs typeface="Arial" panose="020B0604020202020204" pitchFamily="34" charset="0"/>
            </a:endParaRPr>
          </a:p>
        </p:txBody>
      </p:sp>
      <p:sp>
        <p:nvSpPr>
          <p:cNvPr id="94215" name="MH_Other_4"/>
          <p:cNvSpPr>
            <a:spLocks noChangeAspect="1" noEditPoints="1"/>
          </p:cNvSpPr>
          <p:nvPr/>
        </p:nvSpPr>
        <p:spPr>
          <a:xfrm>
            <a:off x="306388" y="4857750"/>
            <a:ext cx="619125" cy="81438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53" h="199">
                <a:moveTo>
                  <a:pt x="85" y="17"/>
                </a:moveTo>
                <a:cubicBezTo>
                  <a:pt x="85" y="17"/>
                  <a:pt x="84" y="16"/>
                  <a:pt x="84" y="16"/>
                </a:cubicBezTo>
                <a:cubicBezTo>
                  <a:pt x="84" y="17"/>
                  <a:pt x="83" y="17"/>
                  <a:pt x="83" y="18"/>
                </a:cubicBezTo>
                <a:cubicBezTo>
                  <a:pt x="84" y="18"/>
                  <a:pt x="85" y="18"/>
                  <a:pt x="85" y="17"/>
                </a:cubicBezTo>
                <a:close/>
                <a:moveTo>
                  <a:pt x="19" y="101"/>
                </a:moveTo>
                <a:cubicBezTo>
                  <a:pt x="18" y="101"/>
                  <a:pt x="18" y="101"/>
                  <a:pt x="18" y="101"/>
                </a:cubicBezTo>
                <a:cubicBezTo>
                  <a:pt x="18" y="102"/>
                  <a:pt x="18" y="102"/>
                  <a:pt x="18" y="102"/>
                </a:cubicBezTo>
                <a:cubicBezTo>
                  <a:pt x="18" y="102"/>
                  <a:pt x="18" y="102"/>
                  <a:pt x="18" y="102"/>
                </a:cubicBezTo>
                <a:cubicBezTo>
                  <a:pt x="18" y="102"/>
                  <a:pt x="17" y="103"/>
                  <a:pt x="17" y="103"/>
                </a:cubicBezTo>
                <a:cubicBezTo>
                  <a:pt x="17" y="104"/>
                  <a:pt x="17" y="104"/>
                  <a:pt x="17" y="104"/>
                </a:cubicBezTo>
                <a:cubicBezTo>
                  <a:pt x="17" y="103"/>
                  <a:pt x="17" y="103"/>
                  <a:pt x="17" y="103"/>
                </a:cubicBezTo>
                <a:cubicBezTo>
                  <a:pt x="17" y="103"/>
                  <a:pt x="18" y="103"/>
                  <a:pt x="18" y="102"/>
                </a:cubicBezTo>
                <a:cubicBezTo>
                  <a:pt x="18" y="102"/>
                  <a:pt x="18" y="102"/>
                  <a:pt x="18" y="102"/>
                </a:cubicBezTo>
                <a:cubicBezTo>
                  <a:pt x="18" y="101"/>
                  <a:pt x="18" y="101"/>
                  <a:pt x="18" y="101"/>
                </a:cubicBezTo>
                <a:lnTo>
                  <a:pt x="19" y="101"/>
                </a:lnTo>
                <a:close/>
                <a:moveTo>
                  <a:pt x="76" y="45"/>
                </a:moveTo>
                <a:cubicBezTo>
                  <a:pt x="77" y="43"/>
                  <a:pt x="77" y="43"/>
                  <a:pt x="77" y="43"/>
                </a:cubicBezTo>
                <a:cubicBezTo>
                  <a:pt x="77" y="44"/>
                  <a:pt x="79" y="42"/>
                  <a:pt x="77" y="43"/>
                </a:cubicBezTo>
                <a:cubicBezTo>
                  <a:pt x="77" y="43"/>
                  <a:pt x="76" y="44"/>
                  <a:pt x="76" y="45"/>
                </a:cubicBezTo>
                <a:close/>
                <a:moveTo>
                  <a:pt x="52" y="119"/>
                </a:moveTo>
                <a:cubicBezTo>
                  <a:pt x="52" y="119"/>
                  <a:pt x="52" y="119"/>
                  <a:pt x="52" y="119"/>
                </a:cubicBezTo>
                <a:cubicBezTo>
                  <a:pt x="51" y="120"/>
                  <a:pt x="50" y="120"/>
                  <a:pt x="50" y="121"/>
                </a:cubicBezTo>
                <a:cubicBezTo>
                  <a:pt x="50" y="121"/>
                  <a:pt x="51" y="120"/>
                  <a:pt x="52" y="119"/>
                </a:cubicBezTo>
                <a:close/>
                <a:moveTo>
                  <a:pt x="26" y="67"/>
                </a:moveTo>
                <a:cubicBezTo>
                  <a:pt x="26" y="68"/>
                  <a:pt x="26" y="68"/>
                  <a:pt x="26" y="68"/>
                </a:cubicBezTo>
                <a:cubicBezTo>
                  <a:pt x="25" y="69"/>
                  <a:pt x="25" y="69"/>
                  <a:pt x="25" y="69"/>
                </a:cubicBezTo>
                <a:cubicBezTo>
                  <a:pt x="25" y="69"/>
                  <a:pt x="24" y="69"/>
                  <a:pt x="24" y="70"/>
                </a:cubicBezTo>
                <a:cubicBezTo>
                  <a:pt x="24" y="71"/>
                  <a:pt x="24" y="71"/>
                  <a:pt x="24" y="71"/>
                </a:cubicBezTo>
                <a:cubicBezTo>
                  <a:pt x="24" y="71"/>
                  <a:pt x="24" y="70"/>
                  <a:pt x="24" y="70"/>
                </a:cubicBezTo>
                <a:cubicBezTo>
                  <a:pt x="25" y="70"/>
                  <a:pt x="25" y="69"/>
                  <a:pt x="25" y="69"/>
                </a:cubicBezTo>
                <a:cubicBezTo>
                  <a:pt x="26" y="68"/>
                  <a:pt x="26" y="68"/>
                  <a:pt x="26" y="68"/>
                </a:cubicBezTo>
                <a:lnTo>
                  <a:pt x="26" y="67"/>
                </a:lnTo>
                <a:close/>
                <a:moveTo>
                  <a:pt x="79" y="23"/>
                </a:moveTo>
                <a:cubicBezTo>
                  <a:pt x="79" y="23"/>
                  <a:pt x="78" y="23"/>
                  <a:pt x="78" y="24"/>
                </a:cubicBezTo>
                <a:cubicBezTo>
                  <a:pt x="78" y="24"/>
                  <a:pt x="77" y="24"/>
                  <a:pt x="77" y="25"/>
                </a:cubicBezTo>
                <a:cubicBezTo>
                  <a:pt x="77" y="26"/>
                  <a:pt x="77" y="26"/>
                  <a:pt x="77" y="26"/>
                </a:cubicBezTo>
                <a:cubicBezTo>
                  <a:pt x="77" y="26"/>
                  <a:pt x="77" y="26"/>
                  <a:pt x="77" y="26"/>
                </a:cubicBezTo>
                <a:cubicBezTo>
                  <a:pt x="77" y="26"/>
                  <a:pt x="77" y="26"/>
                  <a:pt x="77" y="26"/>
                </a:cubicBezTo>
                <a:cubicBezTo>
                  <a:pt x="77" y="25"/>
                  <a:pt x="77" y="25"/>
                  <a:pt x="77" y="25"/>
                </a:cubicBezTo>
                <a:cubicBezTo>
                  <a:pt x="78" y="25"/>
                  <a:pt x="78" y="25"/>
                  <a:pt x="78" y="24"/>
                </a:cubicBezTo>
                <a:cubicBezTo>
                  <a:pt x="79" y="24"/>
                  <a:pt x="79" y="23"/>
                  <a:pt x="79" y="23"/>
                </a:cubicBezTo>
                <a:close/>
                <a:moveTo>
                  <a:pt x="25" y="90"/>
                </a:moveTo>
                <a:cubicBezTo>
                  <a:pt x="26" y="89"/>
                  <a:pt x="27" y="89"/>
                  <a:pt x="27" y="87"/>
                </a:cubicBezTo>
                <a:cubicBezTo>
                  <a:pt x="26" y="87"/>
                  <a:pt x="26" y="89"/>
                  <a:pt x="25" y="90"/>
                </a:cubicBezTo>
                <a:cubicBezTo>
                  <a:pt x="25" y="90"/>
                  <a:pt x="25" y="90"/>
                  <a:pt x="25" y="90"/>
                </a:cubicBezTo>
                <a:close/>
                <a:moveTo>
                  <a:pt x="79" y="34"/>
                </a:moveTo>
                <a:cubicBezTo>
                  <a:pt x="78" y="34"/>
                  <a:pt x="78" y="34"/>
                  <a:pt x="78" y="34"/>
                </a:cubicBezTo>
                <a:cubicBezTo>
                  <a:pt x="78" y="35"/>
                  <a:pt x="78" y="35"/>
                  <a:pt x="78" y="35"/>
                </a:cubicBezTo>
                <a:cubicBezTo>
                  <a:pt x="77" y="36"/>
                  <a:pt x="77" y="36"/>
                  <a:pt x="77" y="36"/>
                </a:cubicBezTo>
                <a:cubicBezTo>
                  <a:pt x="77" y="36"/>
                  <a:pt x="77" y="36"/>
                  <a:pt x="77" y="37"/>
                </a:cubicBezTo>
                <a:cubicBezTo>
                  <a:pt x="76" y="37"/>
                  <a:pt x="76" y="38"/>
                  <a:pt x="76" y="38"/>
                </a:cubicBezTo>
                <a:cubicBezTo>
                  <a:pt x="77" y="38"/>
                  <a:pt x="77" y="37"/>
                  <a:pt x="77" y="37"/>
                </a:cubicBezTo>
                <a:cubicBezTo>
                  <a:pt x="77" y="36"/>
                  <a:pt x="77" y="36"/>
                  <a:pt x="77" y="36"/>
                </a:cubicBezTo>
                <a:cubicBezTo>
                  <a:pt x="78" y="35"/>
                  <a:pt x="78" y="35"/>
                  <a:pt x="78" y="35"/>
                </a:cubicBezTo>
                <a:cubicBezTo>
                  <a:pt x="78" y="34"/>
                  <a:pt x="78" y="34"/>
                  <a:pt x="78" y="34"/>
                </a:cubicBezTo>
                <a:lnTo>
                  <a:pt x="79" y="34"/>
                </a:lnTo>
                <a:close/>
                <a:moveTo>
                  <a:pt x="49" y="123"/>
                </a:moveTo>
                <a:cubicBezTo>
                  <a:pt x="48" y="123"/>
                  <a:pt x="46" y="123"/>
                  <a:pt x="46" y="124"/>
                </a:cubicBezTo>
                <a:cubicBezTo>
                  <a:pt x="48" y="124"/>
                  <a:pt x="50" y="124"/>
                  <a:pt x="49" y="123"/>
                </a:cubicBezTo>
                <a:close/>
                <a:moveTo>
                  <a:pt x="25" y="82"/>
                </a:moveTo>
                <a:cubicBezTo>
                  <a:pt x="25" y="83"/>
                  <a:pt x="24" y="83"/>
                  <a:pt x="24" y="84"/>
                </a:cubicBezTo>
                <a:cubicBezTo>
                  <a:pt x="24" y="85"/>
                  <a:pt x="24" y="85"/>
                  <a:pt x="24" y="85"/>
                </a:cubicBezTo>
                <a:cubicBezTo>
                  <a:pt x="24" y="85"/>
                  <a:pt x="24" y="85"/>
                  <a:pt x="24" y="85"/>
                </a:cubicBezTo>
                <a:cubicBezTo>
                  <a:pt x="23" y="85"/>
                  <a:pt x="23" y="86"/>
                  <a:pt x="23" y="86"/>
                </a:cubicBezTo>
                <a:cubicBezTo>
                  <a:pt x="23" y="87"/>
                  <a:pt x="23" y="87"/>
                  <a:pt x="23" y="87"/>
                </a:cubicBezTo>
                <a:cubicBezTo>
                  <a:pt x="23" y="86"/>
                  <a:pt x="23" y="86"/>
                  <a:pt x="23" y="86"/>
                </a:cubicBezTo>
                <a:cubicBezTo>
                  <a:pt x="23" y="86"/>
                  <a:pt x="24" y="86"/>
                  <a:pt x="24" y="85"/>
                </a:cubicBezTo>
                <a:cubicBezTo>
                  <a:pt x="24" y="85"/>
                  <a:pt x="24" y="85"/>
                  <a:pt x="24" y="85"/>
                </a:cubicBezTo>
                <a:cubicBezTo>
                  <a:pt x="24" y="84"/>
                  <a:pt x="24" y="84"/>
                  <a:pt x="24" y="84"/>
                </a:cubicBezTo>
                <a:cubicBezTo>
                  <a:pt x="25" y="84"/>
                  <a:pt x="25" y="83"/>
                  <a:pt x="25" y="82"/>
                </a:cubicBezTo>
                <a:close/>
                <a:moveTo>
                  <a:pt x="81" y="34"/>
                </a:moveTo>
                <a:cubicBezTo>
                  <a:pt x="82" y="33"/>
                  <a:pt x="83" y="32"/>
                  <a:pt x="83" y="31"/>
                </a:cubicBezTo>
                <a:cubicBezTo>
                  <a:pt x="84" y="30"/>
                  <a:pt x="83" y="31"/>
                  <a:pt x="83" y="31"/>
                </a:cubicBezTo>
                <a:cubicBezTo>
                  <a:pt x="82" y="32"/>
                  <a:pt x="82" y="33"/>
                  <a:pt x="81" y="34"/>
                </a:cubicBezTo>
                <a:close/>
                <a:moveTo>
                  <a:pt x="25" y="82"/>
                </a:moveTo>
                <a:cubicBezTo>
                  <a:pt x="27" y="82"/>
                  <a:pt x="27" y="81"/>
                  <a:pt x="27" y="79"/>
                </a:cubicBezTo>
                <a:cubicBezTo>
                  <a:pt x="27" y="78"/>
                  <a:pt x="26" y="81"/>
                  <a:pt x="26" y="82"/>
                </a:cubicBezTo>
                <a:cubicBezTo>
                  <a:pt x="26" y="82"/>
                  <a:pt x="25" y="82"/>
                  <a:pt x="25" y="82"/>
                </a:cubicBezTo>
                <a:close/>
                <a:moveTo>
                  <a:pt x="33" y="45"/>
                </a:moveTo>
                <a:cubicBezTo>
                  <a:pt x="33" y="44"/>
                  <a:pt x="34" y="42"/>
                  <a:pt x="33" y="42"/>
                </a:cubicBezTo>
                <a:cubicBezTo>
                  <a:pt x="32" y="42"/>
                  <a:pt x="32" y="43"/>
                  <a:pt x="32" y="44"/>
                </a:cubicBezTo>
                <a:cubicBezTo>
                  <a:pt x="32" y="44"/>
                  <a:pt x="32" y="45"/>
                  <a:pt x="33" y="45"/>
                </a:cubicBezTo>
                <a:close/>
                <a:moveTo>
                  <a:pt x="41" y="125"/>
                </a:moveTo>
                <a:cubicBezTo>
                  <a:pt x="42" y="123"/>
                  <a:pt x="42" y="123"/>
                  <a:pt x="42" y="123"/>
                </a:cubicBezTo>
                <a:cubicBezTo>
                  <a:pt x="41" y="124"/>
                  <a:pt x="39" y="124"/>
                  <a:pt x="38" y="125"/>
                </a:cubicBezTo>
                <a:cubicBezTo>
                  <a:pt x="39" y="125"/>
                  <a:pt x="40" y="125"/>
                  <a:pt x="41" y="125"/>
                </a:cubicBezTo>
                <a:close/>
                <a:moveTo>
                  <a:pt x="26" y="71"/>
                </a:moveTo>
                <a:cubicBezTo>
                  <a:pt x="25" y="72"/>
                  <a:pt x="25" y="72"/>
                  <a:pt x="25" y="72"/>
                </a:cubicBezTo>
                <a:cubicBezTo>
                  <a:pt x="25" y="72"/>
                  <a:pt x="25" y="72"/>
                  <a:pt x="25" y="72"/>
                </a:cubicBezTo>
                <a:cubicBezTo>
                  <a:pt x="25" y="73"/>
                  <a:pt x="24" y="73"/>
                  <a:pt x="24" y="73"/>
                </a:cubicBezTo>
                <a:cubicBezTo>
                  <a:pt x="24" y="74"/>
                  <a:pt x="24" y="74"/>
                  <a:pt x="24" y="74"/>
                </a:cubicBezTo>
                <a:cubicBezTo>
                  <a:pt x="24" y="75"/>
                  <a:pt x="24" y="75"/>
                  <a:pt x="24" y="75"/>
                </a:cubicBezTo>
                <a:cubicBezTo>
                  <a:pt x="23" y="75"/>
                  <a:pt x="23" y="76"/>
                  <a:pt x="23" y="76"/>
                </a:cubicBezTo>
                <a:cubicBezTo>
                  <a:pt x="22" y="77"/>
                  <a:pt x="22" y="77"/>
                  <a:pt x="22" y="77"/>
                </a:cubicBezTo>
                <a:cubicBezTo>
                  <a:pt x="22" y="77"/>
                  <a:pt x="22" y="77"/>
                  <a:pt x="22" y="77"/>
                </a:cubicBezTo>
                <a:cubicBezTo>
                  <a:pt x="21" y="78"/>
                  <a:pt x="21" y="78"/>
                  <a:pt x="21" y="78"/>
                </a:cubicBezTo>
                <a:cubicBezTo>
                  <a:pt x="22" y="77"/>
                  <a:pt x="22" y="77"/>
                  <a:pt x="22" y="77"/>
                </a:cubicBezTo>
                <a:cubicBezTo>
                  <a:pt x="22" y="77"/>
                  <a:pt x="22" y="77"/>
                  <a:pt x="22" y="77"/>
                </a:cubicBezTo>
                <a:cubicBezTo>
                  <a:pt x="23" y="76"/>
                  <a:pt x="23" y="76"/>
                  <a:pt x="23" y="76"/>
                </a:cubicBezTo>
                <a:cubicBezTo>
                  <a:pt x="23" y="76"/>
                  <a:pt x="24" y="75"/>
                  <a:pt x="24" y="75"/>
                </a:cubicBezTo>
                <a:cubicBezTo>
                  <a:pt x="24" y="74"/>
                  <a:pt x="24" y="74"/>
                  <a:pt x="24" y="74"/>
                </a:cubicBezTo>
                <a:cubicBezTo>
                  <a:pt x="24" y="73"/>
                  <a:pt x="24" y="73"/>
                  <a:pt x="24" y="73"/>
                </a:cubicBezTo>
                <a:cubicBezTo>
                  <a:pt x="25" y="73"/>
                  <a:pt x="25" y="73"/>
                  <a:pt x="25" y="72"/>
                </a:cubicBezTo>
                <a:cubicBezTo>
                  <a:pt x="25" y="72"/>
                  <a:pt x="25" y="72"/>
                  <a:pt x="25" y="72"/>
                </a:cubicBezTo>
                <a:lnTo>
                  <a:pt x="26" y="71"/>
                </a:lnTo>
                <a:close/>
                <a:moveTo>
                  <a:pt x="24" y="80"/>
                </a:moveTo>
                <a:cubicBezTo>
                  <a:pt x="24" y="80"/>
                  <a:pt x="23" y="81"/>
                  <a:pt x="23" y="81"/>
                </a:cubicBezTo>
                <a:cubicBezTo>
                  <a:pt x="22" y="82"/>
                  <a:pt x="22" y="83"/>
                  <a:pt x="22" y="84"/>
                </a:cubicBezTo>
                <a:cubicBezTo>
                  <a:pt x="21" y="84"/>
                  <a:pt x="20" y="85"/>
                  <a:pt x="21" y="86"/>
                </a:cubicBezTo>
                <a:cubicBezTo>
                  <a:pt x="22" y="84"/>
                  <a:pt x="22" y="84"/>
                  <a:pt x="22" y="84"/>
                </a:cubicBezTo>
                <a:cubicBezTo>
                  <a:pt x="23" y="83"/>
                  <a:pt x="23" y="82"/>
                  <a:pt x="23" y="81"/>
                </a:cubicBezTo>
                <a:lnTo>
                  <a:pt x="24" y="80"/>
                </a:lnTo>
                <a:close/>
                <a:moveTo>
                  <a:pt x="114" y="12"/>
                </a:moveTo>
                <a:cubicBezTo>
                  <a:pt x="117" y="9"/>
                  <a:pt x="117" y="9"/>
                  <a:pt x="117" y="9"/>
                </a:cubicBezTo>
                <a:cubicBezTo>
                  <a:pt x="116" y="9"/>
                  <a:pt x="115" y="9"/>
                  <a:pt x="115" y="10"/>
                </a:cubicBezTo>
                <a:cubicBezTo>
                  <a:pt x="114" y="10"/>
                  <a:pt x="114" y="11"/>
                  <a:pt x="114" y="12"/>
                </a:cubicBezTo>
                <a:close/>
                <a:moveTo>
                  <a:pt x="15" y="95"/>
                </a:moveTo>
                <a:cubicBezTo>
                  <a:pt x="16" y="94"/>
                  <a:pt x="18" y="92"/>
                  <a:pt x="17" y="90"/>
                </a:cubicBezTo>
                <a:cubicBezTo>
                  <a:pt x="17" y="92"/>
                  <a:pt x="15" y="93"/>
                  <a:pt x="15" y="95"/>
                </a:cubicBezTo>
                <a:close/>
                <a:moveTo>
                  <a:pt x="74" y="120"/>
                </a:moveTo>
                <a:cubicBezTo>
                  <a:pt x="76" y="118"/>
                  <a:pt x="77" y="116"/>
                  <a:pt x="78" y="115"/>
                </a:cubicBezTo>
                <a:cubicBezTo>
                  <a:pt x="79" y="115"/>
                  <a:pt x="79" y="114"/>
                  <a:pt x="79" y="113"/>
                </a:cubicBezTo>
                <a:cubicBezTo>
                  <a:pt x="77" y="115"/>
                  <a:pt x="75" y="118"/>
                  <a:pt x="74" y="120"/>
                </a:cubicBezTo>
                <a:close/>
                <a:moveTo>
                  <a:pt x="108" y="178"/>
                </a:moveTo>
                <a:cubicBezTo>
                  <a:pt x="109" y="177"/>
                  <a:pt x="109" y="176"/>
                  <a:pt x="109" y="175"/>
                </a:cubicBezTo>
                <a:cubicBezTo>
                  <a:pt x="110" y="175"/>
                  <a:pt x="111" y="173"/>
                  <a:pt x="110" y="174"/>
                </a:cubicBezTo>
                <a:cubicBezTo>
                  <a:pt x="109" y="175"/>
                  <a:pt x="107" y="176"/>
                  <a:pt x="107" y="178"/>
                </a:cubicBezTo>
                <a:cubicBezTo>
                  <a:pt x="107" y="178"/>
                  <a:pt x="108" y="178"/>
                  <a:pt x="108" y="178"/>
                </a:cubicBezTo>
                <a:close/>
                <a:moveTo>
                  <a:pt x="34" y="30"/>
                </a:moveTo>
                <a:cubicBezTo>
                  <a:pt x="34" y="30"/>
                  <a:pt x="34" y="30"/>
                  <a:pt x="34" y="30"/>
                </a:cubicBezTo>
                <a:cubicBezTo>
                  <a:pt x="33" y="31"/>
                  <a:pt x="33" y="31"/>
                  <a:pt x="33" y="31"/>
                </a:cubicBezTo>
                <a:cubicBezTo>
                  <a:pt x="33" y="31"/>
                  <a:pt x="33" y="31"/>
                  <a:pt x="33" y="31"/>
                </a:cubicBezTo>
                <a:cubicBezTo>
                  <a:pt x="32" y="32"/>
                  <a:pt x="32" y="32"/>
                  <a:pt x="31" y="33"/>
                </a:cubicBezTo>
                <a:cubicBezTo>
                  <a:pt x="31" y="34"/>
                  <a:pt x="31" y="34"/>
                  <a:pt x="31" y="34"/>
                </a:cubicBezTo>
                <a:cubicBezTo>
                  <a:pt x="31" y="34"/>
                  <a:pt x="30" y="34"/>
                  <a:pt x="30" y="35"/>
                </a:cubicBezTo>
                <a:cubicBezTo>
                  <a:pt x="30" y="35"/>
                  <a:pt x="30" y="35"/>
                  <a:pt x="30" y="35"/>
                </a:cubicBezTo>
                <a:cubicBezTo>
                  <a:pt x="29" y="35"/>
                  <a:pt x="29" y="36"/>
                  <a:pt x="29" y="37"/>
                </a:cubicBezTo>
                <a:cubicBezTo>
                  <a:pt x="29" y="38"/>
                  <a:pt x="29" y="38"/>
                  <a:pt x="29" y="38"/>
                </a:cubicBezTo>
                <a:cubicBezTo>
                  <a:pt x="28" y="38"/>
                  <a:pt x="28" y="38"/>
                  <a:pt x="28" y="38"/>
                </a:cubicBezTo>
                <a:cubicBezTo>
                  <a:pt x="28" y="39"/>
                  <a:pt x="28" y="39"/>
                  <a:pt x="28" y="39"/>
                </a:cubicBezTo>
                <a:cubicBezTo>
                  <a:pt x="27" y="39"/>
                  <a:pt x="27" y="39"/>
                  <a:pt x="27" y="39"/>
                </a:cubicBezTo>
                <a:cubicBezTo>
                  <a:pt x="27" y="40"/>
                  <a:pt x="27" y="40"/>
                  <a:pt x="27" y="40"/>
                </a:cubicBezTo>
                <a:cubicBezTo>
                  <a:pt x="27" y="39"/>
                  <a:pt x="27" y="39"/>
                  <a:pt x="27" y="39"/>
                </a:cubicBezTo>
                <a:cubicBezTo>
                  <a:pt x="28" y="39"/>
                  <a:pt x="28" y="39"/>
                  <a:pt x="28" y="39"/>
                </a:cubicBezTo>
                <a:cubicBezTo>
                  <a:pt x="28" y="38"/>
                  <a:pt x="28" y="38"/>
                  <a:pt x="28" y="38"/>
                </a:cubicBezTo>
                <a:cubicBezTo>
                  <a:pt x="29" y="38"/>
                  <a:pt x="29" y="38"/>
                  <a:pt x="29" y="38"/>
                </a:cubicBezTo>
                <a:cubicBezTo>
                  <a:pt x="29" y="37"/>
                  <a:pt x="29" y="37"/>
                  <a:pt x="29" y="37"/>
                </a:cubicBezTo>
                <a:cubicBezTo>
                  <a:pt x="30" y="37"/>
                  <a:pt x="30" y="36"/>
                  <a:pt x="30" y="35"/>
                </a:cubicBezTo>
                <a:cubicBezTo>
                  <a:pt x="30" y="35"/>
                  <a:pt x="30" y="35"/>
                  <a:pt x="30" y="35"/>
                </a:cubicBezTo>
                <a:cubicBezTo>
                  <a:pt x="31" y="35"/>
                  <a:pt x="31" y="34"/>
                  <a:pt x="31" y="34"/>
                </a:cubicBezTo>
                <a:cubicBezTo>
                  <a:pt x="31" y="33"/>
                  <a:pt x="31" y="33"/>
                  <a:pt x="31" y="33"/>
                </a:cubicBezTo>
                <a:cubicBezTo>
                  <a:pt x="32" y="33"/>
                  <a:pt x="33" y="32"/>
                  <a:pt x="33" y="31"/>
                </a:cubicBezTo>
                <a:cubicBezTo>
                  <a:pt x="33" y="31"/>
                  <a:pt x="33" y="31"/>
                  <a:pt x="33" y="31"/>
                </a:cubicBezTo>
                <a:cubicBezTo>
                  <a:pt x="34" y="30"/>
                  <a:pt x="34" y="30"/>
                  <a:pt x="34" y="30"/>
                </a:cubicBezTo>
                <a:close/>
                <a:moveTo>
                  <a:pt x="26" y="67"/>
                </a:moveTo>
                <a:cubicBezTo>
                  <a:pt x="27" y="66"/>
                  <a:pt x="29" y="65"/>
                  <a:pt x="29" y="64"/>
                </a:cubicBezTo>
                <a:cubicBezTo>
                  <a:pt x="30" y="63"/>
                  <a:pt x="30" y="62"/>
                  <a:pt x="29" y="62"/>
                </a:cubicBezTo>
                <a:cubicBezTo>
                  <a:pt x="28" y="64"/>
                  <a:pt x="27" y="65"/>
                  <a:pt x="26" y="67"/>
                </a:cubicBezTo>
                <a:close/>
                <a:moveTo>
                  <a:pt x="111" y="168"/>
                </a:moveTo>
                <a:cubicBezTo>
                  <a:pt x="113" y="167"/>
                  <a:pt x="114" y="164"/>
                  <a:pt x="115" y="163"/>
                </a:cubicBezTo>
                <a:cubicBezTo>
                  <a:pt x="116" y="162"/>
                  <a:pt x="114" y="163"/>
                  <a:pt x="114" y="163"/>
                </a:cubicBezTo>
                <a:cubicBezTo>
                  <a:pt x="113" y="164"/>
                  <a:pt x="112" y="166"/>
                  <a:pt x="111" y="168"/>
                </a:cubicBezTo>
                <a:cubicBezTo>
                  <a:pt x="111" y="167"/>
                  <a:pt x="110" y="170"/>
                  <a:pt x="111" y="168"/>
                </a:cubicBezTo>
                <a:close/>
                <a:moveTo>
                  <a:pt x="103" y="178"/>
                </a:moveTo>
                <a:cubicBezTo>
                  <a:pt x="105" y="177"/>
                  <a:pt x="105" y="175"/>
                  <a:pt x="106" y="173"/>
                </a:cubicBezTo>
                <a:cubicBezTo>
                  <a:pt x="101" y="179"/>
                  <a:pt x="101" y="179"/>
                  <a:pt x="101" y="179"/>
                </a:cubicBezTo>
                <a:cubicBezTo>
                  <a:pt x="102" y="178"/>
                  <a:pt x="103" y="178"/>
                  <a:pt x="103" y="178"/>
                </a:cubicBezTo>
                <a:close/>
                <a:moveTo>
                  <a:pt x="21" y="105"/>
                </a:moveTo>
                <a:cubicBezTo>
                  <a:pt x="20" y="106"/>
                  <a:pt x="20" y="106"/>
                  <a:pt x="20" y="106"/>
                </a:cubicBezTo>
                <a:cubicBezTo>
                  <a:pt x="19" y="106"/>
                  <a:pt x="19" y="107"/>
                  <a:pt x="19" y="109"/>
                </a:cubicBezTo>
                <a:cubicBezTo>
                  <a:pt x="18" y="109"/>
                  <a:pt x="17" y="110"/>
                  <a:pt x="17" y="111"/>
                </a:cubicBezTo>
                <a:cubicBezTo>
                  <a:pt x="17" y="112"/>
                  <a:pt x="15" y="113"/>
                  <a:pt x="16" y="114"/>
                </a:cubicBezTo>
                <a:cubicBezTo>
                  <a:pt x="17" y="112"/>
                  <a:pt x="19" y="111"/>
                  <a:pt x="19" y="109"/>
                </a:cubicBezTo>
                <a:cubicBezTo>
                  <a:pt x="20" y="108"/>
                  <a:pt x="20" y="107"/>
                  <a:pt x="20" y="106"/>
                </a:cubicBezTo>
                <a:lnTo>
                  <a:pt x="21" y="105"/>
                </a:lnTo>
                <a:close/>
                <a:moveTo>
                  <a:pt x="79" y="30"/>
                </a:moveTo>
                <a:cubicBezTo>
                  <a:pt x="84" y="22"/>
                  <a:pt x="84" y="22"/>
                  <a:pt x="84" y="22"/>
                </a:cubicBezTo>
                <a:cubicBezTo>
                  <a:pt x="85" y="22"/>
                  <a:pt x="84" y="21"/>
                  <a:pt x="84" y="21"/>
                </a:cubicBezTo>
                <a:lnTo>
                  <a:pt x="79" y="30"/>
                </a:lnTo>
                <a:close/>
                <a:moveTo>
                  <a:pt x="112" y="19"/>
                </a:moveTo>
                <a:cubicBezTo>
                  <a:pt x="114" y="18"/>
                  <a:pt x="116" y="15"/>
                  <a:pt x="118" y="14"/>
                </a:cubicBezTo>
                <a:cubicBezTo>
                  <a:pt x="119" y="13"/>
                  <a:pt x="118" y="12"/>
                  <a:pt x="118" y="11"/>
                </a:cubicBezTo>
                <a:cubicBezTo>
                  <a:pt x="116" y="14"/>
                  <a:pt x="114" y="16"/>
                  <a:pt x="112" y="19"/>
                </a:cubicBezTo>
                <a:close/>
                <a:moveTo>
                  <a:pt x="21" y="102"/>
                </a:moveTo>
                <a:cubicBezTo>
                  <a:pt x="22" y="101"/>
                  <a:pt x="23" y="98"/>
                  <a:pt x="25" y="97"/>
                </a:cubicBezTo>
                <a:cubicBezTo>
                  <a:pt x="26" y="97"/>
                  <a:pt x="26" y="94"/>
                  <a:pt x="26" y="93"/>
                </a:cubicBezTo>
                <a:lnTo>
                  <a:pt x="21" y="102"/>
                </a:lnTo>
                <a:close/>
                <a:moveTo>
                  <a:pt x="65" y="117"/>
                </a:moveTo>
                <a:cubicBezTo>
                  <a:pt x="63" y="118"/>
                  <a:pt x="61" y="120"/>
                  <a:pt x="60" y="122"/>
                </a:cubicBezTo>
                <a:cubicBezTo>
                  <a:pt x="59" y="122"/>
                  <a:pt x="60" y="123"/>
                  <a:pt x="60" y="124"/>
                </a:cubicBezTo>
                <a:cubicBezTo>
                  <a:pt x="62" y="122"/>
                  <a:pt x="64" y="119"/>
                  <a:pt x="65" y="117"/>
                </a:cubicBezTo>
                <a:close/>
                <a:moveTo>
                  <a:pt x="80" y="56"/>
                </a:moveTo>
                <a:cubicBezTo>
                  <a:pt x="80" y="56"/>
                  <a:pt x="81" y="56"/>
                  <a:pt x="81" y="56"/>
                </a:cubicBezTo>
                <a:cubicBezTo>
                  <a:pt x="84" y="50"/>
                  <a:pt x="84" y="50"/>
                  <a:pt x="84" y="50"/>
                </a:cubicBezTo>
                <a:cubicBezTo>
                  <a:pt x="84" y="50"/>
                  <a:pt x="83" y="47"/>
                  <a:pt x="83" y="48"/>
                </a:cubicBezTo>
                <a:cubicBezTo>
                  <a:pt x="79" y="56"/>
                  <a:pt x="79" y="56"/>
                  <a:pt x="79" y="56"/>
                </a:cubicBezTo>
                <a:cubicBezTo>
                  <a:pt x="79" y="56"/>
                  <a:pt x="79" y="57"/>
                  <a:pt x="80" y="56"/>
                </a:cubicBezTo>
                <a:close/>
                <a:moveTo>
                  <a:pt x="129" y="107"/>
                </a:moveTo>
                <a:cubicBezTo>
                  <a:pt x="129" y="106"/>
                  <a:pt x="131" y="105"/>
                  <a:pt x="131" y="104"/>
                </a:cubicBezTo>
                <a:cubicBezTo>
                  <a:pt x="131" y="103"/>
                  <a:pt x="132" y="101"/>
                  <a:pt x="131" y="102"/>
                </a:cubicBezTo>
                <a:cubicBezTo>
                  <a:pt x="127" y="108"/>
                  <a:pt x="127" y="108"/>
                  <a:pt x="127" y="108"/>
                </a:cubicBezTo>
                <a:cubicBezTo>
                  <a:pt x="127" y="108"/>
                  <a:pt x="126" y="109"/>
                  <a:pt x="127" y="109"/>
                </a:cubicBezTo>
                <a:cubicBezTo>
                  <a:pt x="128" y="109"/>
                  <a:pt x="130" y="109"/>
                  <a:pt x="129" y="107"/>
                </a:cubicBezTo>
                <a:close/>
                <a:moveTo>
                  <a:pt x="76" y="151"/>
                </a:moveTo>
                <a:cubicBezTo>
                  <a:pt x="72" y="156"/>
                  <a:pt x="72" y="156"/>
                  <a:pt x="72" y="156"/>
                </a:cubicBezTo>
                <a:cubicBezTo>
                  <a:pt x="71" y="157"/>
                  <a:pt x="71" y="159"/>
                  <a:pt x="72" y="161"/>
                </a:cubicBezTo>
                <a:lnTo>
                  <a:pt x="76" y="151"/>
                </a:lnTo>
                <a:close/>
                <a:moveTo>
                  <a:pt x="99" y="177"/>
                </a:moveTo>
                <a:cubicBezTo>
                  <a:pt x="100" y="176"/>
                  <a:pt x="100" y="175"/>
                  <a:pt x="100" y="174"/>
                </a:cubicBezTo>
                <a:cubicBezTo>
                  <a:pt x="100" y="174"/>
                  <a:pt x="102" y="171"/>
                  <a:pt x="101" y="172"/>
                </a:cubicBezTo>
                <a:cubicBezTo>
                  <a:pt x="95" y="180"/>
                  <a:pt x="95" y="180"/>
                  <a:pt x="95" y="180"/>
                </a:cubicBezTo>
                <a:cubicBezTo>
                  <a:pt x="97" y="179"/>
                  <a:pt x="98" y="178"/>
                  <a:pt x="100" y="179"/>
                </a:cubicBezTo>
                <a:cubicBezTo>
                  <a:pt x="100" y="179"/>
                  <a:pt x="99" y="178"/>
                  <a:pt x="99" y="177"/>
                </a:cubicBezTo>
                <a:close/>
                <a:moveTo>
                  <a:pt x="75" y="162"/>
                </a:moveTo>
                <a:cubicBezTo>
                  <a:pt x="74" y="161"/>
                  <a:pt x="73" y="163"/>
                  <a:pt x="72" y="162"/>
                </a:cubicBezTo>
                <a:cubicBezTo>
                  <a:pt x="71" y="161"/>
                  <a:pt x="71" y="162"/>
                  <a:pt x="71" y="162"/>
                </a:cubicBezTo>
                <a:cubicBezTo>
                  <a:pt x="71" y="165"/>
                  <a:pt x="71" y="167"/>
                  <a:pt x="71" y="170"/>
                </a:cubicBezTo>
                <a:cubicBezTo>
                  <a:pt x="70" y="170"/>
                  <a:pt x="70" y="170"/>
                  <a:pt x="70" y="170"/>
                </a:cubicBezTo>
                <a:cubicBezTo>
                  <a:pt x="71" y="171"/>
                  <a:pt x="71" y="170"/>
                  <a:pt x="71" y="170"/>
                </a:cubicBezTo>
                <a:cubicBezTo>
                  <a:pt x="73" y="167"/>
                  <a:pt x="74" y="164"/>
                  <a:pt x="75" y="162"/>
                </a:cubicBezTo>
                <a:close/>
                <a:moveTo>
                  <a:pt x="77" y="162"/>
                </a:moveTo>
                <a:cubicBezTo>
                  <a:pt x="79" y="160"/>
                  <a:pt x="81" y="157"/>
                  <a:pt x="82" y="155"/>
                </a:cubicBezTo>
                <a:cubicBezTo>
                  <a:pt x="83" y="154"/>
                  <a:pt x="83" y="152"/>
                  <a:pt x="83" y="151"/>
                </a:cubicBezTo>
                <a:cubicBezTo>
                  <a:pt x="80" y="155"/>
                  <a:pt x="79" y="158"/>
                  <a:pt x="77" y="162"/>
                </a:cubicBezTo>
                <a:cubicBezTo>
                  <a:pt x="77" y="162"/>
                  <a:pt x="77" y="162"/>
                  <a:pt x="77" y="162"/>
                </a:cubicBezTo>
                <a:close/>
                <a:moveTo>
                  <a:pt x="22" y="53"/>
                </a:moveTo>
                <a:cubicBezTo>
                  <a:pt x="26" y="49"/>
                  <a:pt x="29" y="43"/>
                  <a:pt x="32" y="39"/>
                </a:cubicBezTo>
                <a:cubicBezTo>
                  <a:pt x="28" y="43"/>
                  <a:pt x="25" y="48"/>
                  <a:pt x="22" y="52"/>
                </a:cubicBezTo>
                <a:cubicBezTo>
                  <a:pt x="22" y="53"/>
                  <a:pt x="22" y="53"/>
                  <a:pt x="22" y="53"/>
                </a:cubicBezTo>
                <a:close/>
                <a:moveTo>
                  <a:pt x="77" y="154"/>
                </a:moveTo>
                <a:cubicBezTo>
                  <a:pt x="79" y="151"/>
                  <a:pt x="82" y="149"/>
                  <a:pt x="83" y="146"/>
                </a:cubicBezTo>
                <a:cubicBezTo>
                  <a:pt x="83" y="145"/>
                  <a:pt x="83" y="143"/>
                  <a:pt x="83" y="142"/>
                </a:cubicBezTo>
                <a:lnTo>
                  <a:pt x="77" y="154"/>
                </a:lnTo>
                <a:close/>
                <a:moveTo>
                  <a:pt x="71" y="180"/>
                </a:moveTo>
                <a:cubicBezTo>
                  <a:pt x="72" y="178"/>
                  <a:pt x="73" y="176"/>
                  <a:pt x="74" y="174"/>
                </a:cubicBezTo>
                <a:cubicBezTo>
                  <a:pt x="74" y="174"/>
                  <a:pt x="73" y="174"/>
                  <a:pt x="73" y="174"/>
                </a:cubicBezTo>
                <a:cubicBezTo>
                  <a:pt x="71" y="174"/>
                  <a:pt x="72" y="173"/>
                  <a:pt x="73" y="172"/>
                </a:cubicBezTo>
                <a:cubicBezTo>
                  <a:pt x="72" y="172"/>
                  <a:pt x="71" y="172"/>
                  <a:pt x="71" y="172"/>
                </a:cubicBezTo>
                <a:cubicBezTo>
                  <a:pt x="71" y="174"/>
                  <a:pt x="69" y="177"/>
                  <a:pt x="70" y="179"/>
                </a:cubicBezTo>
                <a:cubicBezTo>
                  <a:pt x="70" y="180"/>
                  <a:pt x="71" y="179"/>
                  <a:pt x="71" y="180"/>
                </a:cubicBezTo>
                <a:close/>
                <a:moveTo>
                  <a:pt x="76" y="49"/>
                </a:moveTo>
                <a:cubicBezTo>
                  <a:pt x="79" y="46"/>
                  <a:pt x="81" y="43"/>
                  <a:pt x="83" y="40"/>
                </a:cubicBezTo>
                <a:cubicBezTo>
                  <a:pt x="84" y="40"/>
                  <a:pt x="84" y="38"/>
                  <a:pt x="83" y="37"/>
                </a:cubicBezTo>
                <a:cubicBezTo>
                  <a:pt x="81" y="41"/>
                  <a:pt x="79" y="45"/>
                  <a:pt x="76" y="49"/>
                </a:cubicBezTo>
                <a:close/>
                <a:moveTo>
                  <a:pt x="104" y="173"/>
                </a:moveTo>
                <a:cubicBezTo>
                  <a:pt x="106" y="170"/>
                  <a:pt x="109" y="166"/>
                  <a:pt x="111" y="163"/>
                </a:cubicBezTo>
                <a:cubicBezTo>
                  <a:pt x="110" y="163"/>
                  <a:pt x="109" y="163"/>
                  <a:pt x="109" y="163"/>
                </a:cubicBezTo>
                <a:cubicBezTo>
                  <a:pt x="107" y="166"/>
                  <a:pt x="105" y="169"/>
                  <a:pt x="103" y="172"/>
                </a:cubicBezTo>
                <a:cubicBezTo>
                  <a:pt x="103" y="172"/>
                  <a:pt x="103" y="173"/>
                  <a:pt x="104" y="173"/>
                </a:cubicBezTo>
                <a:close/>
                <a:moveTo>
                  <a:pt x="97" y="174"/>
                </a:moveTo>
                <a:cubicBezTo>
                  <a:pt x="106" y="163"/>
                  <a:pt x="106" y="163"/>
                  <a:pt x="106" y="163"/>
                </a:cubicBezTo>
                <a:cubicBezTo>
                  <a:pt x="101" y="163"/>
                  <a:pt x="101" y="163"/>
                  <a:pt x="101" y="163"/>
                </a:cubicBezTo>
                <a:cubicBezTo>
                  <a:pt x="100" y="167"/>
                  <a:pt x="99" y="170"/>
                  <a:pt x="97" y="174"/>
                </a:cubicBezTo>
                <a:cubicBezTo>
                  <a:pt x="97" y="174"/>
                  <a:pt x="96" y="176"/>
                  <a:pt x="97" y="174"/>
                </a:cubicBezTo>
                <a:close/>
                <a:moveTo>
                  <a:pt x="21" y="68"/>
                </a:moveTo>
                <a:cubicBezTo>
                  <a:pt x="23" y="65"/>
                  <a:pt x="26" y="62"/>
                  <a:pt x="29" y="58"/>
                </a:cubicBezTo>
                <a:cubicBezTo>
                  <a:pt x="29" y="58"/>
                  <a:pt x="31" y="59"/>
                  <a:pt x="31" y="58"/>
                </a:cubicBezTo>
                <a:cubicBezTo>
                  <a:pt x="31" y="55"/>
                  <a:pt x="31" y="53"/>
                  <a:pt x="31" y="51"/>
                </a:cubicBezTo>
                <a:cubicBezTo>
                  <a:pt x="28" y="57"/>
                  <a:pt x="24" y="62"/>
                  <a:pt x="21" y="67"/>
                </a:cubicBezTo>
                <a:cubicBezTo>
                  <a:pt x="21" y="68"/>
                  <a:pt x="21" y="68"/>
                  <a:pt x="21" y="68"/>
                </a:cubicBezTo>
                <a:close/>
                <a:moveTo>
                  <a:pt x="111" y="177"/>
                </a:moveTo>
                <a:cubicBezTo>
                  <a:pt x="115" y="172"/>
                  <a:pt x="119" y="167"/>
                  <a:pt x="122" y="161"/>
                </a:cubicBezTo>
                <a:cubicBezTo>
                  <a:pt x="117" y="162"/>
                  <a:pt x="116" y="166"/>
                  <a:pt x="115" y="169"/>
                </a:cubicBezTo>
                <a:cubicBezTo>
                  <a:pt x="114" y="172"/>
                  <a:pt x="112" y="174"/>
                  <a:pt x="111" y="177"/>
                </a:cubicBezTo>
                <a:close/>
                <a:moveTo>
                  <a:pt x="14" y="123"/>
                </a:moveTo>
                <a:cubicBezTo>
                  <a:pt x="15" y="122"/>
                  <a:pt x="16" y="120"/>
                  <a:pt x="17" y="119"/>
                </a:cubicBezTo>
                <a:cubicBezTo>
                  <a:pt x="21" y="114"/>
                  <a:pt x="25" y="107"/>
                  <a:pt x="25" y="100"/>
                </a:cubicBezTo>
                <a:cubicBezTo>
                  <a:pt x="22" y="107"/>
                  <a:pt x="18" y="115"/>
                  <a:pt x="14" y="122"/>
                </a:cubicBezTo>
                <a:cubicBezTo>
                  <a:pt x="14" y="123"/>
                  <a:pt x="14" y="124"/>
                  <a:pt x="14" y="123"/>
                </a:cubicBezTo>
                <a:close/>
                <a:moveTo>
                  <a:pt x="47" y="121"/>
                </a:moveTo>
                <a:cubicBezTo>
                  <a:pt x="55" y="111"/>
                  <a:pt x="55" y="111"/>
                  <a:pt x="55" y="111"/>
                </a:cubicBezTo>
                <a:cubicBezTo>
                  <a:pt x="57" y="110"/>
                  <a:pt x="59" y="108"/>
                  <a:pt x="60" y="105"/>
                </a:cubicBezTo>
                <a:cubicBezTo>
                  <a:pt x="58" y="106"/>
                  <a:pt x="56" y="106"/>
                  <a:pt x="55" y="107"/>
                </a:cubicBezTo>
                <a:cubicBezTo>
                  <a:pt x="52" y="111"/>
                  <a:pt x="49" y="116"/>
                  <a:pt x="45" y="121"/>
                </a:cubicBezTo>
                <a:cubicBezTo>
                  <a:pt x="45" y="121"/>
                  <a:pt x="46" y="121"/>
                  <a:pt x="47" y="121"/>
                </a:cubicBezTo>
                <a:close/>
                <a:moveTo>
                  <a:pt x="72" y="117"/>
                </a:moveTo>
                <a:cubicBezTo>
                  <a:pt x="76" y="113"/>
                  <a:pt x="79" y="109"/>
                  <a:pt x="83" y="106"/>
                </a:cubicBezTo>
                <a:cubicBezTo>
                  <a:pt x="83" y="105"/>
                  <a:pt x="83" y="104"/>
                  <a:pt x="83" y="103"/>
                </a:cubicBezTo>
                <a:cubicBezTo>
                  <a:pt x="80" y="103"/>
                  <a:pt x="78" y="103"/>
                  <a:pt x="76" y="103"/>
                </a:cubicBezTo>
                <a:cubicBezTo>
                  <a:pt x="75" y="103"/>
                  <a:pt x="77" y="104"/>
                  <a:pt x="76" y="105"/>
                </a:cubicBezTo>
                <a:cubicBezTo>
                  <a:pt x="68" y="116"/>
                  <a:pt x="68" y="116"/>
                  <a:pt x="68" y="116"/>
                </a:cubicBezTo>
                <a:cubicBezTo>
                  <a:pt x="71" y="113"/>
                  <a:pt x="74" y="111"/>
                  <a:pt x="76" y="108"/>
                </a:cubicBezTo>
                <a:cubicBezTo>
                  <a:pt x="77" y="107"/>
                  <a:pt x="79" y="108"/>
                  <a:pt x="78" y="109"/>
                </a:cubicBezTo>
                <a:lnTo>
                  <a:pt x="72" y="117"/>
                </a:lnTo>
                <a:close/>
                <a:moveTo>
                  <a:pt x="84" y="62"/>
                </a:moveTo>
                <a:cubicBezTo>
                  <a:pt x="84" y="59"/>
                  <a:pt x="84" y="56"/>
                  <a:pt x="84" y="53"/>
                </a:cubicBezTo>
                <a:cubicBezTo>
                  <a:pt x="79" y="63"/>
                  <a:pt x="79" y="63"/>
                  <a:pt x="79" y="63"/>
                </a:cubicBezTo>
                <a:cubicBezTo>
                  <a:pt x="78" y="62"/>
                  <a:pt x="78" y="61"/>
                  <a:pt x="79" y="61"/>
                </a:cubicBezTo>
                <a:cubicBezTo>
                  <a:pt x="80" y="59"/>
                  <a:pt x="77" y="59"/>
                  <a:pt x="77" y="58"/>
                </a:cubicBezTo>
                <a:cubicBezTo>
                  <a:pt x="78" y="53"/>
                  <a:pt x="81" y="49"/>
                  <a:pt x="83" y="45"/>
                </a:cubicBezTo>
                <a:cubicBezTo>
                  <a:pt x="83" y="45"/>
                  <a:pt x="84" y="42"/>
                  <a:pt x="83" y="44"/>
                </a:cubicBezTo>
                <a:cubicBezTo>
                  <a:pt x="81" y="47"/>
                  <a:pt x="79" y="49"/>
                  <a:pt x="76" y="52"/>
                </a:cubicBezTo>
                <a:cubicBezTo>
                  <a:pt x="76" y="56"/>
                  <a:pt x="76" y="60"/>
                  <a:pt x="76" y="64"/>
                </a:cubicBezTo>
                <a:cubicBezTo>
                  <a:pt x="78" y="63"/>
                  <a:pt x="82" y="63"/>
                  <a:pt x="84" y="62"/>
                </a:cubicBezTo>
                <a:close/>
                <a:moveTo>
                  <a:pt x="54" y="120"/>
                </a:moveTo>
                <a:cubicBezTo>
                  <a:pt x="58" y="116"/>
                  <a:pt x="63" y="111"/>
                  <a:pt x="67" y="106"/>
                </a:cubicBezTo>
                <a:cubicBezTo>
                  <a:pt x="67" y="105"/>
                  <a:pt x="68" y="107"/>
                  <a:pt x="68" y="107"/>
                </a:cubicBezTo>
                <a:cubicBezTo>
                  <a:pt x="61" y="116"/>
                  <a:pt x="61" y="116"/>
                  <a:pt x="61" y="116"/>
                </a:cubicBezTo>
                <a:cubicBezTo>
                  <a:pt x="61" y="116"/>
                  <a:pt x="61" y="117"/>
                  <a:pt x="62" y="116"/>
                </a:cubicBezTo>
                <a:cubicBezTo>
                  <a:pt x="66" y="112"/>
                  <a:pt x="70" y="107"/>
                  <a:pt x="75" y="103"/>
                </a:cubicBezTo>
                <a:cubicBezTo>
                  <a:pt x="71" y="104"/>
                  <a:pt x="67" y="104"/>
                  <a:pt x="62" y="105"/>
                </a:cubicBezTo>
                <a:cubicBezTo>
                  <a:pt x="61" y="105"/>
                  <a:pt x="62" y="106"/>
                  <a:pt x="62" y="106"/>
                </a:cubicBezTo>
                <a:cubicBezTo>
                  <a:pt x="53" y="120"/>
                  <a:pt x="53" y="120"/>
                  <a:pt x="53" y="120"/>
                </a:cubicBezTo>
                <a:cubicBezTo>
                  <a:pt x="53" y="121"/>
                  <a:pt x="53" y="121"/>
                  <a:pt x="54" y="120"/>
                </a:cubicBezTo>
                <a:close/>
                <a:moveTo>
                  <a:pt x="133" y="105"/>
                </a:moveTo>
                <a:cubicBezTo>
                  <a:pt x="134" y="104"/>
                  <a:pt x="135" y="103"/>
                  <a:pt x="136" y="102"/>
                </a:cubicBezTo>
                <a:cubicBezTo>
                  <a:pt x="137" y="100"/>
                  <a:pt x="139" y="97"/>
                  <a:pt x="140" y="94"/>
                </a:cubicBezTo>
                <a:cubicBezTo>
                  <a:pt x="134" y="96"/>
                  <a:pt x="129" y="97"/>
                  <a:pt x="123" y="97"/>
                </a:cubicBezTo>
                <a:cubicBezTo>
                  <a:pt x="123" y="98"/>
                  <a:pt x="123" y="98"/>
                  <a:pt x="123" y="98"/>
                </a:cubicBezTo>
                <a:cubicBezTo>
                  <a:pt x="122" y="100"/>
                  <a:pt x="123" y="104"/>
                  <a:pt x="123" y="106"/>
                </a:cubicBezTo>
                <a:cubicBezTo>
                  <a:pt x="123" y="105"/>
                  <a:pt x="124" y="104"/>
                  <a:pt x="124" y="104"/>
                </a:cubicBezTo>
                <a:cubicBezTo>
                  <a:pt x="124" y="102"/>
                  <a:pt x="125" y="99"/>
                  <a:pt x="126" y="98"/>
                </a:cubicBezTo>
                <a:cubicBezTo>
                  <a:pt x="127" y="98"/>
                  <a:pt x="128" y="99"/>
                  <a:pt x="128" y="99"/>
                </a:cubicBezTo>
                <a:cubicBezTo>
                  <a:pt x="127" y="102"/>
                  <a:pt x="126" y="105"/>
                  <a:pt x="124" y="107"/>
                </a:cubicBezTo>
                <a:cubicBezTo>
                  <a:pt x="124" y="108"/>
                  <a:pt x="124" y="108"/>
                  <a:pt x="124" y="108"/>
                </a:cubicBezTo>
                <a:cubicBezTo>
                  <a:pt x="124" y="109"/>
                  <a:pt x="124" y="109"/>
                  <a:pt x="124" y="109"/>
                </a:cubicBezTo>
                <a:cubicBezTo>
                  <a:pt x="124" y="108"/>
                  <a:pt x="124" y="108"/>
                  <a:pt x="124" y="108"/>
                </a:cubicBezTo>
                <a:cubicBezTo>
                  <a:pt x="132" y="99"/>
                  <a:pt x="132" y="99"/>
                  <a:pt x="132" y="99"/>
                </a:cubicBezTo>
                <a:cubicBezTo>
                  <a:pt x="133" y="98"/>
                  <a:pt x="134" y="98"/>
                  <a:pt x="134" y="99"/>
                </a:cubicBezTo>
                <a:cubicBezTo>
                  <a:pt x="134" y="101"/>
                  <a:pt x="133" y="103"/>
                  <a:pt x="133" y="104"/>
                </a:cubicBezTo>
                <a:cubicBezTo>
                  <a:pt x="132" y="104"/>
                  <a:pt x="133" y="105"/>
                  <a:pt x="133" y="105"/>
                </a:cubicBezTo>
                <a:close/>
                <a:moveTo>
                  <a:pt x="113" y="156"/>
                </a:moveTo>
                <a:cubicBezTo>
                  <a:pt x="112" y="156"/>
                  <a:pt x="112" y="156"/>
                  <a:pt x="111" y="155"/>
                </a:cubicBezTo>
                <a:cubicBezTo>
                  <a:pt x="111" y="155"/>
                  <a:pt x="112" y="155"/>
                  <a:pt x="112" y="154"/>
                </a:cubicBezTo>
                <a:cubicBezTo>
                  <a:pt x="111" y="154"/>
                  <a:pt x="110" y="156"/>
                  <a:pt x="109" y="155"/>
                </a:cubicBezTo>
                <a:cubicBezTo>
                  <a:pt x="108" y="155"/>
                  <a:pt x="108" y="154"/>
                  <a:pt x="108" y="154"/>
                </a:cubicBezTo>
                <a:cubicBezTo>
                  <a:pt x="113" y="144"/>
                  <a:pt x="113" y="144"/>
                  <a:pt x="113" y="144"/>
                </a:cubicBezTo>
                <a:cubicBezTo>
                  <a:pt x="112" y="146"/>
                  <a:pt x="110" y="148"/>
                  <a:pt x="107" y="150"/>
                </a:cubicBezTo>
                <a:cubicBezTo>
                  <a:pt x="107" y="151"/>
                  <a:pt x="105" y="150"/>
                  <a:pt x="106" y="149"/>
                </a:cubicBezTo>
                <a:cubicBezTo>
                  <a:pt x="108" y="144"/>
                  <a:pt x="111" y="138"/>
                  <a:pt x="114" y="132"/>
                </a:cubicBezTo>
                <a:cubicBezTo>
                  <a:pt x="107" y="140"/>
                  <a:pt x="107" y="140"/>
                  <a:pt x="107" y="140"/>
                </a:cubicBezTo>
                <a:cubicBezTo>
                  <a:pt x="106" y="140"/>
                  <a:pt x="105" y="140"/>
                  <a:pt x="105" y="139"/>
                </a:cubicBezTo>
                <a:cubicBezTo>
                  <a:pt x="108" y="135"/>
                  <a:pt x="110" y="131"/>
                  <a:pt x="112" y="127"/>
                </a:cubicBezTo>
                <a:cubicBezTo>
                  <a:pt x="110" y="128"/>
                  <a:pt x="110" y="130"/>
                  <a:pt x="108" y="130"/>
                </a:cubicBezTo>
                <a:cubicBezTo>
                  <a:pt x="107" y="130"/>
                  <a:pt x="107" y="129"/>
                  <a:pt x="107" y="128"/>
                </a:cubicBezTo>
                <a:cubicBezTo>
                  <a:pt x="109" y="125"/>
                  <a:pt x="110" y="123"/>
                  <a:pt x="111" y="120"/>
                </a:cubicBezTo>
                <a:cubicBezTo>
                  <a:pt x="110" y="119"/>
                  <a:pt x="107" y="121"/>
                  <a:pt x="107" y="120"/>
                </a:cubicBezTo>
                <a:cubicBezTo>
                  <a:pt x="107" y="116"/>
                  <a:pt x="108" y="113"/>
                  <a:pt x="110" y="110"/>
                </a:cubicBezTo>
                <a:cubicBezTo>
                  <a:pt x="110" y="110"/>
                  <a:pt x="111" y="110"/>
                  <a:pt x="110" y="111"/>
                </a:cubicBezTo>
                <a:cubicBezTo>
                  <a:pt x="109" y="113"/>
                  <a:pt x="109" y="115"/>
                  <a:pt x="108" y="118"/>
                </a:cubicBezTo>
                <a:cubicBezTo>
                  <a:pt x="110" y="118"/>
                  <a:pt x="112" y="117"/>
                  <a:pt x="113" y="119"/>
                </a:cubicBezTo>
                <a:cubicBezTo>
                  <a:pt x="113" y="121"/>
                  <a:pt x="112" y="123"/>
                  <a:pt x="112" y="124"/>
                </a:cubicBezTo>
                <a:cubicBezTo>
                  <a:pt x="114" y="123"/>
                  <a:pt x="114" y="123"/>
                  <a:pt x="114" y="123"/>
                </a:cubicBezTo>
                <a:cubicBezTo>
                  <a:pt x="114" y="124"/>
                  <a:pt x="115" y="125"/>
                  <a:pt x="115" y="125"/>
                </a:cubicBezTo>
                <a:cubicBezTo>
                  <a:pt x="111" y="133"/>
                  <a:pt x="111" y="133"/>
                  <a:pt x="111" y="133"/>
                </a:cubicBezTo>
                <a:cubicBezTo>
                  <a:pt x="113" y="132"/>
                  <a:pt x="114" y="130"/>
                  <a:pt x="116" y="129"/>
                </a:cubicBezTo>
                <a:cubicBezTo>
                  <a:pt x="117" y="128"/>
                  <a:pt x="118" y="130"/>
                  <a:pt x="117" y="131"/>
                </a:cubicBezTo>
                <a:cubicBezTo>
                  <a:pt x="115" y="135"/>
                  <a:pt x="112" y="140"/>
                  <a:pt x="110" y="145"/>
                </a:cubicBezTo>
                <a:cubicBezTo>
                  <a:pt x="112" y="143"/>
                  <a:pt x="114" y="141"/>
                  <a:pt x="117" y="139"/>
                </a:cubicBezTo>
                <a:cubicBezTo>
                  <a:pt x="118" y="138"/>
                  <a:pt x="117" y="142"/>
                  <a:pt x="116" y="143"/>
                </a:cubicBezTo>
                <a:cubicBezTo>
                  <a:pt x="111" y="152"/>
                  <a:pt x="111" y="152"/>
                  <a:pt x="111" y="152"/>
                </a:cubicBezTo>
                <a:cubicBezTo>
                  <a:pt x="113" y="151"/>
                  <a:pt x="114" y="149"/>
                  <a:pt x="116" y="148"/>
                </a:cubicBezTo>
                <a:cubicBezTo>
                  <a:pt x="116" y="148"/>
                  <a:pt x="118" y="148"/>
                  <a:pt x="117" y="149"/>
                </a:cubicBezTo>
                <a:cubicBezTo>
                  <a:pt x="115" y="151"/>
                  <a:pt x="114" y="153"/>
                  <a:pt x="113" y="156"/>
                </a:cubicBezTo>
                <a:close/>
                <a:moveTo>
                  <a:pt x="73" y="149"/>
                </a:moveTo>
                <a:cubicBezTo>
                  <a:pt x="78" y="139"/>
                  <a:pt x="78" y="139"/>
                  <a:pt x="78" y="139"/>
                </a:cubicBezTo>
                <a:cubicBezTo>
                  <a:pt x="77" y="138"/>
                  <a:pt x="76" y="139"/>
                  <a:pt x="75" y="139"/>
                </a:cubicBezTo>
                <a:cubicBezTo>
                  <a:pt x="77" y="137"/>
                  <a:pt x="79" y="135"/>
                  <a:pt x="80" y="133"/>
                </a:cubicBezTo>
                <a:cubicBezTo>
                  <a:pt x="80" y="132"/>
                  <a:pt x="82" y="133"/>
                  <a:pt x="82" y="134"/>
                </a:cubicBezTo>
                <a:cubicBezTo>
                  <a:pt x="75" y="149"/>
                  <a:pt x="75" y="149"/>
                  <a:pt x="75" y="149"/>
                </a:cubicBezTo>
                <a:cubicBezTo>
                  <a:pt x="77" y="147"/>
                  <a:pt x="79" y="144"/>
                  <a:pt x="80" y="142"/>
                </a:cubicBezTo>
                <a:cubicBezTo>
                  <a:pt x="81" y="141"/>
                  <a:pt x="82" y="140"/>
                  <a:pt x="83" y="140"/>
                </a:cubicBezTo>
                <a:cubicBezTo>
                  <a:pt x="83" y="130"/>
                  <a:pt x="83" y="121"/>
                  <a:pt x="83" y="111"/>
                </a:cubicBezTo>
                <a:cubicBezTo>
                  <a:pt x="80" y="116"/>
                  <a:pt x="76" y="121"/>
                  <a:pt x="73" y="125"/>
                </a:cubicBezTo>
                <a:cubicBezTo>
                  <a:pt x="72" y="126"/>
                  <a:pt x="73" y="127"/>
                  <a:pt x="73" y="127"/>
                </a:cubicBezTo>
                <a:cubicBezTo>
                  <a:pt x="73" y="130"/>
                  <a:pt x="73" y="134"/>
                  <a:pt x="73" y="137"/>
                </a:cubicBezTo>
                <a:cubicBezTo>
                  <a:pt x="73" y="137"/>
                  <a:pt x="74" y="137"/>
                  <a:pt x="74" y="138"/>
                </a:cubicBezTo>
                <a:cubicBezTo>
                  <a:pt x="74" y="142"/>
                  <a:pt x="74" y="145"/>
                  <a:pt x="73" y="149"/>
                </a:cubicBezTo>
                <a:close/>
                <a:moveTo>
                  <a:pt x="92" y="180"/>
                </a:moveTo>
                <a:cubicBezTo>
                  <a:pt x="92" y="180"/>
                  <a:pt x="92" y="180"/>
                  <a:pt x="92" y="180"/>
                </a:cubicBezTo>
                <a:cubicBezTo>
                  <a:pt x="95" y="175"/>
                  <a:pt x="97" y="171"/>
                  <a:pt x="98" y="166"/>
                </a:cubicBezTo>
                <a:cubicBezTo>
                  <a:pt x="98" y="167"/>
                  <a:pt x="97" y="168"/>
                  <a:pt x="97" y="168"/>
                </a:cubicBezTo>
                <a:cubicBezTo>
                  <a:pt x="95" y="171"/>
                  <a:pt x="93" y="174"/>
                  <a:pt x="90" y="177"/>
                </a:cubicBezTo>
                <a:cubicBezTo>
                  <a:pt x="89" y="177"/>
                  <a:pt x="88" y="176"/>
                  <a:pt x="88" y="176"/>
                </a:cubicBezTo>
                <a:cubicBezTo>
                  <a:pt x="92" y="173"/>
                  <a:pt x="95" y="169"/>
                  <a:pt x="98" y="165"/>
                </a:cubicBezTo>
                <a:cubicBezTo>
                  <a:pt x="98" y="164"/>
                  <a:pt x="99" y="164"/>
                  <a:pt x="97" y="164"/>
                </a:cubicBezTo>
                <a:cubicBezTo>
                  <a:pt x="85" y="165"/>
                  <a:pt x="85" y="165"/>
                  <a:pt x="85" y="165"/>
                </a:cubicBezTo>
                <a:cubicBezTo>
                  <a:pt x="74" y="180"/>
                  <a:pt x="74" y="180"/>
                  <a:pt x="74" y="180"/>
                </a:cubicBezTo>
                <a:cubicBezTo>
                  <a:pt x="80" y="180"/>
                  <a:pt x="86" y="181"/>
                  <a:pt x="92" y="180"/>
                </a:cubicBezTo>
                <a:close/>
                <a:moveTo>
                  <a:pt x="40" y="122"/>
                </a:moveTo>
                <a:cubicBezTo>
                  <a:pt x="44" y="117"/>
                  <a:pt x="49" y="112"/>
                  <a:pt x="53" y="107"/>
                </a:cubicBezTo>
                <a:cubicBezTo>
                  <a:pt x="43" y="108"/>
                  <a:pt x="35" y="108"/>
                  <a:pt x="26" y="109"/>
                </a:cubicBezTo>
                <a:cubicBezTo>
                  <a:pt x="23" y="114"/>
                  <a:pt x="20" y="120"/>
                  <a:pt x="17" y="125"/>
                </a:cubicBezTo>
                <a:cubicBezTo>
                  <a:pt x="17" y="125"/>
                  <a:pt x="18" y="125"/>
                  <a:pt x="19" y="125"/>
                </a:cubicBezTo>
                <a:cubicBezTo>
                  <a:pt x="22" y="125"/>
                  <a:pt x="26" y="125"/>
                  <a:pt x="29" y="124"/>
                </a:cubicBezTo>
                <a:cubicBezTo>
                  <a:pt x="35" y="111"/>
                  <a:pt x="35" y="111"/>
                  <a:pt x="35" y="111"/>
                </a:cubicBezTo>
                <a:cubicBezTo>
                  <a:pt x="35" y="115"/>
                  <a:pt x="33" y="119"/>
                  <a:pt x="32" y="123"/>
                </a:cubicBezTo>
                <a:cubicBezTo>
                  <a:pt x="37" y="119"/>
                  <a:pt x="42" y="114"/>
                  <a:pt x="45" y="110"/>
                </a:cubicBezTo>
                <a:cubicBezTo>
                  <a:pt x="46" y="109"/>
                  <a:pt x="46" y="110"/>
                  <a:pt x="46" y="111"/>
                </a:cubicBezTo>
                <a:cubicBezTo>
                  <a:pt x="43" y="114"/>
                  <a:pt x="40" y="118"/>
                  <a:pt x="38" y="122"/>
                </a:cubicBezTo>
                <a:cubicBezTo>
                  <a:pt x="38" y="122"/>
                  <a:pt x="39" y="122"/>
                  <a:pt x="40" y="122"/>
                </a:cubicBezTo>
                <a:close/>
                <a:moveTo>
                  <a:pt x="112" y="28"/>
                </a:moveTo>
                <a:cubicBezTo>
                  <a:pt x="111" y="28"/>
                  <a:pt x="111" y="28"/>
                  <a:pt x="111" y="29"/>
                </a:cubicBezTo>
                <a:cubicBezTo>
                  <a:pt x="110" y="29"/>
                  <a:pt x="109" y="30"/>
                  <a:pt x="109" y="30"/>
                </a:cubicBezTo>
                <a:cubicBezTo>
                  <a:pt x="107" y="32"/>
                  <a:pt x="104" y="35"/>
                  <a:pt x="102" y="37"/>
                </a:cubicBezTo>
                <a:cubicBezTo>
                  <a:pt x="101" y="37"/>
                  <a:pt x="100" y="35"/>
                  <a:pt x="101" y="34"/>
                </a:cubicBezTo>
                <a:cubicBezTo>
                  <a:pt x="102" y="33"/>
                  <a:pt x="100" y="33"/>
                  <a:pt x="100" y="33"/>
                </a:cubicBezTo>
                <a:cubicBezTo>
                  <a:pt x="100" y="31"/>
                  <a:pt x="101" y="30"/>
                  <a:pt x="102" y="28"/>
                </a:cubicBezTo>
                <a:cubicBezTo>
                  <a:pt x="102" y="28"/>
                  <a:pt x="101" y="27"/>
                  <a:pt x="101" y="27"/>
                </a:cubicBezTo>
                <a:cubicBezTo>
                  <a:pt x="101" y="25"/>
                  <a:pt x="103" y="24"/>
                  <a:pt x="104" y="22"/>
                </a:cubicBezTo>
                <a:cubicBezTo>
                  <a:pt x="106" y="20"/>
                  <a:pt x="108" y="17"/>
                  <a:pt x="109" y="15"/>
                </a:cubicBezTo>
                <a:cubicBezTo>
                  <a:pt x="110" y="15"/>
                  <a:pt x="110" y="14"/>
                  <a:pt x="110" y="13"/>
                </a:cubicBezTo>
                <a:cubicBezTo>
                  <a:pt x="107" y="16"/>
                  <a:pt x="106" y="19"/>
                  <a:pt x="103" y="21"/>
                </a:cubicBezTo>
                <a:cubicBezTo>
                  <a:pt x="103" y="21"/>
                  <a:pt x="104" y="22"/>
                  <a:pt x="104" y="22"/>
                </a:cubicBezTo>
                <a:cubicBezTo>
                  <a:pt x="103" y="22"/>
                  <a:pt x="102" y="22"/>
                  <a:pt x="102" y="22"/>
                </a:cubicBezTo>
                <a:cubicBezTo>
                  <a:pt x="103" y="19"/>
                  <a:pt x="106" y="16"/>
                  <a:pt x="109" y="12"/>
                </a:cubicBezTo>
                <a:cubicBezTo>
                  <a:pt x="109" y="12"/>
                  <a:pt x="112" y="9"/>
                  <a:pt x="110" y="9"/>
                </a:cubicBezTo>
                <a:cubicBezTo>
                  <a:pt x="102" y="11"/>
                  <a:pt x="95" y="14"/>
                  <a:pt x="87" y="15"/>
                </a:cubicBezTo>
                <a:cubicBezTo>
                  <a:pt x="87" y="15"/>
                  <a:pt x="87" y="17"/>
                  <a:pt x="87" y="18"/>
                </a:cubicBezTo>
                <a:cubicBezTo>
                  <a:pt x="86" y="20"/>
                  <a:pt x="88" y="19"/>
                  <a:pt x="88" y="20"/>
                </a:cubicBezTo>
                <a:cubicBezTo>
                  <a:pt x="89" y="21"/>
                  <a:pt x="87" y="23"/>
                  <a:pt x="87" y="24"/>
                </a:cubicBezTo>
                <a:cubicBezTo>
                  <a:pt x="86" y="25"/>
                  <a:pt x="86" y="27"/>
                  <a:pt x="87" y="26"/>
                </a:cubicBezTo>
                <a:cubicBezTo>
                  <a:pt x="88" y="26"/>
                  <a:pt x="88" y="25"/>
                  <a:pt x="90" y="25"/>
                </a:cubicBezTo>
                <a:cubicBezTo>
                  <a:pt x="90" y="27"/>
                  <a:pt x="88" y="29"/>
                  <a:pt x="87" y="30"/>
                </a:cubicBezTo>
                <a:cubicBezTo>
                  <a:pt x="86" y="32"/>
                  <a:pt x="86" y="34"/>
                  <a:pt x="86" y="36"/>
                </a:cubicBezTo>
                <a:cubicBezTo>
                  <a:pt x="86" y="37"/>
                  <a:pt x="87" y="35"/>
                  <a:pt x="89" y="36"/>
                </a:cubicBezTo>
                <a:cubicBezTo>
                  <a:pt x="88" y="38"/>
                  <a:pt x="87" y="41"/>
                  <a:pt x="86" y="43"/>
                </a:cubicBezTo>
                <a:cubicBezTo>
                  <a:pt x="86" y="50"/>
                  <a:pt x="86" y="56"/>
                  <a:pt x="87" y="63"/>
                </a:cubicBezTo>
                <a:cubicBezTo>
                  <a:pt x="87" y="64"/>
                  <a:pt x="87" y="65"/>
                  <a:pt x="86" y="65"/>
                </a:cubicBezTo>
                <a:cubicBezTo>
                  <a:pt x="82" y="66"/>
                  <a:pt x="77" y="65"/>
                  <a:pt x="73" y="68"/>
                </a:cubicBezTo>
                <a:cubicBezTo>
                  <a:pt x="70" y="69"/>
                  <a:pt x="67" y="69"/>
                  <a:pt x="64" y="68"/>
                </a:cubicBezTo>
                <a:cubicBezTo>
                  <a:pt x="63" y="67"/>
                  <a:pt x="63" y="66"/>
                  <a:pt x="63" y="65"/>
                </a:cubicBezTo>
                <a:cubicBezTo>
                  <a:pt x="63" y="50"/>
                  <a:pt x="64" y="35"/>
                  <a:pt x="63" y="20"/>
                </a:cubicBezTo>
                <a:cubicBezTo>
                  <a:pt x="60" y="19"/>
                  <a:pt x="56" y="19"/>
                  <a:pt x="52" y="19"/>
                </a:cubicBezTo>
                <a:cubicBezTo>
                  <a:pt x="47" y="20"/>
                  <a:pt x="42" y="20"/>
                  <a:pt x="39" y="19"/>
                </a:cubicBezTo>
                <a:cubicBezTo>
                  <a:pt x="37" y="19"/>
                  <a:pt x="37" y="21"/>
                  <a:pt x="38" y="22"/>
                </a:cubicBezTo>
                <a:cubicBezTo>
                  <a:pt x="38" y="21"/>
                  <a:pt x="39" y="20"/>
                  <a:pt x="40" y="20"/>
                </a:cubicBezTo>
                <a:cubicBezTo>
                  <a:pt x="40" y="19"/>
                  <a:pt x="41" y="20"/>
                  <a:pt x="41" y="21"/>
                </a:cubicBezTo>
                <a:cubicBezTo>
                  <a:pt x="40" y="24"/>
                  <a:pt x="38" y="27"/>
                  <a:pt x="36" y="30"/>
                </a:cubicBezTo>
                <a:cubicBezTo>
                  <a:pt x="37" y="31"/>
                  <a:pt x="38" y="31"/>
                  <a:pt x="38" y="31"/>
                </a:cubicBezTo>
                <a:cubicBezTo>
                  <a:pt x="38" y="33"/>
                  <a:pt x="36" y="35"/>
                  <a:pt x="36" y="38"/>
                </a:cubicBezTo>
                <a:cubicBezTo>
                  <a:pt x="35" y="47"/>
                  <a:pt x="35" y="47"/>
                  <a:pt x="35" y="47"/>
                </a:cubicBezTo>
                <a:cubicBezTo>
                  <a:pt x="31" y="66"/>
                  <a:pt x="30" y="87"/>
                  <a:pt x="27" y="106"/>
                </a:cubicBezTo>
                <a:cubicBezTo>
                  <a:pt x="39" y="106"/>
                  <a:pt x="53" y="104"/>
                  <a:pt x="66" y="102"/>
                </a:cubicBezTo>
                <a:cubicBezTo>
                  <a:pt x="74" y="101"/>
                  <a:pt x="81" y="100"/>
                  <a:pt x="87" y="100"/>
                </a:cubicBezTo>
                <a:cubicBezTo>
                  <a:pt x="88" y="101"/>
                  <a:pt x="88" y="102"/>
                  <a:pt x="87" y="102"/>
                </a:cubicBezTo>
                <a:cubicBezTo>
                  <a:pt x="88" y="104"/>
                  <a:pt x="86" y="105"/>
                  <a:pt x="86" y="106"/>
                </a:cubicBezTo>
                <a:cubicBezTo>
                  <a:pt x="85" y="143"/>
                  <a:pt x="85" y="143"/>
                  <a:pt x="85" y="143"/>
                </a:cubicBezTo>
                <a:cubicBezTo>
                  <a:pt x="86" y="146"/>
                  <a:pt x="85" y="149"/>
                  <a:pt x="86" y="153"/>
                </a:cubicBezTo>
                <a:cubicBezTo>
                  <a:pt x="86" y="154"/>
                  <a:pt x="85" y="157"/>
                  <a:pt x="85" y="160"/>
                </a:cubicBezTo>
                <a:cubicBezTo>
                  <a:pt x="85" y="160"/>
                  <a:pt x="86" y="160"/>
                  <a:pt x="86" y="160"/>
                </a:cubicBezTo>
                <a:cubicBezTo>
                  <a:pt x="87" y="159"/>
                  <a:pt x="88" y="159"/>
                  <a:pt x="87" y="160"/>
                </a:cubicBezTo>
                <a:cubicBezTo>
                  <a:pt x="87" y="161"/>
                  <a:pt x="87" y="162"/>
                  <a:pt x="88" y="162"/>
                </a:cubicBezTo>
                <a:cubicBezTo>
                  <a:pt x="90" y="161"/>
                  <a:pt x="93" y="161"/>
                  <a:pt x="96" y="161"/>
                </a:cubicBezTo>
                <a:cubicBezTo>
                  <a:pt x="97" y="161"/>
                  <a:pt x="100" y="161"/>
                  <a:pt x="102" y="160"/>
                </a:cubicBezTo>
                <a:cubicBezTo>
                  <a:pt x="103" y="159"/>
                  <a:pt x="103" y="161"/>
                  <a:pt x="104" y="161"/>
                </a:cubicBezTo>
                <a:cubicBezTo>
                  <a:pt x="107" y="160"/>
                  <a:pt x="110" y="160"/>
                  <a:pt x="112" y="160"/>
                </a:cubicBezTo>
                <a:cubicBezTo>
                  <a:pt x="114" y="160"/>
                  <a:pt x="114" y="158"/>
                  <a:pt x="115" y="158"/>
                </a:cubicBezTo>
                <a:cubicBezTo>
                  <a:pt x="115" y="159"/>
                  <a:pt x="116" y="159"/>
                  <a:pt x="116" y="160"/>
                </a:cubicBezTo>
                <a:cubicBezTo>
                  <a:pt x="118" y="160"/>
                  <a:pt x="121" y="159"/>
                  <a:pt x="124" y="158"/>
                </a:cubicBezTo>
                <a:cubicBezTo>
                  <a:pt x="123" y="141"/>
                  <a:pt x="123" y="141"/>
                  <a:pt x="123" y="141"/>
                </a:cubicBezTo>
                <a:cubicBezTo>
                  <a:pt x="123" y="125"/>
                  <a:pt x="120" y="110"/>
                  <a:pt x="120" y="94"/>
                </a:cubicBezTo>
                <a:cubicBezTo>
                  <a:pt x="126" y="96"/>
                  <a:pt x="133" y="94"/>
                  <a:pt x="140" y="92"/>
                </a:cubicBezTo>
                <a:cubicBezTo>
                  <a:pt x="141" y="84"/>
                  <a:pt x="142" y="77"/>
                  <a:pt x="142" y="68"/>
                </a:cubicBezTo>
                <a:cubicBezTo>
                  <a:pt x="142" y="67"/>
                  <a:pt x="141" y="68"/>
                  <a:pt x="140" y="68"/>
                </a:cubicBezTo>
                <a:cubicBezTo>
                  <a:pt x="135" y="68"/>
                  <a:pt x="131" y="68"/>
                  <a:pt x="126" y="69"/>
                </a:cubicBezTo>
                <a:cubicBezTo>
                  <a:pt x="123" y="70"/>
                  <a:pt x="121" y="68"/>
                  <a:pt x="120" y="66"/>
                </a:cubicBezTo>
                <a:cubicBezTo>
                  <a:pt x="118" y="48"/>
                  <a:pt x="118" y="32"/>
                  <a:pt x="119" y="15"/>
                </a:cubicBezTo>
                <a:cubicBezTo>
                  <a:pt x="110" y="26"/>
                  <a:pt x="110" y="26"/>
                  <a:pt x="110" y="26"/>
                </a:cubicBezTo>
                <a:cubicBezTo>
                  <a:pt x="110" y="27"/>
                  <a:pt x="110" y="27"/>
                  <a:pt x="110" y="27"/>
                </a:cubicBezTo>
                <a:cubicBezTo>
                  <a:pt x="110" y="26"/>
                  <a:pt x="110" y="26"/>
                  <a:pt x="110" y="26"/>
                </a:cubicBezTo>
                <a:cubicBezTo>
                  <a:pt x="112" y="25"/>
                  <a:pt x="114" y="23"/>
                  <a:pt x="116" y="23"/>
                </a:cubicBezTo>
                <a:cubicBezTo>
                  <a:pt x="116" y="23"/>
                  <a:pt x="117" y="24"/>
                  <a:pt x="116" y="25"/>
                </a:cubicBezTo>
                <a:cubicBezTo>
                  <a:pt x="112" y="31"/>
                  <a:pt x="107" y="36"/>
                  <a:pt x="103" y="42"/>
                </a:cubicBezTo>
                <a:cubicBezTo>
                  <a:pt x="104" y="42"/>
                  <a:pt x="105" y="41"/>
                  <a:pt x="106" y="40"/>
                </a:cubicBezTo>
                <a:cubicBezTo>
                  <a:pt x="107" y="39"/>
                  <a:pt x="109" y="36"/>
                  <a:pt x="113" y="34"/>
                </a:cubicBezTo>
                <a:cubicBezTo>
                  <a:pt x="110" y="39"/>
                  <a:pt x="108" y="43"/>
                  <a:pt x="105" y="47"/>
                </a:cubicBezTo>
                <a:cubicBezTo>
                  <a:pt x="105" y="47"/>
                  <a:pt x="104" y="48"/>
                  <a:pt x="105" y="48"/>
                </a:cubicBezTo>
                <a:cubicBezTo>
                  <a:pt x="107" y="47"/>
                  <a:pt x="108" y="45"/>
                  <a:pt x="110" y="44"/>
                </a:cubicBezTo>
                <a:cubicBezTo>
                  <a:pt x="111" y="44"/>
                  <a:pt x="110" y="45"/>
                  <a:pt x="110" y="46"/>
                </a:cubicBezTo>
                <a:cubicBezTo>
                  <a:pt x="109" y="48"/>
                  <a:pt x="107" y="51"/>
                  <a:pt x="107" y="54"/>
                </a:cubicBezTo>
                <a:cubicBezTo>
                  <a:pt x="108" y="54"/>
                  <a:pt x="108" y="54"/>
                  <a:pt x="109" y="55"/>
                </a:cubicBezTo>
                <a:cubicBezTo>
                  <a:pt x="109" y="55"/>
                  <a:pt x="110" y="56"/>
                  <a:pt x="109" y="58"/>
                </a:cubicBezTo>
                <a:cubicBezTo>
                  <a:pt x="109" y="61"/>
                  <a:pt x="106" y="64"/>
                  <a:pt x="106" y="68"/>
                </a:cubicBezTo>
                <a:cubicBezTo>
                  <a:pt x="106" y="69"/>
                  <a:pt x="105" y="67"/>
                  <a:pt x="105" y="67"/>
                </a:cubicBezTo>
                <a:cubicBezTo>
                  <a:pt x="105" y="64"/>
                  <a:pt x="106" y="61"/>
                  <a:pt x="107" y="59"/>
                </a:cubicBezTo>
                <a:cubicBezTo>
                  <a:pt x="108" y="58"/>
                  <a:pt x="108" y="57"/>
                  <a:pt x="108" y="55"/>
                </a:cubicBezTo>
                <a:cubicBezTo>
                  <a:pt x="105" y="55"/>
                  <a:pt x="105" y="55"/>
                  <a:pt x="105" y="55"/>
                </a:cubicBezTo>
                <a:cubicBezTo>
                  <a:pt x="105" y="53"/>
                  <a:pt x="106" y="51"/>
                  <a:pt x="107" y="49"/>
                </a:cubicBezTo>
                <a:cubicBezTo>
                  <a:pt x="108" y="49"/>
                  <a:pt x="109" y="46"/>
                  <a:pt x="108" y="47"/>
                </a:cubicBezTo>
                <a:cubicBezTo>
                  <a:pt x="106" y="49"/>
                  <a:pt x="105" y="50"/>
                  <a:pt x="103" y="51"/>
                </a:cubicBezTo>
                <a:cubicBezTo>
                  <a:pt x="103" y="51"/>
                  <a:pt x="102" y="50"/>
                  <a:pt x="102" y="49"/>
                </a:cubicBezTo>
                <a:cubicBezTo>
                  <a:pt x="103" y="48"/>
                  <a:pt x="103" y="47"/>
                  <a:pt x="104" y="46"/>
                </a:cubicBezTo>
                <a:cubicBezTo>
                  <a:pt x="105" y="44"/>
                  <a:pt x="107" y="41"/>
                  <a:pt x="108" y="40"/>
                </a:cubicBezTo>
                <a:cubicBezTo>
                  <a:pt x="106" y="42"/>
                  <a:pt x="104" y="44"/>
                  <a:pt x="101" y="46"/>
                </a:cubicBezTo>
                <a:cubicBezTo>
                  <a:pt x="101" y="46"/>
                  <a:pt x="100" y="44"/>
                  <a:pt x="100" y="44"/>
                </a:cubicBezTo>
                <a:cubicBezTo>
                  <a:pt x="103" y="39"/>
                  <a:pt x="107" y="34"/>
                  <a:pt x="111" y="29"/>
                </a:cubicBezTo>
                <a:cubicBezTo>
                  <a:pt x="111" y="29"/>
                  <a:pt x="112" y="28"/>
                  <a:pt x="112" y="28"/>
                </a:cubicBezTo>
                <a:close/>
                <a:moveTo>
                  <a:pt x="69" y="189"/>
                </a:moveTo>
                <a:cubicBezTo>
                  <a:pt x="69" y="192"/>
                  <a:pt x="68" y="194"/>
                  <a:pt x="67" y="195"/>
                </a:cubicBezTo>
                <a:cubicBezTo>
                  <a:pt x="66" y="196"/>
                  <a:pt x="64" y="196"/>
                  <a:pt x="64" y="195"/>
                </a:cubicBezTo>
                <a:cubicBezTo>
                  <a:pt x="63" y="195"/>
                  <a:pt x="62" y="194"/>
                  <a:pt x="62" y="193"/>
                </a:cubicBezTo>
                <a:cubicBezTo>
                  <a:pt x="62" y="171"/>
                  <a:pt x="63" y="151"/>
                  <a:pt x="66" y="130"/>
                </a:cubicBezTo>
                <a:cubicBezTo>
                  <a:pt x="47" y="131"/>
                  <a:pt x="28" y="131"/>
                  <a:pt x="10" y="132"/>
                </a:cubicBezTo>
                <a:cubicBezTo>
                  <a:pt x="7" y="132"/>
                  <a:pt x="6" y="136"/>
                  <a:pt x="4" y="136"/>
                </a:cubicBezTo>
                <a:cubicBezTo>
                  <a:pt x="3" y="137"/>
                  <a:pt x="1" y="136"/>
                  <a:pt x="1" y="135"/>
                </a:cubicBezTo>
                <a:cubicBezTo>
                  <a:pt x="0" y="133"/>
                  <a:pt x="2" y="131"/>
                  <a:pt x="2" y="128"/>
                </a:cubicBezTo>
                <a:cubicBezTo>
                  <a:pt x="2" y="115"/>
                  <a:pt x="1" y="101"/>
                  <a:pt x="2" y="89"/>
                </a:cubicBezTo>
                <a:cubicBezTo>
                  <a:pt x="4" y="78"/>
                  <a:pt x="5" y="66"/>
                  <a:pt x="5" y="54"/>
                </a:cubicBezTo>
                <a:cubicBezTo>
                  <a:pt x="4" y="54"/>
                  <a:pt x="4" y="52"/>
                  <a:pt x="4" y="52"/>
                </a:cubicBezTo>
                <a:cubicBezTo>
                  <a:pt x="5" y="49"/>
                  <a:pt x="7" y="46"/>
                  <a:pt x="5" y="42"/>
                </a:cubicBezTo>
                <a:cubicBezTo>
                  <a:pt x="5" y="41"/>
                  <a:pt x="6" y="40"/>
                  <a:pt x="7" y="39"/>
                </a:cubicBezTo>
                <a:cubicBezTo>
                  <a:pt x="8" y="39"/>
                  <a:pt x="9" y="37"/>
                  <a:pt x="11" y="37"/>
                </a:cubicBezTo>
                <a:cubicBezTo>
                  <a:pt x="12" y="37"/>
                  <a:pt x="12" y="38"/>
                  <a:pt x="12" y="38"/>
                </a:cubicBezTo>
                <a:cubicBezTo>
                  <a:pt x="13" y="36"/>
                  <a:pt x="14" y="33"/>
                  <a:pt x="16" y="31"/>
                </a:cubicBezTo>
                <a:cubicBezTo>
                  <a:pt x="17" y="32"/>
                  <a:pt x="19" y="30"/>
                  <a:pt x="20" y="30"/>
                </a:cubicBezTo>
                <a:cubicBezTo>
                  <a:pt x="27" y="19"/>
                  <a:pt x="34" y="9"/>
                  <a:pt x="43" y="0"/>
                </a:cubicBezTo>
                <a:cubicBezTo>
                  <a:pt x="44" y="1"/>
                  <a:pt x="44" y="2"/>
                  <a:pt x="44" y="3"/>
                </a:cubicBezTo>
                <a:cubicBezTo>
                  <a:pt x="43" y="7"/>
                  <a:pt x="40" y="11"/>
                  <a:pt x="37" y="14"/>
                </a:cubicBezTo>
                <a:cubicBezTo>
                  <a:pt x="47" y="12"/>
                  <a:pt x="55" y="10"/>
                  <a:pt x="61" y="13"/>
                </a:cubicBezTo>
                <a:cubicBezTo>
                  <a:pt x="62" y="14"/>
                  <a:pt x="62" y="15"/>
                  <a:pt x="62" y="16"/>
                </a:cubicBezTo>
                <a:cubicBezTo>
                  <a:pt x="62" y="16"/>
                  <a:pt x="61" y="17"/>
                  <a:pt x="62" y="17"/>
                </a:cubicBezTo>
                <a:cubicBezTo>
                  <a:pt x="63" y="17"/>
                  <a:pt x="63" y="18"/>
                  <a:pt x="64" y="17"/>
                </a:cubicBezTo>
                <a:cubicBezTo>
                  <a:pt x="63" y="13"/>
                  <a:pt x="63" y="9"/>
                  <a:pt x="64" y="7"/>
                </a:cubicBezTo>
                <a:cubicBezTo>
                  <a:pt x="64" y="5"/>
                  <a:pt x="65" y="4"/>
                  <a:pt x="66" y="5"/>
                </a:cubicBezTo>
                <a:cubicBezTo>
                  <a:pt x="67" y="6"/>
                  <a:pt x="68" y="6"/>
                  <a:pt x="68" y="7"/>
                </a:cubicBezTo>
                <a:cubicBezTo>
                  <a:pt x="68" y="11"/>
                  <a:pt x="68" y="14"/>
                  <a:pt x="68" y="18"/>
                </a:cubicBezTo>
                <a:cubicBezTo>
                  <a:pt x="68" y="19"/>
                  <a:pt x="69" y="21"/>
                  <a:pt x="69" y="22"/>
                </a:cubicBezTo>
                <a:cubicBezTo>
                  <a:pt x="67" y="21"/>
                  <a:pt x="69" y="23"/>
                  <a:pt x="69" y="23"/>
                </a:cubicBezTo>
                <a:cubicBezTo>
                  <a:pt x="68" y="37"/>
                  <a:pt x="67" y="49"/>
                  <a:pt x="68" y="63"/>
                </a:cubicBezTo>
                <a:cubicBezTo>
                  <a:pt x="69" y="63"/>
                  <a:pt x="71" y="63"/>
                  <a:pt x="71" y="62"/>
                </a:cubicBezTo>
                <a:cubicBezTo>
                  <a:pt x="70" y="24"/>
                  <a:pt x="70" y="24"/>
                  <a:pt x="70" y="24"/>
                </a:cubicBezTo>
                <a:cubicBezTo>
                  <a:pt x="90" y="1"/>
                  <a:pt x="90" y="1"/>
                  <a:pt x="90" y="1"/>
                </a:cubicBezTo>
                <a:cubicBezTo>
                  <a:pt x="91" y="1"/>
                  <a:pt x="92" y="2"/>
                  <a:pt x="93" y="2"/>
                </a:cubicBezTo>
                <a:cubicBezTo>
                  <a:pt x="94" y="3"/>
                  <a:pt x="93" y="3"/>
                  <a:pt x="93" y="4"/>
                </a:cubicBezTo>
                <a:cubicBezTo>
                  <a:pt x="92" y="5"/>
                  <a:pt x="91" y="6"/>
                  <a:pt x="91" y="8"/>
                </a:cubicBezTo>
                <a:cubicBezTo>
                  <a:pt x="94" y="7"/>
                  <a:pt x="98" y="6"/>
                  <a:pt x="101" y="5"/>
                </a:cubicBezTo>
                <a:cubicBezTo>
                  <a:pt x="120" y="2"/>
                  <a:pt x="120" y="2"/>
                  <a:pt x="120" y="2"/>
                </a:cubicBezTo>
                <a:cubicBezTo>
                  <a:pt x="122" y="2"/>
                  <a:pt x="125" y="3"/>
                  <a:pt x="125" y="6"/>
                </a:cubicBezTo>
                <a:cubicBezTo>
                  <a:pt x="126" y="25"/>
                  <a:pt x="124" y="42"/>
                  <a:pt x="126" y="61"/>
                </a:cubicBezTo>
                <a:cubicBezTo>
                  <a:pt x="126" y="62"/>
                  <a:pt x="127" y="63"/>
                  <a:pt x="127" y="63"/>
                </a:cubicBezTo>
                <a:cubicBezTo>
                  <a:pt x="133" y="62"/>
                  <a:pt x="139" y="62"/>
                  <a:pt x="144" y="62"/>
                </a:cubicBezTo>
                <a:cubicBezTo>
                  <a:pt x="144" y="59"/>
                  <a:pt x="145" y="56"/>
                  <a:pt x="145" y="55"/>
                </a:cubicBezTo>
                <a:cubicBezTo>
                  <a:pt x="145" y="52"/>
                  <a:pt x="147" y="52"/>
                  <a:pt x="149" y="53"/>
                </a:cubicBezTo>
                <a:cubicBezTo>
                  <a:pt x="150" y="53"/>
                  <a:pt x="150" y="54"/>
                  <a:pt x="151" y="54"/>
                </a:cubicBezTo>
                <a:cubicBezTo>
                  <a:pt x="151" y="54"/>
                  <a:pt x="153" y="53"/>
                  <a:pt x="153" y="54"/>
                </a:cubicBezTo>
                <a:cubicBezTo>
                  <a:pt x="152" y="65"/>
                  <a:pt x="151" y="76"/>
                  <a:pt x="151" y="87"/>
                </a:cubicBezTo>
                <a:cubicBezTo>
                  <a:pt x="153" y="90"/>
                  <a:pt x="150" y="92"/>
                  <a:pt x="150" y="95"/>
                </a:cubicBezTo>
                <a:cubicBezTo>
                  <a:pt x="149" y="99"/>
                  <a:pt x="149" y="103"/>
                  <a:pt x="148" y="108"/>
                </a:cubicBezTo>
                <a:cubicBezTo>
                  <a:pt x="148" y="108"/>
                  <a:pt x="148" y="109"/>
                  <a:pt x="147" y="109"/>
                </a:cubicBezTo>
                <a:cubicBezTo>
                  <a:pt x="148" y="110"/>
                  <a:pt x="147" y="112"/>
                  <a:pt x="147" y="113"/>
                </a:cubicBezTo>
                <a:cubicBezTo>
                  <a:pt x="146" y="113"/>
                  <a:pt x="145" y="113"/>
                  <a:pt x="145" y="112"/>
                </a:cubicBezTo>
                <a:cubicBezTo>
                  <a:pt x="144" y="110"/>
                  <a:pt x="143" y="108"/>
                  <a:pt x="143" y="106"/>
                </a:cubicBezTo>
                <a:cubicBezTo>
                  <a:pt x="143" y="106"/>
                  <a:pt x="142" y="105"/>
                  <a:pt x="142" y="105"/>
                </a:cubicBezTo>
                <a:cubicBezTo>
                  <a:pt x="140" y="107"/>
                  <a:pt x="138" y="110"/>
                  <a:pt x="136" y="113"/>
                </a:cubicBezTo>
                <a:cubicBezTo>
                  <a:pt x="134" y="115"/>
                  <a:pt x="132" y="117"/>
                  <a:pt x="130" y="119"/>
                </a:cubicBezTo>
                <a:cubicBezTo>
                  <a:pt x="130" y="145"/>
                  <a:pt x="130" y="145"/>
                  <a:pt x="130" y="145"/>
                </a:cubicBezTo>
                <a:cubicBezTo>
                  <a:pt x="130" y="146"/>
                  <a:pt x="130" y="146"/>
                  <a:pt x="130" y="145"/>
                </a:cubicBezTo>
                <a:cubicBezTo>
                  <a:pt x="131" y="144"/>
                  <a:pt x="132" y="144"/>
                  <a:pt x="133" y="144"/>
                </a:cubicBezTo>
                <a:cubicBezTo>
                  <a:pt x="134" y="145"/>
                  <a:pt x="135" y="145"/>
                  <a:pt x="135" y="147"/>
                </a:cubicBezTo>
                <a:cubicBezTo>
                  <a:pt x="135" y="147"/>
                  <a:pt x="133" y="150"/>
                  <a:pt x="133" y="151"/>
                </a:cubicBezTo>
                <a:cubicBezTo>
                  <a:pt x="133" y="152"/>
                  <a:pt x="134" y="152"/>
                  <a:pt x="135" y="152"/>
                </a:cubicBezTo>
                <a:cubicBezTo>
                  <a:pt x="135" y="153"/>
                  <a:pt x="135" y="154"/>
                  <a:pt x="135" y="154"/>
                </a:cubicBezTo>
                <a:cubicBezTo>
                  <a:pt x="133" y="157"/>
                  <a:pt x="132" y="159"/>
                  <a:pt x="131" y="162"/>
                </a:cubicBezTo>
                <a:cubicBezTo>
                  <a:pt x="131" y="163"/>
                  <a:pt x="130" y="164"/>
                  <a:pt x="130" y="165"/>
                </a:cubicBezTo>
                <a:cubicBezTo>
                  <a:pt x="129" y="166"/>
                  <a:pt x="128" y="166"/>
                  <a:pt x="128" y="166"/>
                </a:cubicBezTo>
                <a:cubicBezTo>
                  <a:pt x="121" y="179"/>
                  <a:pt x="121" y="179"/>
                  <a:pt x="121" y="179"/>
                </a:cubicBezTo>
                <a:cubicBezTo>
                  <a:pt x="122" y="179"/>
                  <a:pt x="121" y="180"/>
                  <a:pt x="120" y="181"/>
                </a:cubicBezTo>
                <a:cubicBezTo>
                  <a:pt x="117" y="187"/>
                  <a:pt x="115" y="193"/>
                  <a:pt x="112" y="199"/>
                </a:cubicBezTo>
                <a:cubicBezTo>
                  <a:pt x="110" y="199"/>
                  <a:pt x="108" y="199"/>
                  <a:pt x="108" y="197"/>
                </a:cubicBezTo>
                <a:cubicBezTo>
                  <a:pt x="108" y="195"/>
                  <a:pt x="109" y="192"/>
                  <a:pt x="111" y="190"/>
                </a:cubicBezTo>
                <a:cubicBezTo>
                  <a:pt x="111" y="189"/>
                  <a:pt x="109" y="188"/>
                  <a:pt x="109" y="186"/>
                </a:cubicBezTo>
                <a:cubicBezTo>
                  <a:pt x="95" y="187"/>
                  <a:pt x="82" y="186"/>
                  <a:pt x="68" y="186"/>
                </a:cubicBezTo>
                <a:cubicBezTo>
                  <a:pt x="69" y="188"/>
                  <a:pt x="72" y="190"/>
                  <a:pt x="73" y="191"/>
                </a:cubicBezTo>
                <a:cubicBezTo>
                  <a:pt x="72" y="191"/>
                  <a:pt x="71" y="191"/>
                  <a:pt x="69" y="189"/>
                </a:cubicBezTo>
                <a:close/>
              </a:path>
            </a:pathLst>
          </a:custGeom>
          <a:solidFill>
            <a:srgbClr val="E9A12D"/>
          </a:solidFill>
          <a:ln w="9525">
            <a:noFill/>
          </a:ln>
        </p:spPr>
        <p:txBody>
          <a:bodyPr/>
          <a:lstStyle/>
          <a:p>
            <a:endParaRPr lang="zh-CN" altLang="en-US"/>
          </a:p>
        </p:txBody>
      </p:sp>
      <p:sp>
        <p:nvSpPr>
          <p:cNvPr id="15" name="MH_SubTitle_6"/>
          <p:cNvSpPr/>
          <p:nvPr/>
        </p:nvSpPr>
        <p:spPr>
          <a:xfrm>
            <a:off x="1209675" y="4721225"/>
            <a:ext cx="1912938" cy="1720850"/>
          </a:xfrm>
          <a:prstGeom prst="rect">
            <a:avLst/>
          </a:prstGeom>
        </p:spPr>
        <p:txBody>
          <a:bodyPr lIns="0" tIns="0" rIns="0" bIns="0">
            <a:normAutofit/>
          </a:bodyPr>
          <a:lstStyle/>
          <a:p>
            <a:pPr marL="0" marR="0" lvl="0" algn="l" defTabSz="914400" rtl="0" eaLnBrk="1" fontAlgn="auto" latinLnBrk="0" hangingPunct="1">
              <a:lnSpc>
                <a:spcPct val="120000"/>
              </a:lnSpc>
              <a:spcBef>
                <a:spcPts val="0"/>
              </a:spcBef>
              <a:spcAft>
                <a:spcPts val="0"/>
              </a:spcAft>
              <a:buClrTx/>
              <a:buSzTx/>
              <a:buFontTx/>
              <a:buNone/>
              <a:defRPr/>
            </a:pPr>
            <a:r>
              <a:rPr lang="zh-CN" altLang="da-DK" sz="1400" noProof="0">
                <a:ln>
                  <a:noFill/>
                </a:ln>
                <a:solidFill>
                  <a:schemeClr val="tx1">
                    <a:lumMod val="75000"/>
                    <a:lumOff val="25000"/>
                  </a:schemeClr>
                </a:solidFill>
                <a:effectLst/>
                <a:uLnTx/>
                <a:uFillTx/>
                <a:latin typeface="+mn-ea"/>
                <a:ea typeface="+mn-ea"/>
                <a:cs typeface="Arial" panose="020B0604020202020204" pitchFamily="34" charset="0"/>
                <a:sym typeface="+mn-ea"/>
              </a:rPr>
              <a:t>项目（课题）因故不能按期完成的，项目（课题）承担单位应提前三个月申请延期，且延期不得超过一年。延期原则上只能申请</a:t>
            </a:r>
            <a:r>
              <a:rPr lang="en-US" altLang="zh-CN" sz="1400" noProof="0">
                <a:ln>
                  <a:noFill/>
                </a:ln>
                <a:solidFill>
                  <a:schemeClr val="tx1">
                    <a:lumMod val="75000"/>
                    <a:lumOff val="25000"/>
                  </a:schemeClr>
                </a:solidFill>
                <a:effectLst/>
                <a:uLnTx/>
                <a:uFillTx/>
                <a:latin typeface="+mn-ea"/>
                <a:ea typeface="+mn-ea"/>
                <a:cs typeface="Arial" panose="020B0604020202020204" pitchFamily="34" charset="0"/>
                <a:sym typeface="+mn-ea"/>
              </a:rPr>
              <a:t>1</a:t>
            </a:r>
            <a:r>
              <a:rPr lang="zh-CN" altLang="en-US" sz="1400" noProof="0">
                <a:ln>
                  <a:noFill/>
                </a:ln>
                <a:solidFill>
                  <a:schemeClr val="tx1">
                    <a:lumMod val="75000"/>
                    <a:lumOff val="25000"/>
                  </a:schemeClr>
                </a:solidFill>
                <a:effectLst/>
                <a:uLnTx/>
                <a:uFillTx/>
                <a:latin typeface="+mn-ea"/>
                <a:ea typeface="+mn-ea"/>
                <a:cs typeface="Arial" panose="020B0604020202020204" pitchFamily="34" charset="0"/>
                <a:sym typeface="+mn-ea"/>
              </a:rPr>
              <a:t>次。</a:t>
            </a:r>
            <a:endParaRPr kumimoji="0" lang="zh-CN" altLang="en-US" sz="1400" i="0" u="none" strike="noStrike" kern="1200" cap="none" spc="0" normalizeH="0" baseline="0" noProof="0">
              <a:ln>
                <a:noFill/>
              </a:ln>
              <a:solidFill>
                <a:schemeClr val="tx1">
                  <a:lumMod val="75000"/>
                  <a:lumOff val="25000"/>
                </a:schemeClr>
              </a:solidFill>
              <a:effectLst/>
              <a:uLnTx/>
              <a:uFillTx/>
              <a:latin typeface="+mn-ea"/>
              <a:ea typeface="+mn-ea"/>
              <a:cs typeface="Arial" panose="020B0604020202020204" pitchFamily="34" charset="0"/>
              <a:sym typeface="+mn-ea"/>
            </a:endParaRPr>
          </a:p>
        </p:txBody>
      </p:sp>
      <p:pic>
        <p:nvPicPr>
          <p:cNvPr id="94217"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sp>
        <p:nvSpPr>
          <p:cNvPr id="94218" name="MH_Other_5"/>
          <p:cNvSpPr>
            <a:spLocks noChangeAspect="1" noEditPoints="1"/>
          </p:cNvSpPr>
          <p:nvPr/>
        </p:nvSpPr>
        <p:spPr>
          <a:xfrm>
            <a:off x="3648075" y="4857750"/>
            <a:ext cx="730250" cy="81438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31" h="145">
                <a:moveTo>
                  <a:pt x="120" y="26"/>
                </a:moveTo>
                <a:cubicBezTo>
                  <a:pt x="120" y="26"/>
                  <a:pt x="120" y="26"/>
                  <a:pt x="120" y="26"/>
                </a:cubicBezTo>
                <a:cubicBezTo>
                  <a:pt x="120" y="27"/>
                  <a:pt x="119" y="27"/>
                  <a:pt x="120" y="28"/>
                </a:cubicBezTo>
                <a:cubicBezTo>
                  <a:pt x="120" y="28"/>
                  <a:pt x="120" y="28"/>
                  <a:pt x="120" y="28"/>
                </a:cubicBezTo>
                <a:cubicBezTo>
                  <a:pt x="119" y="29"/>
                  <a:pt x="119" y="29"/>
                  <a:pt x="119" y="29"/>
                </a:cubicBezTo>
                <a:cubicBezTo>
                  <a:pt x="120" y="28"/>
                  <a:pt x="120" y="28"/>
                  <a:pt x="120" y="28"/>
                </a:cubicBezTo>
                <a:cubicBezTo>
                  <a:pt x="120" y="28"/>
                  <a:pt x="120" y="28"/>
                  <a:pt x="120" y="28"/>
                </a:cubicBezTo>
                <a:cubicBezTo>
                  <a:pt x="120" y="27"/>
                  <a:pt x="120" y="27"/>
                  <a:pt x="120" y="26"/>
                </a:cubicBezTo>
                <a:close/>
                <a:moveTo>
                  <a:pt x="81" y="64"/>
                </a:moveTo>
                <a:cubicBezTo>
                  <a:pt x="81" y="63"/>
                  <a:pt x="80" y="63"/>
                  <a:pt x="79" y="63"/>
                </a:cubicBezTo>
                <a:cubicBezTo>
                  <a:pt x="79" y="64"/>
                  <a:pt x="80" y="64"/>
                  <a:pt x="81" y="64"/>
                </a:cubicBezTo>
                <a:close/>
                <a:moveTo>
                  <a:pt x="99" y="45"/>
                </a:moveTo>
                <a:cubicBezTo>
                  <a:pt x="99" y="44"/>
                  <a:pt x="100" y="43"/>
                  <a:pt x="100" y="42"/>
                </a:cubicBezTo>
                <a:cubicBezTo>
                  <a:pt x="100" y="42"/>
                  <a:pt x="100" y="40"/>
                  <a:pt x="100" y="42"/>
                </a:cubicBezTo>
                <a:cubicBezTo>
                  <a:pt x="99" y="43"/>
                  <a:pt x="99" y="44"/>
                  <a:pt x="98" y="45"/>
                </a:cubicBezTo>
                <a:cubicBezTo>
                  <a:pt x="98" y="46"/>
                  <a:pt x="99" y="46"/>
                  <a:pt x="99" y="45"/>
                </a:cubicBezTo>
                <a:close/>
                <a:moveTo>
                  <a:pt x="102" y="20"/>
                </a:moveTo>
                <a:cubicBezTo>
                  <a:pt x="101" y="21"/>
                  <a:pt x="101" y="23"/>
                  <a:pt x="101" y="24"/>
                </a:cubicBezTo>
                <a:cubicBezTo>
                  <a:pt x="101" y="24"/>
                  <a:pt x="101" y="24"/>
                  <a:pt x="101" y="25"/>
                </a:cubicBezTo>
                <a:cubicBezTo>
                  <a:pt x="101" y="25"/>
                  <a:pt x="100" y="25"/>
                  <a:pt x="101" y="26"/>
                </a:cubicBezTo>
                <a:cubicBezTo>
                  <a:pt x="101" y="26"/>
                  <a:pt x="101" y="26"/>
                  <a:pt x="101" y="26"/>
                </a:cubicBezTo>
                <a:cubicBezTo>
                  <a:pt x="101" y="27"/>
                  <a:pt x="101" y="27"/>
                  <a:pt x="101" y="27"/>
                </a:cubicBezTo>
                <a:cubicBezTo>
                  <a:pt x="100" y="28"/>
                  <a:pt x="100" y="28"/>
                  <a:pt x="100" y="28"/>
                </a:cubicBezTo>
                <a:cubicBezTo>
                  <a:pt x="101" y="27"/>
                  <a:pt x="101" y="27"/>
                  <a:pt x="101" y="27"/>
                </a:cubicBezTo>
                <a:cubicBezTo>
                  <a:pt x="101" y="26"/>
                  <a:pt x="101" y="26"/>
                  <a:pt x="101" y="26"/>
                </a:cubicBezTo>
                <a:cubicBezTo>
                  <a:pt x="101" y="26"/>
                  <a:pt x="101" y="26"/>
                  <a:pt x="101" y="26"/>
                </a:cubicBezTo>
                <a:cubicBezTo>
                  <a:pt x="101" y="25"/>
                  <a:pt x="101" y="25"/>
                  <a:pt x="101" y="25"/>
                </a:cubicBezTo>
                <a:cubicBezTo>
                  <a:pt x="102" y="23"/>
                  <a:pt x="102" y="22"/>
                  <a:pt x="102" y="20"/>
                </a:cubicBezTo>
                <a:cubicBezTo>
                  <a:pt x="102" y="20"/>
                  <a:pt x="102" y="20"/>
                  <a:pt x="102" y="20"/>
                </a:cubicBezTo>
                <a:close/>
                <a:moveTo>
                  <a:pt x="92" y="110"/>
                </a:moveTo>
                <a:cubicBezTo>
                  <a:pt x="93" y="109"/>
                  <a:pt x="93" y="107"/>
                  <a:pt x="94" y="106"/>
                </a:cubicBezTo>
                <a:cubicBezTo>
                  <a:pt x="94" y="106"/>
                  <a:pt x="94" y="105"/>
                  <a:pt x="94" y="106"/>
                </a:cubicBezTo>
                <a:cubicBezTo>
                  <a:pt x="92" y="108"/>
                  <a:pt x="90" y="110"/>
                  <a:pt x="89" y="113"/>
                </a:cubicBezTo>
                <a:cubicBezTo>
                  <a:pt x="91" y="112"/>
                  <a:pt x="91" y="111"/>
                  <a:pt x="92" y="110"/>
                </a:cubicBezTo>
                <a:close/>
                <a:moveTo>
                  <a:pt x="86" y="117"/>
                </a:moveTo>
                <a:cubicBezTo>
                  <a:pt x="86" y="117"/>
                  <a:pt x="86" y="117"/>
                  <a:pt x="86" y="117"/>
                </a:cubicBezTo>
                <a:cubicBezTo>
                  <a:pt x="82" y="119"/>
                  <a:pt x="79" y="122"/>
                  <a:pt x="76" y="124"/>
                </a:cubicBezTo>
                <a:cubicBezTo>
                  <a:pt x="77" y="124"/>
                  <a:pt x="77" y="124"/>
                  <a:pt x="78" y="124"/>
                </a:cubicBezTo>
                <a:cubicBezTo>
                  <a:pt x="81" y="122"/>
                  <a:pt x="83" y="120"/>
                  <a:pt x="86" y="117"/>
                </a:cubicBezTo>
                <a:close/>
                <a:moveTo>
                  <a:pt x="125" y="25"/>
                </a:moveTo>
                <a:cubicBezTo>
                  <a:pt x="128" y="19"/>
                  <a:pt x="128" y="19"/>
                  <a:pt x="128" y="19"/>
                </a:cubicBezTo>
                <a:cubicBezTo>
                  <a:pt x="127" y="18"/>
                  <a:pt x="126" y="19"/>
                  <a:pt x="126" y="20"/>
                </a:cubicBezTo>
                <a:cubicBezTo>
                  <a:pt x="126" y="22"/>
                  <a:pt x="125" y="23"/>
                  <a:pt x="125" y="25"/>
                </a:cubicBezTo>
                <a:close/>
                <a:moveTo>
                  <a:pt x="25" y="57"/>
                </a:moveTo>
                <a:cubicBezTo>
                  <a:pt x="24" y="56"/>
                  <a:pt x="24" y="55"/>
                  <a:pt x="23" y="54"/>
                </a:cubicBezTo>
                <a:cubicBezTo>
                  <a:pt x="22" y="55"/>
                  <a:pt x="23" y="57"/>
                  <a:pt x="22" y="58"/>
                </a:cubicBezTo>
                <a:cubicBezTo>
                  <a:pt x="23" y="58"/>
                  <a:pt x="24" y="58"/>
                  <a:pt x="25" y="58"/>
                </a:cubicBezTo>
                <a:cubicBezTo>
                  <a:pt x="25" y="58"/>
                  <a:pt x="25" y="57"/>
                  <a:pt x="25" y="57"/>
                </a:cubicBezTo>
                <a:close/>
                <a:moveTo>
                  <a:pt x="80" y="58"/>
                </a:moveTo>
                <a:cubicBezTo>
                  <a:pt x="80" y="56"/>
                  <a:pt x="81" y="53"/>
                  <a:pt x="79" y="51"/>
                </a:cubicBezTo>
                <a:cubicBezTo>
                  <a:pt x="79" y="53"/>
                  <a:pt x="79" y="55"/>
                  <a:pt x="79" y="56"/>
                </a:cubicBezTo>
                <a:cubicBezTo>
                  <a:pt x="79" y="57"/>
                  <a:pt x="80" y="58"/>
                  <a:pt x="80" y="58"/>
                </a:cubicBezTo>
                <a:close/>
                <a:moveTo>
                  <a:pt x="117" y="32"/>
                </a:moveTo>
                <a:cubicBezTo>
                  <a:pt x="117" y="32"/>
                  <a:pt x="117" y="32"/>
                  <a:pt x="117" y="32"/>
                </a:cubicBezTo>
                <a:cubicBezTo>
                  <a:pt x="116" y="33"/>
                  <a:pt x="116" y="33"/>
                  <a:pt x="116" y="33"/>
                </a:cubicBezTo>
                <a:cubicBezTo>
                  <a:pt x="116" y="37"/>
                  <a:pt x="116" y="37"/>
                  <a:pt x="116" y="37"/>
                </a:cubicBezTo>
                <a:cubicBezTo>
                  <a:pt x="115" y="38"/>
                  <a:pt x="115" y="40"/>
                  <a:pt x="115" y="41"/>
                </a:cubicBezTo>
                <a:cubicBezTo>
                  <a:pt x="115" y="42"/>
                  <a:pt x="115" y="42"/>
                  <a:pt x="115" y="42"/>
                </a:cubicBezTo>
                <a:cubicBezTo>
                  <a:pt x="114" y="44"/>
                  <a:pt x="115" y="46"/>
                  <a:pt x="115" y="47"/>
                </a:cubicBezTo>
                <a:cubicBezTo>
                  <a:pt x="115" y="48"/>
                  <a:pt x="114" y="49"/>
                  <a:pt x="115" y="49"/>
                </a:cubicBezTo>
                <a:cubicBezTo>
                  <a:pt x="115" y="48"/>
                  <a:pt x="115" y="48"/>
                  <a:pt x="115" y="47"/>
                </a:cubicBezTo>
                <a:cubicBezTo>
                  <a:pt x="116" y="46"/>
                  <a:pt x="115" y="44"/>
                  <a:pt x="115" y="42"/>
                </a:cubicBezTo>
                <a:cubicBezTo>
                  <a:pt x="116" y="41"/>
                  <a:pt x="116" y="39"/>
                  <a:pt x="116" y="38"/>
                </a:cubicBezTo>
                <a:cubicBezTo>
                  <a:pt x="116" y="38"/>
                  <a:pt x="116" y="37"/>
                  <a:pt x="116" y="37"/>
                </a:cubicBezTo>
                <a:cubicBezTo>
                  <a:pt x="116" y="36"/>
                  <a:pt x="117" y="35"/>
                  <a:pt x="117" y="34"/>
                </a:cubicBezTo>
                <a:cubicBezTo>
                  <a:pt x="117" y="33"/>
                  <a:pt x="117" y="33"/>
                  <a:pt x="116" y="33"/>
                </a:cubicBezTo>
                <a:cubicBezTo>
                  <a:pt x="117" y="32"/>
                  <a:pt x="117" y="32"/>
                  <a:pt x="117" y="32"/>
                </a:cubicBezTo>
                <a:close/>
                <a:moveTo>
                  <a:pt x="121" y="31"/>
                </a:moveTo>
                <a:cubicBezTo>
                  <a:pt x="122" y="27"/>
                  <a:pt x="124" y="22"/>
                  <a:pt x="124" y="18"/>
                </a:cubicBezTo>
                <a:cubicBezTo>
                  <a:pt x="122" y="18"/>
                  <a:pt x="123" y="20"/>
                  <a:pt x="123" y="21"/>
                </a:cubicBezTo>
                <a:lnTo>
                  <a:pt x="121" y="31"/>
                </a:lnTo>
                <a:close/>
                <a:moveTo>
                  <a:pt x="123" y="13"/>
                </a:moveTo>
                <a:cubicBezTo>
                  <a:pt x="123" y="13"/>
                  <a:pt x="123" y="15"/>
                  <a:pt x="123" y="16"/>
                </a:cubicBezTo>
                <a:cubicBezTo>
                  <a:pt x="123" y="16"/>
                  <a:pt x="125" y="16"/>
                  <a:pt x="125" y="16"/>
                </a:cubicBezTo>
                <a:cubicBezTo>
                  <a:pt x="125" y="13"/>
                  <a:pt x="126" y="11"/>
                  <a:pt x="126" y="8"/>
                </a:cubicBezTo>
                <a:cubicBezTo>
                  <a:pt x="124" y="9"/>
                  <a:pt x="124" y="11"/>
                  <a:pt x="123" y="13"/>
                </a:cubicBezTo>
                <a:close/>
                <a:moveTo>
                  <a:pt x="78" y="18"/>
                </a:moveTo>
                <a:cubicBezTo>
                  <a:pt x="78" y="19"/>
                  <a:pt x="78" y="19"/>
                  <a:pt x="78" y="19"/>
                </a:cubicBezTo>
                <a:cubicBezTo>
                  <a:pt x="95" y="19"/>
                  <a:pt x="95" y="19"/>
                  <a:pt x="95" y="19"/>
                </a:cubicBezTo>
                <a:cubicBezTo>
                  <a:pt x="96" y="19"/>
                  <a:pt x="96" y="18"/>
                  <a:pt x="96" y="18"/>
                </a:cubicBezTo>
                <a:cubicBezTo>
                  <a:pt x="90" y="18"/>
                  <a:pt x="84" y="18"/>
                  <a:pt x="78" y="18"/>
                </a:cubicBezTo>
                <a:close/>
                <a:moveTo>
                  <a:pt x="35" y="45"/>
                </a:moveTo>
                <a:cubicBezTo>
                  <a:pt x="36" y="38"/>
                  <a:pt x="36" y="32"/>
                  <a:pt x="36" y="25"/>
                </a:cubicBezTo>
                <a:cubicBezTo>
                  <a:pt x="36" y="25"/>
                  <a:pt x="35" y="25"/>
                  <a:pt x="35" y="25"/>
                </a:cubicBezTo>
                <a:cubicBezTo>
                  <a:pt x="34" y="32"/>
                  <a:pt x="35" y="38"/>
                  <a:pt x="35" y="44"/>
                </a:cubicBezTo>
                <a:cubicBezTo>
                  <a:pt x="35" y="44"/>
                  <a:pt x="35" y="44"/>
                  <a:pt x="35" y="45"/>
                </a:cubicBezTo>
                <a:close/>
                <a:moveTo>
                  <a:pt x="48" y="11"/>
                </a:moveTo>
                <a:cubicBezTo>
                  <a:pt x="47" y="11"/>
                  <a:pt x="47" y="11"/>
                  <a:pt x="47" y="11"/>
                </a:cubicBezTo>
                <a:cubicBezTo>
                  <a:pt x="41" y="12"/>
                  <a:pt x="35" y="12"/>
                  <a:pt x="29" y="13"/>
                </a:cubicBezTo>
                <a:cubicBezTo>
                  <a:pt x="29" y="13"/>
                  <a:pt x="29" y="13"/>
                  <a:pt x="30" y="14"/>
                </a:cubicBezTo>
                <a:cubicBezTo>
                  <a:pt x="35" y="15"/>
                  <a:pt x="41" y="13"/>
                  <a:pt x="47" y="12"/>
                </a:cubicBezTo>
                <a:cubicBezTo>
                  <a:pt x="47" y="12"/>
                  <a:pt x="47" y="11"/>
                  <a:pt x="47" y="11"/>
                </a:cubicBezTo>
                <a:lnTo>
                  <a:pt x="48" y="11"/>
                </a:lnTo>
                <a:close/>
                <a:moveTo>
                  <a:pt x="78" y="18"/>
                </a:moveTo>
                <a:cubicBezTo>
                  <a:pt x="77" y="18"/>
                  <a:pt x="77" y="18"/>
                  <a:pt x="77" y="18"/>
                </a:cubicBezTo>
                <a:cubicBezTo>
                  <a:pt x="73" y="19"/>
                  <a:pt x="70" y="17"/>
                  <a:pt x="65" y="18"/>
                </a:cubicBezTo>
                <a:cubicBezTo>
                  <a:pt x="50" y="21"/>
                  <a:pt x="50" y="21"/>
                  <a:pt x="50" y="21"/>
                </a:cubicBezTo>
                <a:cubicBezTo>
                  <a:pt x="48" y="21"/>
                  <a:pt x="51" y="21"/>
                  <a:pt x="51" y="21"/>
                </a:cubicBezTo>
                <a:cubicBezTo>
                  <a:pt x="60" y="21"/>
                  <a:pt x="68" y="19"/>
                  <a:pt x="76" y="19"/>
                </a:cubicBezTo>
                <a:cubicBezTo>
                  <a:pt x="77" y="19"/>
                  <a:pt x="77" y="18"/>
                  <a:pt x="77" y="18"/>
                </a:cubicBezTo>
                <a:lnTo>
                  <a:pt x="78" y="18"/>
                </a:lnTo>
                <a:close/>
                <a:moveTo>
                  <a:pt x="97" y="26"/>
                </a:moveTo>
                <a:cubicBezTo>
                  <a:pt x="96" y="26"/>
                  <a:pt x="96" y="26"/>
                  <a:pt x="96" y="26"/>
                </a:cubicBezTo>
                <a:cubicBezTo>
                  <a:pt x="96" y="31"/>
                  <a:pt x="96" y="36"/>
                  <a:pt x="96" y="41"/>
                </a:cubicBezTo>
                <a:cubicBezTo>
                  <a:pt x="97" y="40"/>
                  <a:pt x="97" y="38"/>
                  <a:pt x="97" y="36"/>
                </a:cubicBezTo>
                <a:cubicBezTo>
                  <a:pt x="98" y="30"/>
                  <a:pt x="99" y="24"/>
                  <a:pt x="101" y="17"/>
                </a:cubicBezTo>
                <a:cubicBezTo>
                  <a:pt x="100" y="17"/>
                  <a:pt x="98" y="18"/>
                  <a:pt x="98" y="19"/>
                </a:cubicBezTo>
                <a:cubicBezTo>
                  <a:pt x="98" y="20"/>
                  <a:pt x="98" y="21"/>
                  <a:pt x="98" y="21"/>
                </a:cubicBezTo>
                <a:cubicBezTo>
                  <a:pt x="98" y="22"/>
                  <a:pt x="99" y="23"/>
                  <a:pt x="98" y="23"/>
                </a:cubicBezTo>
                <a:cubicBezTo>
                  <a:pt x="98" y="24"/>
                  <a:pt x="99" y="25"/>
                  <a:pt x="98" y="26"/>
                </a:cubicBezTo>
                <a:cubicBezTo>
                  <a:pt x="97" y="26"/>
                  <a:pt x="97" y="26"/>
                  <a:pt x="97" y="26"/>
                </a:cubicBezTo>
                <a:close/>
                <a:moveTo>
                  <a:pt x="109" y="62"/>
                </a:moveTo>
                <a:cubicBezTo>
                  <a:pt x="108" y="62"/>
                  <a:pt x="108" y="62"/>
                  <a:pt x="108" y="62"/>
                </a:cubicBezTo>
                <a:cubicBezTo>
                  <a:pt x="109" y="62"/>
                  <a:pt x="109" y="63"/>
                  <a:pt x="109" y="64"/>
                </a:cubicBezTo>
                <a:cubicBezTo>
                  <a:pt x="111" y="62"/>
                  <a:pt x="112" y="59"/>
                  <a:pt x="114" y="58"/>
                </a:cubicBezTo>
                <a:cubicBezTo>
                  <a:pt x="114" y="57"/>
                  <a:pt x="114" y="56"/>
                  <a:pt x="115" y="54"/>
                </a:cubicBezTo>
                <a:cubicBezTo>
                  <a:pt x="115" y="53"/>
                  <a:pt x="113" y="54"/>
                  <a:pt x="113" y="54"/>
                </a:cubicBezTo>
                <a:cubicBezTo>
                  <a:pt x="113" y="55"/>
                  <a:pt x="113" y="57"/>
                  <a:pt x="112" y="57"/>
                </a:cubicBezTo>
                <a:cubicBezTo>
                  <a:pt x="111" y="58"/>
                  <a:pt x="111" y="55"/>
                  <a:pt x="110" y="54"/>
                </a:cubicBezTo>
                <a:cubicBezTo>
                  <a:pt x="110" y="53"/>
                  <a:pt x="108" y="53"/>
                  <a:pt x="108" y="54"/>
                </a:cubicBezTo>
                <a:cubicBezTo>
                  <a:pt x="108" y="55"/>
                  <a:pt x="107" y="57"/>
                  <a:pt x="108" y="58"/>
                </a:cubicBezTo>
                <a:cubicBezTo>
                  <a:pt x="108" y="59"/>
                  <a:pt x="109" y="59"/>
                  <a:pt x="108" y="60"/>
                </a:cubicBezTo>
                <a:cubicBezTo>
                  <a:pt x="107" y="61"/>
                  <a:pt x="108" y="61"/>
                  <a:pt x="109" y="62"/>
                </a:cubicBezTo>
                <a:close/>
                <a:moveTo>
                  <a:pt x="91" y="39"/>
                </a:moveTo>
                <a:cubicBezTo>
                  <a:pt x="93" y="33"/>
                  <a:pt x="94" y="28"/>
                  <a:pt x="95" y="22"/>
                </a:cubicBezTo>
                <a:cubicBezTo>
                  <a:pt x="94" y="22"/>
                  <a:pt x="92" y="21"/>
                  <a:pt x="91" y="21"/>
                </a:cubicBezTo>
                <a:cubicBezTo>
                  <a:pt x="91" y="27"/>
                  <a:pt x="91" y="33"/>
                  <a:pt x="90" y="38"/>
                </a:cubicBezTo>
                <a:cubicBezTo>
                  <a:pt x="90" y="38"/>
                  <a:pt x="91" y="39"/>
                  <a:pt x="91" y="39"/>
                </a:cubicBezTo>
                <a:close/>
                <a:moveTo>
                  <a:pt x="33" y="138"/>
                </a:moveTo>
                <a:cubicBezTo>
                  <a:pt x="33" y="138"/>
                  <a:pt x="33" y="138"/>
                  <a:pt x="33" y="138"/>
                </a:cubicBezTo>
                <a:cubicBezTo>
                  <a:pt x="32" y="138"/>
                  <a:pt x="32" y="138"/>
                  <a:pt x="32" y="138"/>
                </a:cubicBezTo>
                <a:cubicBezTo>
                  <a:pt x="31" y="139"/>
                  <a:pt x="31" y="139"/>
                  <a:pt x="31" y="139"/>
                </a:cubicBezTo>
                <a:cubicBezTo>
                  <a:pt x="31" y="138"/>
                  <a:pt x="31" y="138"/>
                  <a:pt x="31" y="138"/>
                </a:cubicBezTo>
                <a:cubicBezTo>
                  <a:pt x="25" y="138"/>
                  <a:pt x="18" y="138"/>
                  <a:pt x="13" y="134"/>
                </a:cubicBezTo>
                <a:cubicBezTo>
                  <a:pt x="13" y="135"/>
                  <a:pt x="12" y="137"/>
                  <a:pt x="12" y="139"/>
                </a:cubicBezTo>
                <a:cubicBezTo>
                  <a:pt x="14" y="142"/>
                  <a:pt x="18" y="141"/>
                  <a:pt x="20" y="140"/>
                </a:cubicBezTo>
                <a:cubicBezTo>
                  <a:pt x="24" y="140"/>
                  <a:pt x="27" y="139"/>
                  <a:pt x="30" y="139"/>
                </a:cubicBezTo>
                <a:cubicBezTo>
                  <a:pt x="30" y="139"/>
                  <a:pt x="31" y="139"/>
                  <a:pt x="31" y="138"/>
                </a:cubicBezTo>
                <a:cubicBezTo>
                  <a:pt x="31" y="139"/>
                  <a:pt x="31" y="139"/>
                  <a:pt x="31" y="139"/>
                </a:cubicBezTo>
                <a:cubicBezTo>
                  <a:pt x="32" y="138"/>
                  <a:pt x="32" y="138"/>
                  <a:pt x="32" y="138"/>
                </a:cubicBezTo>
                <a:cubicBezTo>
                  <a:pt x="33" y="138"/>
                  <a:pt x="33" y="138"/>
                  <a:pt x="33" y="138"/>
                </a:cubicBezTo>
                <a:close/>
                <a:moveTo>
                  <a:pt x="47" y="132"/>
                </a:moveTo>
                <a:cubicBezTo>
                  <a:pt x="42" y="131"/>
                  <a:pt x="37" y="131"/>
                  <a:pt x="32" y="130"/>
                </a:cubicBezTo>
                <a:cubicBezTo>
                  <a:pt x="30" y="129"/>
                  <a:pt x="28" y="128"/>
                  <a:pt x="27" y="128"/>
                </a:cubicBezTo>
                <a:cubicBezTo>
                  <a:pt x="27" y="129"/>
                  <a:pt x="27" y="131"/>
                  <a:pt x="27" y="132"/>
                </a:cubicBezTo>
                <a:cubicBezTo>
                  <a:pt x="26" y="133"/>
                  <a:pt x="23" y="132"/>
                  <a:pt x="22" y="131"/>
                </a:cubicBezTo>
                <a:cubicBezTo>
                  <a:pt x="21" y="129"/>
                  <a:pt x="21" y="127"/>
                  <a:pt x="21" y="124"/>
                </a:cubicBezTo>
                <a:cubicBezTo>
                  <a:pt x="21" y="124"/>
                  <a:pt x="21" y="123"/>
                  <a:pt x="21" y="123"/>
                </a:cubicBezTo>
                <a:cubicBezTo>
                  <a:pt x="21" y="123"/>
                  <a:pt x="21" y="123"/>
                  <a:pt x="21" y="123"/>
                </a:cubicBezTo>
                <a:cubicBezTo>
                  <a:pt x="21" y="123"/>
                  <a:pt x="21" y="123"/>
                  <a:pt x="21" y="123"/>
                </a:cubicBezTo>
                <a:cubicBezTo>
                  <a:pt x="19" y="126"/>
                  <a:pt x="19" y="128"/>
                  <a:pt x="19" y="131"/>
                </a:cubicBezTo>
                <a:cubicBezTo>
                  <a:pt x="20" y="132"/>
                  <a:pt x="21" y="132"/>
                  <a:pt x="23" y="133"/>
                </a:cubicBezTo>
                <a:cubicBezTo>
                  <a:pt x="27" y="133"/>
                  <a:pt x="32" y="134"/>
                  <a:pt x="37" y="133"/>
                </a:cubicBezTo>
                <a:cubicBezTo>
                  <a:pt x="40" y="133"/>
                  <a:pt x="44" y="132"/>
                  <a:pt x="47" y="132"/>
                </a:cubicBezTo>
                <a:close/>
                <a:moveTo>
                  <a:pt x="97" y="119"/>
                </a:moveTo>
                <a:cubicBezTo>
                  <a:pt x="97" y="118"/>
                  <a:pt x="98" y="118"/>
                  <a:pt x="98" y="117"/>
                </a:cubicBezTo>
                <a:cubicBezTo>
                  <a:pt x="105" y="108"/>
                  <a:pt x="106" y="97"/>
                  <a:pt x="103" y="87"/>
                </a:cubicBezTo>
                <a:cubicBezTo>
                  <a:pt x="105" y="95"/>
                  <a:pt x="103" y="103"/>
                  <a:pt x="100" y="110"/>
                </a:cubicBezTo>
                <a:cubicBezTo>
                  <a:pt x="97" y="116"/>
                  <a:pt x="91" y="121"/>
                  <a:pt x="85" y="127"/>
                </a:cubicBezTo>
                <a:cubicBezTo>
                  <a:pt x="90" y="125"/>
                  <a:pt x="94" y="123"/>
                  <a:pt x="97" y="119"/>
                </a:cubicBezTo>
                <a:close/>
                <a:moveTo>
                  <a:pt x="94" y="35"/>
                </a:moveTo>
                <a:cubicBezTo>
                  <a:pt x="93" y="38"/>
                  <a:pt x="92" y="40"/>
                  <a:pt x="91" y="42"/>
                </a:cubicBezTo>
                <a:cubicBezTo>
                  <a:pt x="91" y="43"/>
                  <a:pt x="89" y="44"/>
                  <a:pt x="89" y="43"/>
                </a:cubicBezTo>
                <a:cubicBezTo>
                  <a:pt x="89" y="36"/>
                  <a:pt x="90" y="30"/>
                  <a:pt x="89" y="24"/>
                </a:cubicBezTo>
                <a:cubicBezTo>
                  <a:pt x="88" y="27"/>
                  <a:pt x="86" y="30"/>
                  <a:pt x="84" y="32"/>
                </a:cubicBezTo>
                <a:cubicBezTo>
                  <a:pt x="85" y="29"/>
                  <a:pt x="87" y="27"/>
                  <a:pt x="88" y="24"/>
                </a:cubicBezTo>
                <a:cubicBezTo>
                  <a:pt x="88" y="23"/>
                  <a:pt x="89" y="21"/>
                  <a:pt x="89" y="21"/>
                </a:cubicBezTo>
                <a:cubicBezTo>
                  <a:pt x="86" y="21"/>
                  <a:pt x="84" y="21"/>
                  <a:pt x="82" y="21"/>
                </a:cubicBezTo>
                <a:cubicBezTo>
                  <a:pt x="67" y="21"/>
                  <a:pt x="52" y="24"/>
                  <a:pt x="38" y="25"/>
                </a:cubicBezTo>
                <a:cubicBezTo>
                  <a:pt x="38" y="34"/>
                  <a:pt x="38" y="44"/>
                  <a:pt x="36" y="53"/>
                </a:cubicBezTo>
                <a:cubicBezTo>
                  <a:pt x="36" y="55"/>
                  <a:pt x="35" y="57"/>
                  <a:pt x="37" y="58"/>
                </a:cubicBezTo>
                <a:cubicBezTo>
                  <a:pt x="41" y="59"/>
                  <a:pt x="45" y="59"/>
                  <a:pt x="49" y="59"/>
                </a:cubicBezTo>
                <a:cubicBezTo>
                  <a:pt x="53" y="61"/>
                  <a:pt x="57" y="63"/>
                  <a:pt x="60" y="66"/>
                </a:cubicBezTo>
                <a:cubicBezTo>
                  <a:pt x="65" y="75"/>
                  <a:pt x="63" y="83"/>
                  <a:pt x="58" y="91"/>
                </a:cubicBezTo>
                <a:cubicBezTo>
                  <a:pt x="54" y="95"/>
                  <a:pt x="54" y="95"/>
                  <a:pt x="54" y="95"/>
                </a:cubicBezTo>
                <a:cubicBezTo>
                  <a:pt x="53" y="95"/>
                  <a:pt x="52" y="95"/>
                  <a:pt x="50" y="96"/>
                </a:cubicBezTo>
                <a:cubicBezTo>
                  <a:pt x="44" y="98"/>
                  <a:pt x="38" y="100"/>
                  <a:pt x="32" y="97"/>
                </a:cubicBezTo>
                <a:cubicBezTo>
                  <a:pt x="31" y="105"/>
                  <a:pt x="29" y="113"/>
                  <a:pt x="28" y="121"/>
                </a:cubicBezTo>
                <a:cubicBezTo>
                  <a:pt x="28" y="122"/>
                  <a:pt x="29" y="121"/>
                  <a:pt x="30" y="122"/>
                </a:cubicBezTo>
                <a:cubicBezTo>
                  <a:pt x="39" y="125"/>
                  <a:pt x="49" y="125"/>
                  <a:pt x="59" y="121"/>
                </a:cubicBezTo>
                <a:cubicBezTo>
                  <a:pt x="78" y="116"/>
                  <a:pt x="89" y="95"/>
                  <a:pt x="90" y="81"/>
                </a:cubicBezTo>
                <a:cubicBezTo>
                  <a:pt x="89" y="80"/>
                  <a:pt x="91" y="77"/>
                  <a:pt x="89" y="75"/>
                </a:cubicBezTo>
                <a:cubicBezTo>
                  <a:pt x="83" y="71"/>
                  <a:pt x="78" y="69"/>
                  <a:pt x="74" y="67"/>
                </a:cubicBezTo>
                <a:cubicBezTo>
                  <a:pt x="72" y="66"/>
                  <a:pt x="71" y="64"/>
                  <a:pt x="72" y="62"/>
                </a:cubicBezTo>
                <a:cubicBezTo>
                  <a:pt x="72" y="58"/>
                  <a:pt x="72" y="53"/>
                  <a:pt x="72" y="49"/>
                </a:cubicBezTo>
                <a:cubicBezTo>
                  <a:pt x="72" y="48"/>
                  <a:pt x="72" y="45"/>
                  <a:pt x="74" y="44"/>
                </a:cubicBezTo>
                <a:cubicBezTo>
                  <a:pt x="81" y="46"/>
                  <a:pt x="87" y="45"/>
                  <a:pt x="94" y="45"/>
                </a:cubicBezTo>
                <a:lnTo>
                  <a:pt x="94" y="35"/>
                </a:lnTo>
                <a:close/>
                <a:moveTo>
                  <a:pt x="26" y="8"/>
                </a:moveTo>
                <a:cubicBezTo>
                  <a:pt x="26" y="7"/>
                  <a:pt x="27" y="7"/>
                  <a:pt x="27" y="7"/>
                </a:cubicBezTo>
                <a:cubicBezTo>
                  <a:pt x="28" y="6"/>
                  <a:pt x="29" y="6"/>
                  <a:pt x="29" y="7"/>
                </a:cubicBezTo>
                <a:cubicBezTo>
                  <a:pt x="29" y="8"/>
                  <a:pt x="29" y="10"/>
                  <a:pt x="30" y="11"/>
                </a:cubicBezTo>
                <a:cubicBezTo>
                  <a:pt x="42" y="9"/>
                  <a:pt x="55" y="8"/>
                  <a:pt x="68" y="7"/>
                </a:cubicBezTo>
                <a:cubicBezTo>
                  <a:pt x="69" y="7"/>
                  <a:pt x="69" y="9"/>
                  <a:pt x="68" y="9"/>
                </a:cubicBezTo>
                <a:cubicBezTo>
                  <a:pt x="63" y="10"/>
                  <a:pt x="57" y="11"/>
                  <a:pt x="52" y="13"/>
                </a:cubicBezTo>
                <a:cubicBezTo>
                  <a:pt x="50" y="13"/>
                  <a:pt x="52" y="13"/>
                  <a:pt x="52" y="13"/>
                </a:cubicBezTo>
                <a:cubicBezTo>
                  <a:pt x="58" y="13"/>
                  <a:pt x="64" y="12"/>
                  <a:pt x="70" y="11"/>
                </a:cubicBezTo>
                <a:cubicBezTo>
                  <a:pt x="70" y="11"/>
                  <a:pt x="72" y="11"/>
                  <a:pt x="71" y="10"/>
                </a:cubicBezTo>
                <a:cubicBezTo>
                  <a:pt x="71" y="9"/>
                  <a:pt x="72" y="8"/>
                  <a:pt x="74" y="8"/>
                </a:cubicBezTo>
                <a:cubicBezTo>
                  <a:pt x="80" y="7"/>
                  <a:pt x="86" y="8"/>
                  <a:pt x="92" y="8"/>
                </a:cubicBezTo>
                <a:cubicBezTo>
                  <a:pt x="96" y="9"/>
                  <a:pt x="100" y="9"/>
                  <a:pt x="104" y="9"/>
                </a:cubicBezTo>
                <a:cubicBezTo>
                  <a:pt x="104" y="9"/>
                  <a:pt x="105" y="8"/>
                  <a:pt x="105" y="8"/>
                </a:cubicBezTo>
                <a:cubicBezTo>
                  <a:pt x="108" y="10"/>
                  <a:pt x="110" y="10"/>
                  <a:pt x="113" y="10"/>
                </a:cubicBezTo>
                <a:cubicBezTo>
                  <a:pt x="113" y="12"/>
                  <a:pt x="114" y="10"/>
                  <a:pt x="114" y="10"/>
                </a:cubicBezTo>
                <a:cubicBezTo>
                  <a:pt x="114" y="7"/>
                  <a:pt x="115" y="5"/>
                  <a:pt x="115" y="2"/>
                </a:cubicBezTo>
                <a:cubicBezTo>
                  <a:pt x="116" y="2"/>
                  <a:pt x="117" y="2"/>
                  <a:pt x="117" y="2"/>
                </a:cubicBezTo>
                <a:cubicBezTo>
                  <a:pt x="118" y="4"/>
                  <a:pt x="118" y="6"/>
                  <a:pt x="118" y="8"/>
                </a:cubicBezTo>
                <a:cubicBezTo>
                  <a:pt x="118" y="7"/>
                  <a:pt x="119" y="5"/>
                  <a:pt x="120" y="5"/>
                </a:cubicBezTo>
                <a:cubicBezTo>
                  <a:pt x="121" y="4"/>
                  <a:pt x="121" y="6"/>
                  <a:pt x="121" y="5"/>
                </a:cubicBezTo>
                <a:cubicBezTo>
                  <a:pt x="122" y="4"/>
                  <a:pt x="123" y="1"/>
                  <a:pt x="125" y="0"/>
                </a:cubicBezTo>
                <a:cubicBezTo>
                  <a:pt x="124" y="3"/>
                  <a:pt x="123" y="5"/>
                  <a:pt x="123" y="8"/>
                </a:cubicBezTo>
                <a:cubicBezTo>
                  <a:pt x="124" y="7"/>
                  <a:pt x="124" y="5"/>
                  <a:pt x="126" y="4"/>
                </a:cubicBezTo>
                <a:cubicBezTo>
                  <a:pt x="126" y="4"/>
                  <a:pt x="127" y="4"/>
                  <a:pt x="127" y="5"/>
                </a:cubicBezTo>
                <a:cubicBezTo>
                  <a:pt x="128" y="8"/>
                  <a:pt x="127" y="12"/>
                  <a:pt x="126" y="16"/>
                </a:cubicBezTo>
                <a:cubicBezTo>
                  <a:pt x="128" y="17"/>
                  <a:pt x="130" y="16"/>
                  <a:pt x="131" y="17"/>
                </a:cubicBezTo>
                <a:cubicBezTo>
                  <a:pt x="126" y="29"/>
                  <a:pt x="122" y="41"/>
                  <a:pt x="118" y="53"/>
                </a:cubicBezTo>
                <a:cubicBezTo>
                  <a:pt x="117" y="53"/>
                  <a:pt x="118" y="54"/>
                  <a:pt x="118" y="55"/>
                </a:cubicBezTo>
                <a:cubicBezTo>
                  <a:pt x="117" y="55"/>
                  <a:pt x="116" y="55"/>
                  <a:pt x="116" y="56"/>
                </a:cubicBezTo>
                <a:cubicBezTo>
                  <a:pt x="116" y="57"/>
                  <a:pt x="116" y="59"/>
                  <a:pt x="115" y="59"/>
                </a:cubicBezTo>
                <a:cubicBezTo>
                  <a:pt x="115" y="60"/>
                  <a:pt x="114" y="59"/>
                  <a:pt x="114" y="59"/>
                </a:cubicBezTo>
                <a:cubicBezTo>
                  <a:pt x="112" y="61"/>
                  <a:pt x="111" y="64"/>
                  <a:pt x="109" y="66"/>
                </a:cubicBezTo>
                <a:cubicBezTo>
                  <a:pt x="109" y="66"/>
                  <a:pt x="107" y="66"/>
                  <a:pt x="107" y="65"/>
                </a:cubicBezTo>
                <a:cubicBezTo>
                  <a:pt x="106" y="61"/>
                  <a:pt x="106" y="57"/>
                  <a:pt x="106" y="53"/>
                </a:cubicBezTo>
                <a:cubicBezTo>
                  <a:pt x="105" y="53"/>
                  <a:pt x="104" y="52"/>
                  <a:pt x="104" y="53"/>
                </a:cubicBezTo>
                <a:cubicBezTo>
                  <a:pt x="104" y="54"/>
                  <a:pt x="104" y="56"/>
                  <a:pt x="103" y="55"/>
                </a:cubicBezTo>
                <a:cubicBezTo>
                  <a:pt x="99" y="54"/>
                  <a:pt x="94" y="52"/>
                  <a:pt x="90" y="53"/>
                </a:cubicBezTo>
                <a:cubicBezTo>
                  <a:pt x="87" y="53"/>
                  <a:pt x="85" y="51"/>
                  <a:pt x="83" y="52"/>
                </a:cubicBezTo>
                <a:cubicBezTo>
                  <a:pt x="83" y="54"/>
                  <a:pt x="83" y="57"/>
                  <a:pt x="84" y="59"/>
                </a:cubicBezTo>
                <a:cubicBezTo>
                  <a:pt x="87" y="60"/>
                  <a:pt x="92" y="64"/>
                  <a:pt x="94" y="68"/>
                </a:cubicBezTo>
                <a:cubicBezTo>
                  <a:pt x="96" y="74"/>
                  <a:pt x="101" y="79"/>
                  <a:pt x="105" y="84"/>
                </a:cubicBezTo>
                <a:cubicBezTo>
                  <a:pt x="110" y="99"/>
                  <a:pt x="108" y="117"/>
                  <a:pt x="90" y="127"/>
                </a:cubicBezTo>
                <a:cubicBezTo>
                  <a:pt x="72" y="137"/>
                  <a:pt x="54" y="140"/>
                  <a:pt x="37" y="141"/>
                </a:cubicBezTo>
                <a:cubicBezTo>
                  <a:pt x="8" y="145"/>
                  <a:pt x="8" y="145"/>
                  <a:pt x="8" y="145"/>
                </a:cubicBezTo>
                <a:cubicBezTo>
                  <a:pt x="8" y="143"/>
                  <a:pt x="7" y="144"/>
                  <a:pt x="7" y="144"/>
                </a:cubicBezTo>
                <a:cubicBezTo>
                  <a:pt x="5" y="145"/>
                  <a:pt x="4" y="144"/>
                  <a:pt x="3" y="144"/>
                </a:cubicBezTo>
                <a:cubicBezTo>
                  <a:pt x="1" y="144"/>
                  <a:pt x="0" y="142"/>
                  <a:pt x="1" y="140"/>
                </a:cubicBezTo>
                <a:cubicBezTo>
                  <a:pt x="2" y="139"/>
                  <a:pt x="3" y="137"/>
                  <a:pt x="5" y="136"/>
                </a:cubicBezTo>
                <a:cubicBezTo>
                  <a:pt x="5" y="136"/>
                  <a:pt x="6" y="136"/>
                  <a:pt x="7" y="137"/>
                </a:cubicBezTo>
                <a:cubicBezTo>
                  <a:pt x="15" y="122"/>
                  <a:pt x="17" y="108"/>
                  <a:pt x="21" y="93"/>
                </a:cubicBezTo>
                <a:cubicBezTo>
                  <a:pt x="22" y="89"/>
                  <a:pt x="22" y="85"/>
                  <a:pt x="19" y="82"/>
                </a:cubicBezTo>
                <a:cubicBezTo>
                  <a:pt x="19" y="81"/>
                  <a:pt x="19" y="80"/>
                  <a:pt x="20" y="80"/>
                </a:cubicBezTo>
                <a:cubicBezTo>
                  <a:pt x="20" y="79"/>
                  <a:pt x="21" y="80"/>
                  <a:pt x="21" y="80"/>
                </a:cubicBezTo>
                <a:cubicBezTo>
                  <a:pt x="22" y="80"/>
                  <a:pt x="22" y="79"/>
                  <a:pt x="23" y="80"/>
                </a:cubicBezTo>
                <a:cubicBezTo>
                  <a:pt x="23" y="81"/>
                  <a:pt x="24" y="81"/>
                  <a:pt x="24" y="82"/>
                </a:cubicBezTo>
                <a:cubicBezTo>
                  <a:pt x="25" y="81"/>
                  <a:pt x="28" y="82"/>
                  <a:pt x="29" y="82"/>
                </a:cubicBezTo>
                <a:cubicBezTo>
                  <a:pt x="34" y="88"/>
                  <a:pt x="41" y="90"/>
                  <a:pt x="47" y="91"/>
                </a:cubicBezTo>
                <a:cubicBezTo>
                  <a:pt x="48" y="91"/>
                  <a:pt x="49" y="89"/>
                  <a:pt x="50" y="88"/>
                </a:cubicBezTo>
                <a:cubicBezTo>
                  <a:pt x="55" y="82"/>
                  <a:pt x="57" y="74"/>
                  <a:pt x="50" y="67"/>
                </a:cubicBezTo>
                <a:cubicBezTo>
                  <a:pt x="45" y="64"/>
                  <a:pt x="40" y="63"/>
                  <a:pt x="34" y="64"/>
                </a:cubicBezTo>
                <a:cubicBezTo>
                  <a:pt x="32" y="64"/>
                  <a:pt x="31" y="63"/>
                  <a:pt x="30" y="61"/>
                </a:cubicBezTo>
                <a:cubicBezTo>
                  <a:pt x="28" y="61"/>
                  <a:pt x="27" y="61"/>
                  <a:pt x="25" y="61"/>
                </a:cubicBezTo>
                <a:cubicBezTo>
                  <a:pt x="25" y="61"/>
                  <a:pt x="25" y="61"/>
                  <a:pt x="25" y="61"/>
                </a:cubicBezTo>
                <a:cubicBezTo>
                  <a:pt x="24" y="61"/>
                  <a:pt x="24" y="61"/>
                  <a:pt x="24" y="61"/>
                </a:cubicBezTo>
                <a:cubicBezTo>
                  <a:pt x="22" y="61"/>
                  <a:pt x="21" y="62"/>
                  <a:pt x="19" y="60"/>
                </a:cubicBezTo>
                <a:cubicBezTo>
                  <a:pt x="21" y="55"/>
                  <a:pt x="21" y="49"/>
                  <a:pt x="21" y="43"/>
                </a:cubicBezTo>
                <a:cubicBezTo>
                  <a:pt x="21" y="36"/>
                  <a:pt x="22" y="29"/>
                  <a:pt x="23" y="22"/>
                </a:cubicBezTo>
                <a:cubicBezTo>
                  <a:pt x="22" y="22"/>
                  <a:pt x="20" y="22"/>
                  <a:pt x="19" y="22"/>
                </a:cubicBezTo>
                <a:cubicBezTo>
                  <a:pt x="19" y="23"/>
                  <a:pt x="18" y="23"/>
                  <a:pt x="18" y="22"/>
                </a:cubicBezTo>
                <a:cubicBezTo>
                  <a:pt x="16" y="22"/>
                  <a:pt x="13" y="23"/>
                  <a:pt x="12" y="22"/>
                </a:cubicBezTo>
                <a:cubicBezTo>
                  <a:pt x="11" y="22"/>
                  <a:pt x="12" y="20"/>
                  <a:pt x="13" y="20"/>
                </a:cubicBezTo>
                <a:cubicBezTo>
                  <a:pt x="16" y="20"/>
                  <a:pt x="19" y="19"/>
                  <a:pt x="23" y="18"/>
                </a:cubicBezTo>
                <a:cubicBezTo>
                  <a:pt x="24" y="16"/>
                  <a:pt x="24" y="13"/>
                  <a:pt x="23" y="11"/>
                </a:cubicBezTo>
                <a:cubicBezTo>
                  <a:pt x="23" y="9"/>
                  <a:pt x="23" y="8"/>
                  <a:pt x="23" y="6"/>
                </a:cubicBezTo>
                <a:cubicBezTo>
                  <a:pt x="23" y="6"/>
                  <a:pt x="25" y="6"/>
                  <a:pt x="25" y="6"/>
                </a:cubicBezTo>
                <a:cubicBezTo>
                  <a:pt x="26" y="7"/>
                  <a:pt x="26" y="7"/>
                  <a:pt x="26" y="8"/>
                </a:cubicBezTo>
                <a:close/>
              </a:path>
            </a:pathLst>
          </a:custGeom>
          <a:solidFill>
            <a:srgbClr val="92AF53"/>
          </a:solidFill>
          <a:ln w="9525">
            <a:noFill/>
          </a:ln>
        </p:spPr>
        <p:txBody>
          <a:bodyPr/>
          <a:lstStyle/>
          <a:p>
            <a:endParaRPr lang="zh-CN" altLang="en-US"/>
          </a:p>
        </p:txBody>
      </p:sp>
      <p:sp>
        <p:nvSpPr>
          <p:cNvPr id="4" name="文本框 3"/>
          <p:cNvSpPr txBox="1"/>
          <p:nvPr/>
        </p:nvSpPr>
        <p:spPr>
          <a:xfrm>
            <a:off x="4472305" y="4721225"/>
            <a:ext cx="1656715" cy="1168400"/>
          </a:xfrm>
          <a:prstGeom prst="rect">
            <a:avLst/>
          </a:prstGeom>
          <a:noFill/>
        </p:spPr>
        <p:txBody>
          <a:bodyPr wrap="square" rtlCol="0">
            <a:spAutoFit/>
          </a:bodyPr>
          <a:lstStyle/>
          <a:p>
            <a:r>
              <a:rPr lang="da-DK" altLang="zh-CN" sz="1400" noProof="0">
                <a:solidFill>
                  <a:schemeClr val="tx1">
                    <a:lumMod val="75000"/>
                    <a:lumOff val="25000"/>
                  </a:schemeClr>
                </a:solidFill>
                <a:latin typeface="+mn-ea"/>
                <a:ea typeface="+mn-ea"/>
                <a:cs typeface="Arial" panose="020B0604020202020204" pitchFamily="34" charset="0"/>
              </a:rPr>
              <a:t>验收意见可以有“通过验收”（包括整改后通过）、“不通过验收”和“结题”三种结论。</a:t>
            </a:r>
            <a:endParaRPr lang="da-DK" altLang="zh-CN" sz="1400" noProof="0">
              <a:solidFill>
                <a:schemeClr val="tx1">
                  <a:lumMod val="75000"/>
                  <a:lumOff val="25000"/>
                </a:schemeClr>
              </a:solidFill>
              <a:latin typeface="+mn-ea"/>
              <a:ea typeface="+mn-ea"/>
              <a:cs typeface="Arial" panose="020B0604020202020204" pitchFamily="34" charset="0"/>
            </a:endParaRPr>
          </a:p>
        </p:txBody>
      </p:sp>
      <p:sp>
        <p:nvSpPr>
          <p:cNvPr id="3074" name="MH_PageTitle"/>
          <p:cNvSpPr>
            <a:spLocks noGrp="1"/>
          </p:cNvSpPr>
          <p:nvPr>
            <p:ph type="title"/>
          </p:nvPr>
        </p:nvSpPr>
        <p:spPr>
          <a:xfrm>
            <a:off x="373063" y="1273175"/>
            <a:ext cx="8142288" cy="909638"/>
          </a:xfrm>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1">
                <a:ln>
                  <a:noFill/>
                </a:ln>
                <a:solidFill>
                  <a:srgbClr val="160B11"/>
                </a:solidFill>
                <a:effectLst>
                  <a:outerShdw blurRad="38100" dist="38100" dir="2700000" algn="tl">
                    <a:srgbClr val="000000">
                      <a:alpha val="43137"/>
                    </a:srgbClr>
                  </a:outerShdw>
                </a:effectLst>
                <a:uLnTx/>
                <a:uFillTx/>
                <a:latin typeface="+mj-lt"/>
                <a:ea typeface="+mj-ea"/>
                <a:cs typeface="+mj-cs"/>
                <a:sym typeface="+mn-ea"/>
              </a:rPr>
              <a:t>（四）项目验收</a:t>
            </a:r>
            <a:endParaRPr kumimoji="0" lang="zh-CN" altLang="en-US" sz="3600" b="1" i="0" u="none" strike="noStrike" kern="1200" cap="none" spc="0" normalizeH="0" baseline="0" noProof="1">
              <a:ln>
                <a:noFill/>
              </a:ln>
              <a:solidFill>
                <a:srgbClr val="160B11"/>
              </a:solidFill>
              <a:effectLst>
                <a:outerShdw blurRad="38100" dist="38100" dir="2700000" algn="tl">
                  <a:srgbClr val="000000">
                    <a:alpha val="43137"/>
                  </a:srgbClr>
                </a:outerShdw>
              </a:effectLst>
              <a:uLnTx/>
              <a:uFillTx/>
              <a:latin typeface="+mj-lt"/>
              <a:ea typeface="+mj-ea"/>
              <a:cs typeface="+mj-cs"/>
              <a:sym typeface="+mn-ea"/>
            </a:endParaRPr>
          </a:p>
        </p:txBody>
      </p:sp>
      <p:sp>
        <p:nvSpPr>
          <p:cNvPr id="3" name="MH_PageTitle"/>
          <p:cNvSpPr>
            <a:spLocks noGrp="1"/>
          </p:cNvSpPr>
          <p:nvPr/>
        </p:nvSpPr>
        <p:spPr>
          <a:xfrm>
            <a:off x="392430" y="1770380"/>
            <a:ext cx="8462645" cy="909955"/>
          </a:xfrm>
          <a:prstGeom prst="rect">
            <a:avLst/>
          </a:prstGeom>
          <a:noFill/>
          <a:ln w="9525">
            <a:noFill/>
            <a:miter/>
          </a:ln>
        </p:spPr>
        <p:txBody>
          <a:bodyPr vert="horz" wrap="square" lIns="91440" tIns="45720" rIns="91440" bIns="45720" numCol="1" anchor="ctr" anchorCtr="0" compatLnSpc="1"/>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i="0" u="none" strike="noStrike" kern="1200" cap="none" spc="0" normalizeH="0" baseline="0" noProof="1">
                <a:ln>
                  <a:noFill/>
                </a:ln>
                <a:solidFill>
                  <a:srgbClr val="160B11"/>
                </a:solidFill>
                <a:effectLst>
                  <a:outerShdw blurRad="38100" dist="38100" dir="2700000" algn="tl">
                    <a:srgbClr val="000000">
                      <a:alpha val="43137"/>
                    </a:srgbClr>
                  </a:outerShdw>
                </a:effectLst>
                <a:uLnTx/>
                <a:uFillTx/>
                <a:latin typeface="宋体" panose="02010600030101010101" pitchFamily="2" charset="-122"/>
                <a:ea typeface="宋体" panose="02010600030101010101" pitchFamily="2" charset="-122"/>
                <a:cs typeface="+mj-cs"/>
                <a:sym typeface="+mn-ea"/>
              </a:rPr>
              <a:t> </a:t>
            </a:r>
            <a:r>
              <a:rPr kumimoji="0" lang="zh-CN" altLang="en-US" sz="1800" i="0" u="none" strike="noStrike" kern="1200" cap="none" spc="0" normalizeH="0" baseline="0" noProof="1">
                <a:ln>
                  <a:noFill/>
                </a:ln>
                <a:solidFill>
                  <a:srgbClr val="160B11"/>
                </a:solidFill>
                <a:effectLst>
                  <a:outerShdw blurRad="38100" dist="38100" dir="2700000" algn="tl">
                    <a:srgbClr val="000000">
                      <a:alpha val="43137"/>
                    </a:srgbClr>
                  </a:outerShdw>
                </a:effectLst>
                <a:uLnTx/>
                <a:uFillTx/>
                <a:latin typeface="宋体" panose="02010600030101010101" pitchFamily="2" charset="-122"/>
                <a:ea typeface="宋体" panose="02010600030101010101" pitchFamily="2" charset="-122"/>
                <a:cs typeface="+mj-cs"/>
                <a:sym typeface="+mn-ea"/>
              </a:rPr>
              <a:t>按照《宁夏回族自治区科技计划项目暂行办法》（宁科规发〔</a:t>
            </a:r>
            <a:r>
              <a:rPr kumimoji="0" lang="en-US" altLang="zh-CN" sz="1800" i="0" u="none" strike="noStrike" kern="1200" cap="none" spc="0" normalizeH="0" baseline="0" noProof="1">
                <a:ln>
                  <a:noFill/>
                </a:ln>
                <a:solidFill>
                  <a:srgbClr val="160B11"/>
                </a:solidFill>
                <a:effectLst>
                  <a:outerShdw blurRad="38100" dist="38100" dir="2700000" algn="tl">
                    <a:srgbClr val="000000">
                      <a:alpha val="43137"/>
                    </a:srgbClr>
                  </a:outerShdw>
                </a:effectLst>
                <a:uLnTx/>
                <a:uFillTx/>
                <a:latin typeface="宋体" panose="02010600030101010101" pitchFamily="2" charset="-122"/>
                <a:ea typeface="宋体" panose="02010600030101010101" pitchFamily="2" charset="-122"/>
                <a:cs typeface="+mj-cs"/>
                <a:sym typeface="+mn-ea"/>
              </a:rPr>
              <a:t>2018</a:t>
            </a:r>
            <a:r>
              <a:rPr kumimoji="0" lang="zh-CN" altLang="en-US" sz="1800" i="0" u="none" strike="noStrike" kern="1200" cap="none" spc="0" normalizeH="0" baseline="0" noProof="1">
                <a:ln>
                  <a:noFill/>
                </a:ln>
                <a:solidFill>
                  <a:srgbClr val="160B11"/>
                </a:solidFill>
                <a:effectLst>
                  <a:outerShdw blurRad="38100" dist="38100" dir="2700000" algn="tl">
                    <a:srgbClr val="000000">
                      <a:alpha val="43137"/>
                    </a:srgbClr>
                  </a:outerShdw>
                </a:effectLst>
                <a:uLnTx/>
                <a:uFillTx/>
                <a:latin typeface="宋体" panose="02010600030101010101" pitchFamily="2" charset="-122"/>
                <a:ea typeface="宋体" panose="02010600030101010101" pitchFamily="2" charset="-122"/>
                <a:cs typeface="+mj-cs"/>
                <a:sym typeface="+mn-ea"/>
              </a:rPr>
              <a:t>〕</a:t>
            </a:r>
            <a:r>
              <a:rPr kumimoji="0" lang="en-US" altLang="zh-CN" sz="1800" i="0" u="none" strike="noStrike" kern="1200" cap="none" spc="0" normalizeH="0" baseline="0" noProof="1">
                <a:ln>
                  <a:noFill/>
                </a:ln>
                <a:solidFill>
                  <a:srgbClr val="160B11"/>
                </a:solidFill>
                <a:effectLst>
                  <a:outerShdw blurRad="38100" dist="38100" dir="2700000" algn="tl">
                    <a:srgbClr val="000000">
                      <a:alpha val="43137"/>
                    </a:srgbClr>
                  </a:outerShdw>
                </a:effectLst>
                <a:uLnTx/>
                <a:uFillTx/>
                <a:latin typeface="宋体" panose="02010600030101010101" pitchFamily="2" charset="-122"/>
                <a:ea typeface="宋体" panose="02010600030101010101" pitchFamily="2" charset="-122"/>
                <a:cs typeface="+mj-cs"/>
                <a:sym typeface="+mn-ea"/>
              </a:rPr>
              <a:t>12</a:t>
            </a:r>
            <a:r>
              <a:rPr kumimoji="0" lang="zh-CN" altLang="en-US" sz="1800" i="0" u="none" strike="noStrike" kern="1200" cap="none" spc="0" normalizeH="0" baseline="0" noProof="1">
                <a:ln>
                  <a:noFill/>
                </a:ln>
                <a:solidFill>
                  <a:srgbClr val="160B11"/>
                </a:solidFill>
                <a:effectLst>
                  <a:outerShdw blurRad="38100" dist="38100" dir="2700000" algn="tl">
                    <a:srgbClr val="000000">
                      <a:alpha val="43137"/>
                    </a:srgbClr>
                  </a:outerShdw>
                </a:effectLst>
                <a:uLnTx/>
                <a:uFillTx/>
                <a:latin typeface="宋体" panose="02010600030101010101" pitchFamily="2" charset="-122"/>
                <a:ea typeface="宋体" panose="02010600030101010101" pitchFamily="2" charset="-122"/>
                <a:cs typeface="+mj-cs"/>
                <a:sym typeface="+mn-ea"/>
              </a:rPr>
              <a:t>号）执行。</a:t>
            </a:r>
            <a:endParaRPr kumimoji="0" lang="zh-CN" altLang="en-US" sz="1800" i="0" u="none" strike="noStrike" kern="1200" cap="none" spc="0" normalizeH="0" baseline="0" noProof="1">
              <a:ln>
                <a:noFill/>
              </a:ln>
              <a:solidFill>
                <a:srgbClr val="160B11"/>
              </a:solidFill>
              <a:effectLst>
                <a:outerShdw blurRad="38100" dist="38100" dir="2700000" algn="tl">
                  <a:srgbClr val="000000">
                    <a:alpha val="43137"/>
                  </a:srgbClr>
                </a:outerShdw>
              </a:effectLst>
              <a:uLnTx/>
              <a:uFillTx/>
              <a:latin typeface="宋体" panose="02010600030101010101" pitchFamily="2" charset="-122"/>
              <a:ea typeface="宋体" panose="02010600030101010101" pitchFamily="2" charset="-122"/>
              <a:cs typeface="+mj-cs"/>
              <a:sym typeface="+mn-ea"/>
            </a:endParaRPr>
          </a:p>
        </p:txBody>
      </p:sp>
    </p:spTree>
    <p:custDataLst>
      <p:tags r:id="rId2"/>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Box 1"/>
          <p:cNvSpPr txBox="1"/>
          <p:nvPr/>
        </p:nvSpPr>
        <p:spPr>
          <a:xfrm>
            <a:off x="3867150" y="3895725"/>
            <a:ext cx="3306763" cy="1016000"/>
          </a:xfrm>
          <a:prstGeom prst="rect">
            <a:avLst/>
          </a:prstGeom>
          <a:noFill/>
          <a:ln w="9525">
            <a:noFill/>
          </a:ln>
        </p:spPr>
        <p:txBody>
          <a:bodyPr wrap="none" anchor="t">
            <a:spAutoFit/>
          </a:bodyPr>
          <a:lstStyle/>
          <a:p>
            <a:r>
              <a:rPr lang="en-US" altLang="zh-CN" sz="6000" dirty="0">
                <a:solidFill>
                  <a:srgbClr val="C00000"/>
                </a:solidFill>
                <a:latin typeface="Arial" panose="020B0604020202020204" pitchFamily="34" charset="0"/>
                <a:ea typeface="Kozuka Gothic Pr6N B" pitchFamily="34" charset="-128"/>
              </a:rPr>
              <a:t>THANKS</a:t>
            </a:r>
            <a:endParaRPr lang="en-US" altLang="zh-CN" sz="6000" dirty="0">
              <a:solidFill>
                <a:srgbClr val="C00000"/>
              </a:solidFill>
              <a:latin typeface="Arial" panose="020B0604020202020204" pitchFamily="34" charset="0"/>
              <a:ea typeface="Kozuka Gothic Pr6N B" pitchFamily="34" charset="-128"/>
            </a:endParaRPr>
          </a:p>
        </p:txBody>
      </p:sp>
      <p:sp>
        <p:nvSpPr>
          <p:cNvPr id="3" name="空心弧 2"/>
          <p:cNvSpPr/>
          <p:nvPr/>
        </p:nvSpPr>
        <p:spPr bwMode="auto">
          <a:xfrm rot="7086271">
            <a:off x="6497638" y="3662363"/>
            <a:ext cx="1482725" cy="1482725"/>
          </a:xfrm>
          <a:prstGeom prst="blockArc">
            <a:avLst>
              <a:gd name="adj1" fmla="val 5502533"/>
              <a:gd name="adj2" fmla="val 1980318"/>
              <a:gd name="adj3" fmla="val 1053"/>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TextBox 8"/>
          <p:cNvSpPr txBox="1">
            <a:spLocks noChangeArrowheads="1"/>
          </p:cNvSpPr>
          <p:nvPr/>
        </p:nvSpPr>
        <p:spPr bwMode="auto">
          <a:xfrm>
            <a:off x="4424363" y="4911725"/>
            <a:ext cx="2192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谢谢聆听</a:t>
            </a:r>
            <a:endParaRPr kumimoji="0" lang="zh-CN" altLang="en-US" sz="18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pic>
        <p:nvPicPr>
          <p:cNvPr id="95236" name="图片 2" descr="2Q`F2~T~90[XTZ_B)X~}(2G"/>
          <p:cNvPicPr>
            <a:picLocks noChangeAspect="1"/>
          </p:cNvPicPr>
          <p:nvPr/>
        </p:nvPicPr>
        <p:blipFill>
          <a:blip r:embed="rId1"/>
          <a:stretch>
            <a:fillRect/>
          </a:stretch>
        </p:blipFill>
        <p:spPr>
          <a:xfrm>
            <a:off x="-6350" y="-7937"/>
            <a:ext cx="9148763" cy="1281112"/>
          </a:xfrm>
          <a:prstGeom prst="rect">
            <a:avLst/>
          </a:prstGeom>
          <a:noFill/>
          <a:ln w="9525">
            <a:noFill/>
          </a:ln>
        </p:spPr>
      </p:pic>
      <p:pic>
        <p:nvPicPr>
          <p:cNvPr id="95237" name="图片 6"/>
          <p:cNvPicPr>
            <a:picLocks noChangeAspect="1"/>
          </p:cNvPicPr>
          <p:nvPr/>
        </p:nvPicPr>
        <p:blipFill>
          <a:blip r:embed="rId2"/>
          <a:stretch>
            <a:fillRect/>
          </a:stretch>
        </p:blipFill>
        <p:spPr>
          <a:xfrm>
            <a:off x="1117600" y="2208213"/>
            <a:ext cx="1858963" cy="1687512"/>
          </a:xfrm>
          <a:prstGeom prst="rect">
            <a:avLst/>
          </a:prstGeom>
          <a:noFill/>
          <a:ln w="9525">
            <a:noFill/>
          </a:ln>
        </p:spPr>
      </p:pic>
      <p:sp>
        <p:nvSpPr>
          <p:cNvPr id="62470" name="文本框 1"/>
          <p:cNvSpPr txBox="1"/>
          <p:nvPr/>
        </p:nvSpPr>
        <p:spPr>
          <a:xfrm>
            <a:off x="933450" y="3895725"/>
            <a:ext cx="2365375" cy="352425"/>
          </a:xfrm>
          <a:prstGeom prst="rect">
            <a:avLst/>
          </a:prstGeom>
          <a:noFill/>
          <a:ln w="9525">
            <a:noFill/>
          </a:ln>
        </p:spPr>
        <p:txBody>
          <a:bodyPr>
            <a:spAutoFit/>
          </a:bodyPr>
          <a:lstStyle/>
          <a:p>
            <a:pPr marR="0" defTabSz="914400" rtl="0">
              <a:buClrTx/>
              <a:buSzTx/>
              <a:buFont typeface="Arial" panose="020B0604020202020204" pitchFamily="34" charset="0"/>
              <a:buNone/>
              <a:defRPr/>
            </a:pPr>
            <a:r>
              <a:rPr kumimoji="0" lang="zh-CN" altLang="en-US" sz="1600" kern="1200" cap="none" spc="0" normalizeH="0" baseline="0" noProof="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宁夏科技厅微信公众号</a:t>
            </a:r>
            <a:endParaRPr kumimoji="0" lang="zh-CN" altLang="en-US" sz="1600" kern="1200" cap="none" spc="0" normalizeH="0" baseline="0" noProof="0" dirty="0" smtClean="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
        <p:nvSpPr>
          <p:cNvPr id="8" name="文本框 1"/>
          <p:cNvSpPr txBox="1"/>
          <p:nvPr/>
        </p:nvSpPr>
        <p:spPr>
          <a:xfrm>
            <a:off x="4067944" y="2420888"/>
            <a:ext cx="4320480" cy="338554"/>
          </a:xfrm>
          <a:prstGeom prst="rect">
            <a:avLst/>
          </a:prstGeom>
          <a:noFill/>
          <a:ln w="9525">
            <a:noFill/>
          </a:ln>
        </p:spPr>
        <p:txBody>
          <a:bodyPr wrap="square">
            <a:spAutoFit/>
          </a:bodyPr>
          <a:lstStyle/>
          <a:p>
            <a:pPr marR="0" defTabSz="914400" rtl="0">
              <a:buClrTx/>
              <a:buSzTx/>
              <a:buFont typeface="Arial" panose="020B0604020202020204" pitchFamily="34" charset="0"/>
              <a:buNone/>
              <a:defRPr/>
            </a:pPr>
            <a:r>
              <a:rPr kumimoji="0" lang="zh-CN" altLang="en-US" sz="1600" kern="1200" cap="none" spc="0" normalizeH="0" baseline="0" noProof="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科技厅社会发展科技处</a:t>
            </a:r>
            <a:r>
              <a:rPr kumimoji="0" lang="en-US" altLang="zh-CN" sz="1600" kern="1200" cap="none" spc="0" normalizeH="0" baseline="0" noProof="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 5032412  5057220</a:t>
            </a:r>
            <a:endParaRPr kumimoji="0" lang="zh-CN" altLang="en-US" sz="1600" kern="1200" cap="none" spc="0" normalizeH="0" baseline="0" noProof="0" dirty="0" smtClean="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
        <p:nvSpPr>
          <p:cNvPr id="9" name="文本框 1"/>
          <p:cNvSpPr txBox="1"/>
          <p:nvPr/>
        </p:nvSpPr>
        <p:spPr>
          <a:xfrm>
            <a:off x="5474981" y="2882692"/>
            <a:ext cx="2880320" cy="337185"/>
          </a:xfrm>
          <a:prstGeom prst="rect">
            <a:avLst/>
          </a:prstGeom>
          <a:noFill/>
          <a:ln w="9525">
            <a:noFill/>
          </a:ln>
        </p:spPr>
        <p:txBody>
          <a:bodyPr wrap="square">
            <a:spAutoFit/>
          </a:bodyPr>
          <a:lstStyle/>
          <a:p>
            <a:pPr marR="0" defTabSz="914400" rtl="0">
              <a:buClrTx/>
              <a:buSzTx/>
              <a:buFont typeface="Arial" panose="020B0604020202020204" pitchFamily="34" charset="0"/>
              <a:buNone/>
              <a:defRPr/>
            </a:pP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E-mail: nxsfc@163.com</a:t>
            </a:r>
            <a:endParaRPr kumimoji="0" lang="zh-CN" altLang="en-US" sz="1600" kern="1200" cap="none" spc="0" normalizeH="0" baseline="0" noProof="0" dirty="0" smtClean="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p:transition>
    <p:wheel spokes="3"/>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文本框 2"/>
          <p:cNvSpPr txBox="1"/>
          <p:nvPr/>
        </p:nvSpPr>
        <p:spPr>
          <a:xfrm>
            <a:off x="689134" y="1368901"/>
            <a:ext cx="7447360" cy="598805"/>
          </a:xfrm>
          <a:prstGeom prst="rect">
            <a:avLst/>
          </a:prstGeom>
          <a:noFill/>
          <a:ln w="9525">
            <a:noFill/>
          </a:ln>
        </p:spPr>
        <p:txBody>
          <a:bodyPr anchor="t">
            <a:spAutoFit/>
          </a:bodyPr>
          <a:lstStyle/>
          <a:p>
            <a:pPr>
              <a:buFont typeface="Arial" panose="020B0604020202020204" pitchFamily="34" charset="0"/>
            </a:pPr>
            <a:r>
              <a:rPr lang="zh-CN" altLang="en-US" sz="3300" dirty="0">
                <a:solidFill>
                  <a:srgbClr val="160B11"/>
                </a:solidFill>
                <a:latin typeface="黑体" panose="02010609060101010101" charset="-122"/>
                <a:ea typeface="黑体" panose="02010609060101010101" charset="-122"/>
              </a:rPr>
              <a:t>二、我区科技工作的创新发展</a:t>
            </a:r>
            <a:endParaRPr lang="zh-CN" altLang="en-US" sz="3300" dirty="0">
              <a:solidFill>
                <a:srgbClr val="160B11"/>
              </a:solidFill>
              <a:latin typeface="黑体" panose="02010609060101010101" charset="-122"/>
              <a:ea typeface="黑体" panose="02010609060101010101" charset="-122"/>
            </a:endParaRPr>
          </a:p>
        </p:txBody>
      </p:sp>
      <p:sp>
        <p:nvSpPr>
          <p:cNvPr id="5" name="文本框 4"/>
          <p:cNvSpPr txBox="1"/>
          <p:nvPr/>
        </p:nvSpPr>
        <p:spPr>
          <a:xfrm>
            <a:off x="619125" y="2471261"/>
            <a:ext cx="4824413" cy="969010"/>
          </a:xfrm>
          <a:prstGeom prst="rect">
            <a:avLst/>
          </a:prstGeom>
          <a:noFill/>
          <a:ln w="9525">
            <a:noFill/>
          </a:ln>
          <a:extLst>
            <a:ext uri="{909E8E84-426E-40DD-AFC4-6F175D3DCCD1}">
              <a14:hiddenFill xmlns:a14="http://schemas.microsoft.com/office/drawing/2010/main">
                <a:solidFill>
                  <a:schemeClr val="accent1">
                    <a:lumMod val="40000"/>
                    <a:lumOff val="60000"/>
                  </a:schemeClr>
                </a:solidFill>
              </a14:hiddenFill>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fontAlgn="base" hangingPunct="1">
              <a:lnSpc>
                <a:spcPct val="120000"/>
              </a:lnSpc>
              <a:spcBef>
                <a:spcPct val="0"/>
              </a:spcBef>
              <a:buNone/>
            </a:pPr>
            <a:r>
              <a:rPr lang="en-US" sz="2400" strike="noStrike" noProof="1">
                <a:solidFill>
                  <a:schemeClr val="tx1"/>
                </a:solidFill>
                <a:effectLst>
                  <a:outerShdw blurRad="38100" dist="19050" dir="2700000" algn="tl" rotWithShape="0">
                    <a:schemeClr val="dk1">
                      <a:alpha val="40000"/>
                    </a:schemeClr>
                  </a:outerShdw>
                </a:effectLst>
                <a:latin typeface="+mn-ea"/>
                <a:ea typeface="+mn-ea"/>
                <a:cs typeface="+mn-cs"/>
              </a:rPr>
              <a:t>    </a:t>
            </a:r>
            <a:r>
              <a:rPr sz="2400" b="1" strike="noStrike" noProof="1">
                <a:solidFill>
                  <a:srgbClr val="160B1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mn-cs"/>
              </a:rPr>
              <a:t>越是欠发达地区，越需要实施创新驱动</a:t>
            </a:r>
            <a:r>
              <a:rPr lang="zh-CN" sz="2400" b="1" strike="noStrike" noProof="1">
                <a:solidFill>
                  <a:srgbClr val="160B1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mn-cs"/>
              </a:rPr>
              <a:t>。</a:t>
            </a:r>
            <a:r>
              <a:rPr lang="en-US" sz="1800" strike="noStrike" noProof="1">
                <a:latin typeface="+mn-ea"/>
                <a:ea typeface="+mn-ea"/>
                <a:cs typeface="+mn-cs"/>
              </a:rPr>
              <a:t>   </a:t>
            </a:r>
            <a:r>
              <a:rPr lang="en-US" sz="1800" strike="noStrike" noProof="1">
                <a:latin typeface="+mn-lt"/>
                <a:ea typeface="+mn-ea"/>
                <a:cs typeface="+mn-cs"/>
              </a:rPr>
              <a:t>     </a:t>
            </a:r>
            <a:endParaRPr sz="2100" strike="noStrike" noProof="1">
              <a:solidFill>
                <a:schemeClr val="tx1"/>
              </a:solidFill>
              <a:effectLst>
                <a:outerShdw blurRad="38100" dist="19050" dir="2700000" algn="tl" rotWithShape="0">
                  <a:schemeClr val="dk1">
                    <a:alpha val="40000"/>
                  </a:schemeClr>
                </a:outerShdw>
              </a:effectLst>
            </a:endParaRPr>
          </a:p>
        </p:txBody>
      </p:sp>
      <p:sp>
        <p:nvSpPr>
          <p:cNvPr id="11" name="文本框 10"/>
          <p:cNvSpPr txBox="1"/>
          <p:nvPr/>
        </p:nvSpPr>
        <p:spPr>
          <a:xfrm>
            <a:off x="635794" y="3753326"/>
            <a:ext cx="4807744" cy="1846580"/>
          </a:xfrm>
          <a:prstGeom prst="rect">
            <a:avLst/>
          </a:prstGeom>
          <a:noFill/>
          <a:ln w="9525">
            <a:noFill/>
          </a:ln>
          <a:extLst>
            <a:ext uri="{909E8E84-426E-40DD-AFC4-6F175D3DCCD1}">
              <a14:hiddenFill xmlns:a14="http://schemas.microsoft.com/office/drawing/2010/main">
                <a:solidFill>
                  <a:schemeClr val="accent1">
                    <a:lumMod val="40000"/>
                    <a:lumOff val="60000"/>
                  </a:schemeClr>
                </a:solidFill>
              </a14:hiddenFill>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fontAlgn="base" hangingPunct="1">
              <a:lnSpc>
                <a:spcPct val="120000"/>
              </a:lnSpc>
              <a:spcBef>
                <a:spcPct val="0"/>
              </a:spcBef>
              <a:buNone/>
            </a:pPr>
            <a:r>
              <a:rPr lang="en-US" sz="2400" strike="noStrike" noProof="1">
                <a:solidFill>
                  <a:schemeClr val="tx1"/>
                </a:solidFill>
                <a:effectLst>
                  <a:outerShdw blurRad="38100" dist="19050" dir="2700000" algn="tl" rotWithShape="0">
                    <a:schemeClr val="dk1">
                      <a:alpha val="40000"/>
                    </a:schemeClr>
                  </a:outerShdw>
                </a:effectLst>
                <a:latin typeface="+mn-ea"/>
                <a:ea typeface="+mn-ea"/>
                <a:cs typeface="+mn-cs"/>
              </a:rPr>
              <a:t>    </a:t>
            </a:r>
            <a:r>
              <a:rPr sz="2400" b="1" strike="noStrike" noProof="1" smtClean="0">
                <a:solidFill>
                  <a:srgbClr val="160B1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mn-cs"/>
              </a:rPr>
              <a:t>欠发达地区可以通过东西部联动和对口支援等机制来增加科技创新力量</a:t>
            </a:r>
            <a:r>
              <a:rPr sz="2400" b="1" strike="noStrike" noProof="1">
                <a:solidFill>
                  <a:srgbClr val="160B1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mn-cs"/>
              </a:rPr>
              <a:t>，</a:t>
            </a:r>
            <a:r>
              <a:rPr sz="2400" b="1" strike="noStrike" noProof="1" smtClean="0">
                <a:solidFill>
                  <a:srgbClr val="160B1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mn-cs"/>
              </a:rPr>
              <a:t>以创新的思维和坚定的信心探索创新驱动发展新路。</a:t>
            </a:r>
            <a:r>
              <a:rPr lang="en-US" sz="1800" strike="noStrike" noProof="1" smtClean="0">
                <a:latin typeface="+mn-ea"/>
                <a:ea typeface="+mn-ea"/>
                <a:cs typeface="+mn-cs"/>
              </a:rPr>
              <a:t>   </a:t>
            </a:r>
            <a:r>
              <a:rPr lang="en-US" sz="1800" strike="noStrike" noProof="1" smtClean="0">
                <a:latin typeface="+mn-lt"/>
                <a:ea typeface="+mn-ea"/>
                <a:cs typeface="+mn-cs"/>
              </a:rPr>
              <a:t>     </a:t>
            </a:r>
            <a:endParaRPr sz="2100" strike="noStrike" noProof="1">
              <a:solidFill>
                <a:schemeClr val="tx1"/>
              </a:solidFill>
              <a:effectLst>
                <a:outerShdw blurRad="38100" dist="19050" dir="2700000" algn="tl" rotWithShape="0">
                  <a:schemeClr val="dk1">
                    <a:alpha val="40000"/>
                  </a:schemeClr>
                </a:outerShdw>
              </a:effectLst>
            </a:endParaRPr>
          </a:p>
        </p:txBody>
      </p:sp>
      <p:pic>
        <p:nvPicPr>
          <p:cNvPr id="25605" name="图片 9"/>
          <p:cNvPicPr>
            <a:picLocks noChangeAspect="1"/>
          </p:cNvPicPr>
          <p:nvPr/>
        </p:nvPicPr>
        <p:blipFill>
          <a:blip r:embed="rId1"/>
          <a:stretch>
            <a:fillRect/>
          </a:stretch>
        </p:blipFill>
        <p:spPr>
          <a:xfrm>
            <a:off x="5580063" y="2394744"/>
            <a:ext cx="3092054" cy="2126456"/>
          </a:xfrm>
          <a:prstGeom prst="rect">
            <a:avLst/>
          </a:prstGeom>
          <a:noFill/>
          <a:ln w="9525">
            <a:noFill/>
          </a:ln>
        </p:spPr>
      </p:pic>
      <p:sp>
        <p:nvSpPr>
          <p:cNvPr id="12" name="文本框 11"/>
          <p:cNvSpPr txBox="1"/>
          <p:nvPr/>
        </p:nvSpPr>
        <p:spPr>
          <a:xfrm>
            <a:off x="5238750" y="4947285"/>
            <a:ext cx="3239770" cy="530225"/>
          </a:xfrm>
          <a:prstGeom prst="rect">
            <a:avLst/>
          </a:prstGeom>
          <a:noFill/>
          <a:ln w="9525">
            <a:noFill/>
          </a:ln>
          <a:extLst>
            <a:ext uri="{909E8E84-426E-40DD-AFC4-6F175D3DCCD1}">
              <a14:hiddenFill xmlns:a14="http://schemas.microsoft.com/office/drawing/2010/main">
                <a:solidFill>
                  <a:schemeClr val="accent1">
                    <a:lumMod val="40000"/>
                    <a:lumOff val="60000"/>
                  </a:schemeClr>
                </a:solidFill>
              </a14:hiddenFill>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fontAlgn="base" hangingPunct="1">
              <a:lnSpc>
                <a:spcPct val="120000"/>
              </a:lnSpc>
              <a:spcBef>
                <a:spcPct val="0"/>
              </a:spcBef>
              <a:buNone/>
            </a:pPr>
            <a:r>
              <a:rPr lang="en-US" sz="2400" strike="noStrike" noProof="1">
                <a:solidFill>
                  <a:schemeClr val="tx1"/>
                </a:solidFill>
                <a:effectLst>
                  <a:outerShdw blurRad="38100" dist="19050" dir="2700000" algn="tl" rotWithShape="0">
                    <a:schemeClr val="dk1">
                      <a:alpha val="40000"/>
                    </a:schemeClr>
                  </a:outerShdw>
                </a:effectLst>
                <a:latin typeface="+mn-ea"/>
                <a:ea typeface="+mn-ea"/>
                <a:cs typeface="+mn-cs"/>
              </a:rPr>
              <a:t>  </a:t>
            </a:r>
            <a:r>
              <a:rPr lang="zh-CN" altLang="en-US" sz="2400" i="1" strike="noStrike" noProof="1">
                <a:ln w="22225">
                  <a:solidFill>
                    <a:schemeClr val="accent2"/>
                  </a:solidFill>
                  <a:prstDash val="solid"/>
                </a:ln>
                <a:solidFill>
                  <a:schemeClr val="accent2">
                    <a:lumMod val="40000"/>
                    <a:lumOff val="60000"/>
                  </a:schemeClr>
                </a:solidFill>
                <a:effectLst/>
                <a:latin typeface="+mn-ea"/>
                <a:ea typeface="+mn-ea"/>
                <a:cs typeface="+mn-cs"/>
              </a:rPr>
              <a:t>社会主义是干出来的！</a:t>
            </a:r>
            <a:r>
              <a:rPr lang="en-US" sz="1800" strike="noStrike" noProof="1">
                <a:latin typeface="+mn-ea"/>
                <a:ea typeface="+mn-ea"/>
                <a:cs typeface="+mn-cs"/>
              </a:rPr>
              <a:t>   </a:t>
            </a:r>
            <a:r>
              <a:rPr lang="en-US" sz="1800" strike="noStrike" noProof="1">
                <a:latin typeface="+mn-lt"/>
                <a:ea typeface="+mn-ea"/>
                <a:cs typeface="+mn-cs"/>
              </a:rPr>
              <a:t>     </a:t>
            </a:r>
            <a:endParaRPr sz="2100" strike="noStrike" noProof="1">
              <a:solidFill>
                <a:schemeClr val="tx1"/>
              </a:solidFill>
              <a:effectLst>
                <a:outerShdw blurRad="38100" dist="19050" dir="2700000" algn="tl" rotWithShape="0">
                  <a:schemeClr val="dk1">
                    <a:alpha val="40000"/>
                  </a:schemeClr>
                </a:outerShdw>
              </a:effectLst>
            </a:endParaRPr>
          </a:p>
        </p:txBody>
      </p:sp>
      <p:pic>
        <p:nvPicPr>
          <p:cNvPr id="44035" name="图片 2" descr="2Q`F2~T~90[XTZ_B)X~}(2G"/>
          <p:cNvPicPr>
            <a:picLocks noChangeAspect="1"/>
          </p:cNvPicPr>
          <p:nvPr/>
        </p:nvPicPr>
        <p:blipFill>
          <a:blip r:embed="rId2"/>
          <a:stretch>
            <a:fillRect/>
          </a:stretch>
        </p:blipFill>
        <p:spPr>
          <a:xfrm>
            <a:off x="-6350" y="-7937"/>
            <a:ext cx="9148763" cy="1281112"/>
          </a:xfrm>
          <a:prstGeom prst="rect">
            <a:avLst/>
          </a:prstGeom>
          <a:noFill/>
          <a:ln w="9525">
            <a:noFill/>
          </a:ln>
        </p:spPr>
      </p:pic>
    </p:spTree>
  </p:cSld>
  <p:clrMapOvr>
    <a:masterClrMapping/>
  </p:clrMapOvr>
  <p:transition>
    <p:wheel spokes="3"/>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47395" y="1670050"/>
            <a:ext cx="4983480" cy="1115060"/>
          </a:xfrm>
          <a:prstGeom prst="rect">
            <a:avLst/>
          </a:prstGeom>
          <a:noFill/>
          <a:ln w="9525">
            <a:noFill/>
          </a:ln>
          <a:extLst>
            <a:ext uri="{909E8E84-426E-40DD-AFC4-6F175D3DCCD1}">
              <a14:hiddenFill xmlns:a14="http://schemas.microsoft.com/office/drawing/2010/main">
                <a:solidFill>
                  <a:schemeClr val="accent1">
                    <a:lumMod val="40000"/>
                    <a:lumOff val="60000"/>
                  </a:schemeClr>
                </a:solidFill>
              </a14:hiddenFill>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fontAlgn="base" hangingPunct="1">
              <a:lnSpc>
                <a:spcPct val="120000"/>
              </a:lnSpc>
              <a:spcBef>
                <a:spcPct val="0"/>
              </a:spcBef>
              <a:buNone/>
            </a:pPr>
            <a:r>
              <a:rPr lang="zh-CN" altLang="en-US" b="1" strike="noStrike" noProof="1">
                <a:solidFill>
                  <a:srgbClr val="160B1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mn-cs"/>
              </a:rPr>
              <a:t>宁夏第十二次党代会把创新驱动战略列为</a:t>
            </a:r>
            <a:r>
              <a:rPr lang="en-US" altLang="zh-CN" b="1" strike="noStrike" noProof="1">
                <a:solidFill>
                  <a:srgbClr val="160B1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mn-cs"/>
              </a:rPr>
              <a:t>“</a:t>
            </a:r>
            <a:r>
              <a:rPr lang="zh-CN" altLang="en-US" b="1" strike="noStrike" noProof="1">
                <a:solidFill>
                  <a:srgbClr val="160B1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mn-cs"/>
              </a:rPr>
              <a:t>三大战略</a:t>
            </a:r>
            <a:r>
              <a:rPr lang="en-US" altLang="zh-CN" b="1" strike="noStrike" noProof="1">
                <a:solidFill>
                  <a:srgbClr val="160B1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mn-cs"/>
              </a:rPr>
              <a:t>”</a:t>
            </a:r>
            <a:r>
              <a:rPr lang="zh-CN" altLang="en-US" b="1" strike="noStrike" noProof="1">
                <a:solidFill>
                  <a:srgbClr val="160B1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mn-cs"/>
              </a:rPr>
              <a:t>之首</a:t>
            </a:r>
            <a:r>
              <a:rPr lang="en-US" strike="noStrike" noProof="1">
                <a:latin typeface="+mn-ea"/>
                <a:ea typeface="+mn-ea"/>
                <a:cs typeface="+mn-cs"/>
              </a:rPr>
              <a:t> </a:t>
            </a:r>
            <a:r>
              <a:rPr lang="en-US" sz="1800" strike="noStrike" noProof="1">
                <a:latin typeface="+mn-ea"/>
                <a:ea typeface="+mn-ea"/>
                <a:cs typeface="+mn-cs"/>
              </a:rPr>
              <a:t>  </a:t>
            </a:r>
            <a:r>
              <a:rPr lang="en-US" sz="1800" strike="noStrike" noProof="1">
                <a:latin typeface="+mn-lt"/>
                <a:ea typeface="+mn-ea"/>
                <a:cs typeface="+mn-cs"/>
              </a:rPr>
              <a:t>     </a:t>
            </a:r>
            <a:endParaRPr sz="2100" strike="noStrike" noProof="1">
              <a:solidFill>
                <a:schemeClr val="tx1"/>
              </a:solidFill>
              <a:effectLst>
                <a:outerShdw blurRad="38100" dist="19050" dir="2700000" algn="tl" rotWithShape="0">
                  <a:schemeClr val="dk1">
                    <a:alpha val="40000"/>
                  </a:schemeClr>
                </a:outerShdw>
              </a:effectLst>
            </a:endParaRPr>
          </a:p>
        </p:txBody>
      </p:sp>
      <p:sp>
        <p:nvSpPr>
          <p:cNvPr id="4" name="文本框 3"/>
          <p:cNvSpPr txBox="1"/>
          <p:nvPr/>
        </p:nvSpPr>
        <p:spPr>
          <a:xfrm>
            <a:off x="2028508" y="3440748"/>
            <a:ext cx="2195513" cy="534035"/>
          </a:xfrm>
          <a:prstGeom prst="rect">
            <a:avLst/>
          </a:prstGeom>
          <a:solidFill>
            <a:schemeClr val="bg2">
              <a:lumMod val="75000"/>
            </a:schemeClr>
          </a:solidFill>
          <a:ln w="9525">
            <a:noFill/>
          </a:ln>
          <a:effectLst>
            <a:glow rad="101600">
              <a:schemeClr val="accent4">
                <a:satMod val="175000"/>
                <a:alpha val="40000"/>
              </a:schemeClr>
            </a:glow>
          </a:effec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fontAlgn="base" hangingPunct="1">
              <a:lnSpc>
                <a:spcPct val="120000"/>
              </a:lnSpc>
              <a:spcBef>
                <a:spcPct val="0"/>
              </a:spcBef>
              <a:buNone/>
            </a:pPr>
            <a:r>
              <a:rPr lang="zh-CN" altLang="en-US" sz="2400" b="1" strike="noStrike" noProof="1">
                <a:solidFill>
                  <a:schemeClr val="tx2">
                    <a:lumMod val="75000"/>
                  </a:schemeClr>
                </a:solidFill>
                <a:effectLst>
                  <a:outerShdw blurRad="38100" dist="101600" dir="2700000" algn="tl" rotWithShape="0">
                    <a:schemeClr val="dk1">
                      <a:alpha val="40000"/>
                    </a:schemeClr>
                  </a:outerShdw>
                </a:effectLst>
                <a:latin typeface="黑体" panose="02010609060101010101" charset="-122"/>
                <a:ea typeface="黑体" panose="02010609060101010101" charset="-122"/>
                <a:cs typeface="+mn-cs"/>
              </a:rPr>
              <a:t>创新驱动战略</a:t>
            </a:r>
            <a:r>
              <a:rPr lang="en-US" sz="2100" strike="noStrike" noProof="1">
                <a:latin typeface="+mn-ea"/>
                <a:ea typeface="+mn-ea"/>
                <a:cs typeface="+mn-cs"/>
              </a:rPr>
              <a:t>  </a:t>
            </a:r>
            <a:r>
              <a:rPr lang="en-US" sz="1800" strike="noStrike" noProof="1">
                <a:latin typeface="+mn-lt"/>
                <a:ea typeface="+mn-ea"/>
                <a:cs typeface="+mn-cs"/>
              </a:rPr>
              <a:t>     </a:t>
            </a:r>
            <a:endParaRPr sz="2100" strike="noStrike" noProof="1">
              <a:solidFill>
                <a:schemeClr val="tx1"/>
              </a:solidFill>
              <a:effectLst>
                <a:outerShdw blurRad="38100" dist="19050" dir="2700000" algn="tl" rotWithShape="0">
                  <a:schemeClr val="dk1">
                    <a:alpha val="40000"/>
                  </a:schemeClr>
                </a:outerShdw>
              </a:effectLst>
            </a:endParaRPr>
          </a:p>
        </p:txBody>
      </p:sp>
      <p:sp>
        <p:nvSpPr>
          <p:cNvPr id="7" name="文本框 6"/>
          <p:cNvSpPr txBox="1"/>
          <p:nvPr/>
        </p:nvSpPr>
        <p:spPr>
          <a:xfrm>
            <a:off x="2028825" y="4905216"/>
            <a:ext cx="2194322" cy="534035"/>
          </a:xfrm>
          <a:prstGeom prst="rect">
            <a:avLst/>
          </a:prstGeom>
          <a:solidFill>
            <a:schemeClr val="bg2">
              <a:lumMod val="75000"/>
            </a:schemeClr>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algn="ctr" eaLnBrk="1" fontAlgn="base" hangingPunct="1">
              <a:lnSpc>
                <a:spcPct val="120000"/>
              </a:lnSpc>
              <a:buNone/>
            </a:pPr>
            <a:r>
              <a:rPr lang="zh-CN" altLang="en-US" sz="2400" b="1" strike="noStrike" noProof="1">
                <a:solidFill>
                  <a:schemeClr val="tx2">
                    <a:lumMod val="75000"/>
                  </a:schemeClr>
                </a:solidFill>
                <a:effectLst>
                  <a:outerShdw blurRad="38100" dist="101600" dir="2700000" algn="tl" rotWithShape="0">
                    <a:schemeClr val="dk1">
                      <a:alpha val="40000"/>
                    </a:schemeClr>
                  </a:outerShdw>
                </a:effectLst>
                <a:latin typeface="黑体" panose="02010609060101010101" charset="-122"/>
                <a:ea typeface="黑体" panose="02010609060101010101" charset="-122"/>
                <a:cs typeface="+mn-cs"/>
                <a:sym typeface="+mn-ea"/>
              </a:rPr>
              <a:t>生态立区战略       </a:t>
            </a:r>
            <a:endParaRPr lang="zh-CN" altLang="en-US" sz="2400" b="1" strike="noStrike" noProof="1">
              <a:solidFill>
                <a:schemeClr val="tx2">
                  <a:lumMod val="75000"/>
                </a:schemeClr>
              </a:solidFill>
              <a:effectLst>
                <a:outerShdw blurRad="38100" dist="101600" dir="2700000" algn="tl" rotWithShape="0">
                  <a:schemeClr val="dk1">
                    <a:alpha val="40000"/>
                  </a:schemeClr>
                </a:outerShdw>
              </a:effectLst>
              <a:latin typeface="黑体" panose="02010609060101010101" charset="-122"/>
              <a:ea typeface="黑体" panose="02010609060101010101" charset="-122"/>
              <a:sym typeface="+mn-ea"/>
            </a:endParaRPr>
          </a:p>
        </p:txBody>
      </p:sp>
      <p:sp>
        <p:nvSpPr>
          <p:cNvPr id="8" name="文本框 7"/>
          <p:cNvSpPr txBox="1"/>
          <p:nvPr/>
        </p:nvSpPr>
        <p:spPr>
          <a:xfrm>
            <a:off x="2027635" y="4172982"/>
            <a:ext cx="2195513" cy="534035"/>
          </a:xfrm>
          <a:prstGeom prst="rect">
            <a:avLst/>
          </a:prstGeom>
          <a:solidFill>
            <a:schemeClr val="bg2">
              <a:lumMod val="75000"/>
            </a:schemeClr>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algn="ctr" eaLnBrk="1" fontAlgn="base" hangingPunct="1">
              <a:lnSpc>
                <a:spcPct val="120000"/>
              </a:lnSpc>
              <a:buNone/>
            </a:pPr>
            <a:r>
              <a:rPr lang="zh-CN" altLang="en-US" sz="2400" b="1" strike="noStrike" noProof="1">
                <a:solidFill>
                  <a:schemeClr val="tx2">
                    <a:lumMod val="75000"/>
                  </a:schemeClr>
                </a:solidFill>
                <a:effectLst>
                  <a:outerShdw blurRad="38100" dist="101600" dir="2700000" algn="tl" rotWithShape="0">
                    <a:schemeClr val="dk1">
                      <a:alpha val="40000"/>
                    </a:schemeClr>
                  </a:outerShdw>
                </a:effectLst>
                <a:latin typeface="黑体" panose="02010609060101010101" charset="-122"/>
                <a:ea typeface="黑体" panose="02010609060101010101" charset="-122"/>
                <a:cs typeface="+mn-cs"/>
                <a:sym typeface="+mn-ea"/>
              </a:rPr>
              <a:t>脱贫富民战略       </a:t>
            </a:r>
            <a:endParaRPr lang="zh-CN" altLang="en-US" sz="2400" b="1" strike="noStrike" noProof="1">
              <a:solidFill>
                <a:schemeClr val="tx2">
                  <a:lumMod val="75000"/>
                </a:schemeClr>
              </a:solidFill>
              <a:effectLst>
                <a:outerShdw blurRad="38100" dist="101600" dir="2700000" algn="tl" rotWithShape="0">
                  <a:schemeClr val="dk1">
                    <a:alpha val="40000"/>
                  </a:schemeClr>
                </a:outerShdw>
              </a:effectLst>
              <a:latin typeface="黑体" panose="02010609060101010101" charset="-122"/>
              <a:ea typeface="黑体" panose="02010609060101010101" charset="-122"/>
              <a:sym typeface="+mn-ea"/>
            </a:endParaRPr>
          </a:p>
        </p:txBody>
      </p:sp>
      <p:pic>
        <p:nvPicPr>
          <p:cNvPr id="26628" name="图片 2"/>
          <p:cNvPicPr>
            <a:picLocks noChangeAspect="1"/>
          </p:cNvPicPr>
          <p:nvPr/>
        </p:nvPicPr>
        <p:blipFill>
          <a:blip r:embed="rId1"/>
          <a:stretch>
            <a:fillRect/>
          </a:stretch>
        </p:blipFill>
        <p:spPr>
          <a:xfrm>
            <a:off x="5201920" y="3800475"/>
            <a:ext cx="3279140" cy="2186940"/>
          </a:xfrm>
          <a:prstGeom prst="rect">
            <a:avLst/>
          </a:prstGeom>
          <a:noFill/>
          <a:ln w="9525">
            <a:noFill/>
          </a:ln>
        </p:spPr>
      </p:pic>
      <p:pic>
        <p:nvPicPr>
          <p:cNvPr id="26632" name="图片 8"/>
          <p:cNvPicPr>
            <a:picLocks noChangeAspect="1"/>
          </p:cNvPicPr>
          <p:nvPr/>
        </p:nvPicPr>
        <p:blipFill>
          <a:blip r:embed="rId2"/>
          <a:stretch>
            <a:fillRect/>
          </a:stretch>
        </p:blipFill>
        <p:spPr>
          <a:xfrm>
            <a:off x="5840095" y="1370330"/>
            <a:ext cx="1852295" cy="2278380"/>
          </a:xfrm>
          <a:prstGeom prst="rect">
            <a:avLst/>
          </a:prstGeom>
          <a:noFill/>
          <a:ln w="9525">
            <a:noFill/>
          </a:ln>
        </p:spPr>
      </p:pic>
      <p:pic>
        <p:nvPicPr>
          <p:cNvPr id="44035" name="图片 2" descr="2Q`F2~T~90[XTZ_B)X~}(2G"/>
          <p:cNvPicPr>
            <a:picLocks noChangeAspect="1"/>
          </p:cNvPicPr>
          <p:nvPr/>
        </p:nvPicPr>
        <p:blipFill>
          <a:blip r:embed="rId3"/>
          <a:stretch>
            <a:fillRect/>
          </a:stretch>
        </p:blipFill>
        <p:spPr>
          <a:xfrm>
            <a:off x="-6350" y="-7937"/>
            <a:ext cx="9148763" cy="1281112"/>
          </a:xfrm>
          <a:prstGeom prst="rect">
            <a:avLst/>
          </a:prstGeom>
          <a:noFill/>
          <a:ln w="9525">
            <a:noFill/>
          </a:ln>
        </p:spPr>
      </p:pic>
    </p:spTree>
  </p:cSld>
  <p:clrMapOvr>
    <a:masterClrMapping/>
  </p:clrMapOvr>
  <p:transition>
    <p:wheel spokes="3"/>
  </p:transition>
</p:sld>
</file>

<file path=ppt/tags/tag1.xml><?xml version="1.0" encoding="utf-8"?>
<p:tagLst xmlns:p="http://schemas.openxmlformats.org/presentationml/2006/main">
  <p:tag name="MH_TYPE" val="#NeiR#"/>
  <p:tag name="MH_NUMBER" val="3"/>
</p:tagLst>
</file>

<file path=ppt/tags/tag10.xml><?xml version="1.0" encoding="utf-8"?>
<p:tagLst xmlns:p="http://schemas.openxmlformats.org/presentationml/2006/main">
  <p:tag name="MH_TYPE" val="#NeiR#"/>
  <p:tag name="MH_NUMBER" val="3"/>
  <p:tag name="MH_CATEGORY" val="#YinZJG#"/>
  <p:tag name="MH_LAYOUT" val="TitleSubTitleText"/>
</p:tagLst>
</file>

<file path=ppt/tags/tag11.xml><?xml version="1.0" encoding="utf-8"?>
<p:tagLst xmlns:p="http://schemas.openxmlformats.org/presentationml/2006/main">
  <p:tag name="MH_TYPE" val="#NeiR#"/>
  <p:tag name="MH_NUMBER" val="3"/>
</p:tagLst>
</file>

<file path=ppt/tags/tag12.xml><?xml version="1.0" encoding="utf-8"?>
<p:tagLst xmlns:p="http://schemas.openxmlformats.org/presentationml/2006/main">
  <p:tag name="MH_TYPE" val="#NeiR#"/>
  <p:tag name="MH_NUMBER" val="3"/>
</p:tagLst>
</file>

<file path=ppt/tags/tag13.xml><?xml version="1.0" encoding="utf-8"?>
<p:tagLst xmlns:p="http://schemas.openxmlformats.org/presentationml/2006/main">
  <p:tag name="MH_TYPE" val="#NeiR#"/>
  <p:tag name="MH_NUMBER" val="3"/>
</p:tagLst>
</file>

<file path=ppt/tags/tag14.xml><?xml version="1.0" encoding="utf-8"?>
<p:tagLst xmlns:p="http://schemas.openxmlformats.org/presentationml/2006/main">
  <p:tag name="POCKET_APPLY_TIME" val="2019年1月31日"/>
  <p:tag name="POCKET_APPLY_TYPE" val="Slide"/>
  <p:tag name="APPLYTYPE" val="Other"/>
  <p:tag name="APPLYORDER" val="2"/>
</p:tagLst>
</file>

<file path=ppt/tags/tag15.xml><?xml version="1.0" encoding="utf-8"?>
<p:tagLst xmlns:p="http://schemas.openxmlformats.org/presentationml/2006/main">
  <p:tag name="POCKET_APPLY_TIME" val="2019年1月31日"/>
  <p:tag name="POCKET_APPLY_TYPE" val="Slide"/>
  <p:tag name="APPLYTYPE" val="SubTitle"/>
  <p:tag name="APPLYORDER" val="2"/>
</p:tagLst>
</file>

<file path=ppt/tags/tag16.xml><?xml version="1.0" encoding="utf-8"?>
<p:tagLst xmlns:p="http://schemas.openxmlformats.org/presentationml/2006/main">
  <p:tag name="POCKET_APPLY_TIME" val="2019年1月31日"/>
  <p:tag name="POCKET_APPLY_TYPE" val="Slide"/>
  <p:tag name="APPLYTYPE" val="Other"/>
  <p:tag name="APPLYORDER" val="2"/>
</p:tagLst>
</file>

<file path=ppt/tags/tag17.xml><?xml version="1.0" encoding="utf-8"?>
<p:tagLst xmlns:p="http://schemas.openxmlformats.org/presentationml/2006/main">
  <p:tag name="POCKET_APPLY_TIME" val="2019年1月31日"/>
  <p:tag name="POCKET_APPLY_TYPE" val="Slide"/>
  <p:tag name="APPLYTYPE" val="SubTitle"/>
  <p:tag name="APPLYORDER" val="2"/>
</p:tagLst>
</file>

<file path=ppt/tags/tag18.xml><?xml version="1.0" encoding="utf-8"?>
<p:tagLst xmlns:p="http://schemas.openxmlformats.org/presentationml/2006/main">
  <p:tag name="POCKET_APPLY_TIME" val="2019年1月31日"/>
  <p:tag name="POCKET_APPLY_TYPE" val="Slide"/>
  <p:tag name="APPLYTYPE" val="Other"/>
  <p:tag name="APPLYORDER" val="2"/>
</p:tagLst>
</file>

<file path=ppt/tags/tag19.xml><?xml version="1.0" encoding="utf-8"?>
<p:tagLst xmlns:p="http://schemas.openxmlformats.org/presentationml/2006/main">
  <p:tag name="POCKET_APPLY_TIME" val="2019年1月31日"/>
  <p:tag name="POCKET_APPLY_TYPE" val="Slide"/>
  <p:tag name="APPLYTYPE" val="SubTitle"/>
  <p:tag name="APPLYORDER" val="2"/>
</p:tagLst>
</file>

<file path=ppt/tags/tag2.xml><?xml version="1.0" encoding="utf-8"?>
<p:tagLst xmlns:p="http://schemas.openxmlformats.org/presentationml/2006/main">
  <p:tag name="MH_TYPE" val="#NeiR#"/>
  <p:tag name="MH_NUMBER" val="4"/>
  <p:tag name="MH_CATEGORY" val="#BingLLB#"/>
  <p:tag name="MH_LAYOUT" val="SubTitle"/>
</p:tagLst>
</file>

<file path=ppt/tags/tag20.xml><?xml version="1.0" encoding="utf-8"?>
<p:tagLst xmlns:p="http://schemas.openxmlformats.org/presentationml/2006/main">
  <p:tag name="POCKET_APPLY_TIME" val="2019年1月31日"/>
  <p:tag name="POCKET_APPLY_TYPE" val="Slide"/>
  <p:tag name="APPLYTYPE" val="SubTitle"/>
  <p:tag name="APPLYORDER" val="2"/>
</p:tagLst>
</file>

<file path=ppt/tags/tag21.xml><?xml version="1.0" encoding="utf-8"?>
<p:tagLst xmlns:p="http://schemas.openxmlformats.org/presentationml/2006/main">
  <p:tag name="MH_TYPE" val="#NeiR#"/>
  <p:tag name="MH_NUMBER" val="3"/>
</p:tagLst>
</file>

<file path=ppt/tags/tag22.xml><?xml version="1.0" encoding="utf-8"?>
<p:tagLst xmlns:p="http://schemas.openxmlformats.org/presentationml/2006/main">
  <p:tag name="MH_TYPE" val="#NeiR#"/>
  <p:tag name="MH_NUMBER" val="3"/>
  <p:tag name="MH_CATEGORY" val="#YinZJG#"/>
  <p:tag name="MH_LAYOUT" val="TitleSubTitleText"/>
</p:tagLst>
</file>

<file path=ppt/tags/tag23.xml><?xml version="1.0" encoding="utf-8"?>
<p:tagLst xmlns:p="http://schemas.openxmlformats.org/presentationml/2006/main">
  <p:tag name="MH_TYPE" val="#NeiR#"/>
  <p:tag name="MH_NUMBER" val="4"/>
  <p:tag name="MH_CATEGORY" val="#BingLLB#"/>
  <p:tag name="MH_LAYOUT" val="SubTitleText"/>
</p:tagLst>
</file>

<file path=ppt/tags/tag24.xml><?xml version="1.0" encoding="utf-8"?>
<p:tagLst xmlns:p="http://schemas.openxmlformats.org/presentationml/2006/main">
  <p:tag name="MH_TYPE" val="#NeiR#"/>
  <p:tag name="MH_NUMBER" val="大于六"/>
  <p:tag name="MH_CATEGORY" val="#BingLLB#"/>
  <p:tag name="MH_LAYOUT" val="SubTitle"/>
</p:tagLst>
</file>

<file path=ppt/tags/tag25.xml><?xml version="1.0" encoding="utf-8"?>
<p:tagLst xmlns:p="http://schemas.openxmlformats.org/presentationml/2006/main">
  <p:tag name="MH_TYPE" val="#NeiR#"/>
  <p:tag name="MH_NUMBER" val="3"/>
  <p:tag name="MH_CATEGORY" val="#YinZJG#"/>
  <p:tag name="MH_LAYOUT" val="TitleSubTitleText"/>
</p:tagLst>
</file>

<file path=ppt/tags/tag26.xml><?xml version="1.0" encoding="utf-8"?>
<p:tagLst xmlns:p="http://schemas.openxmlformats.org/presentationml/2006/main">
  <p:tag name="MH_TYPE" val="#NeiR#"/>
  <p:tag name="MH_NUMBER" val="4"/>
  <p:tag name="MH_CATEGORY" val="#BingLLB#"/>
  <p:tag name="MH_LAYOUT" val="SubTitle"/>
</p:tagLst>
</file>

<file path=ppt/tags/tag27.xml><?xml version="1.0" encoding="utf-8"?>
<p:tagLst xmlns:p="http://schemas.openxmlformats.org/presentationml/2006/main">
  <p:tag name="MH_TYPE" val="#NeiR#"/>
  <p:tag name="MH_NUMBER" val="3"/>
  <p:tag name="MH_CATEGORY" val="#BingLLB#"/>
  <p:tag name="MH_LAYOUT" val="SubTitleDesc"/>
</p:tagLst>
</file>

<file path=ppt/tags/tag28.xml><?xml version="1.0" encoding="utf-8"?>
<p:tagLst xmlns:p="http://schemas.openxmlformats.org/presentationml/2006/main">
  <p:tag name="MH_TYPE" val="#NeiR#"/>
  <p:tag name="MH_NUMBER" val="3"/>
  <p:tag name="MH_CATEGORY" val="#BingLLB#"/>
  <p:tag name="MH_LAYOUT" val="SubTitleDesc"/>
</p:tagLst>
</file>

<file path=ppt/tags/tag29.xml><?xml version="1.0" encoding="utf-8"?>
<p:tagLst xmlns:p="http://schemas.openxmlformats.org/presentationml/2006/main">
  <p:tag name="MH_TYPE" val="#NeiR#"/>
  <p:tag name="MH_NUMBER" val="3"/>
  <p:tag name="MH_CATEGORY" val="#BingLLB#"/>
  <p:tag name="MH_LAYOUT" val="SubTitleDesc"/>
</p:tagLst>
</file>

<file path=ppt/tags/tag3.xml><?xml version="1.0" encoding="utf-8"?>
<p:tagLst xmlns:p="http://schemas.openxmlformats.org/presentationml/2006/main">
  <p:tag name="MH_TYPE" val="#NeiR#"/>
  <p:tag name="MH_NUMBER" val="5"/>
  <p:tag name="MH_CATEGORY" val="#YinZJG#"/>
  <p:tag name="MH_LAYOUT" val="TitleSubTitleText"/>
</p:tagLst>
</file>

<file path=ppt/tags/tag30.xml><?xml version="1.0" encoding="utf-8"?>
<p:tagLst xmlns:p="http://schemas.openxmlformats.org/presentationml/2006/main">
  <p:tag name="MH_TYPE" val="#NeiR#"/>
  <p:tag name="MH_NUMBER" val="3"/>
  <p:tag name="MH_CATEGORY" val="#BingLLB#"/>
  <p:tag name="MH_LAYOUT" val="SubTitleDesc"/>
</p:tagLst>
</file>

<file path=ppt/tags/tag31.xml><?xml version="1.0" encoding="utf-8"?>
<p:tagLst xmlns:p="http://schemas.openxmlformats.org/presentationml/2006/main">
  <p:tag name="MH_TYPE" val="#NeiR#"/>
  <p:tag name="MH_NUMBER" val="3"/>
  <p:tag name="MH_CATEGORY" val="#BingLLB#"/>
  <p:tag name="MH_LAYOUT" val="SubTitleDesc"/>
</p:tagLst>
</file>

<file path=ppt/tags/tag32.xml><?xml version="1.0" encoding="utf-8"?>
<p:tagLst xmlns:p="http://schemas.openxmlformats.org/presentationml/2006/main">
  <p:tag name="MH_TYPE" val="#NeiR#"/>
  <p:tag name="MH_NUMBER" val="3"/>
  <p:tag name="MH_CATEGORY" val="#BingLLB#"/>
  <p:tag name="MH_LAYOUT" val="SubTitleDesc"/>
</p:tagLst>
</file>

<file path=ppt/tags/tag33.xml><?xml version="1.0" encoding="utf-8"?>
<p:tagLst xmlns:p="http://schemas.openxmlformats.org/presentationml/2006/main">
  <p:tag name="MH_TYPE" val="#NeiR#"/>
  <p:tag name="MH_NUMBER" val="3"/>
  <p:tag name="MH_CATEGORY" val="#BingLLB#"/>
  <p:tag name="MH_LAYOUT" val="SubTitleDesc"/>
</p:tagLst>
</file>

<file path=ppt/tags/tag34.xml><?xml version="1.0" encoding="utf-8"?>
<p:tagLst xmlns:p="http://schemas.openxmlformats.org/presentationml/2006/main">
  <p:tag name="MH_TYPE" val="#NeiR#"/>
  <p:tag name="MH_NUMBER" val="大于六"/>
  <p:tag name="MH_CATEGORY" val="#BingLLB#"/>
  <p:tag name="MH_LAYOUT" val="SubTitle"/>
</p:tagLst>
</file>

<file path=ppt/tags/tag35.xml><?xml version="1.0" encoding="utf-8"?>
<p:tagLst xmlns:p="http://schemas.openxmlformats.org/presentationml/2006/main">
  <p:tag name="MH_TYPE" val="#NeiR#"/>
  <p:tag name="MH_NUMBER" val="4"/>
  <p:tag name="MH_CATEGORY" val="#BingLLB#"/>
  <p:tag name="MH_LAYOUT" val="SubTitleText"/>
</p:tagLst>
</file>

<file path=ppt/tags/tag36.xml><?xml version="1.0" encoding="utf-8"?>
<p:tagLst xmlns:p="http://schemas.openxmlformats.org/presentationml/2006/main">
  <p:tag name="MH_TYPE" val="#NeiR#"/>
  <p:tag name="MH_NUMBER" val="4"/>
  <p:tag name="MH_CATEGORY" val="#BingLLB#"/>
  <p:tag name="MH_LAYOUT" val="SubTitleText"/>
</p:tagLst>
</file>

<file path=ppt/tags/tag37.xml><?xml version="1.0" encoding="utf-8"?>
<p:tagLst xmlns:p="http://schemas.openxmlformats.org/presentationml/2006/main">
  <p:tag name="MH_TYPE" val="#NeiR#"/>
  <p:tag name="MH_NUMBER" val="3"/>
  <p:tag name="MH_CATEGORY" val="#YinZJG#"/>
  <p:tag name="MH_LAYOUT" val="TitleSubTitleText"/>
</p:tagLst>
</file>

<file path=ppt/tags/tag38.xml><?xml version="1.0" encoding="utf-8"?>
<p:tagLst xmlns:p="http://schemas.openxmlformats.org/presentationml/2006/main">
  <p:tag name="MH_TYPE" val="#NeiR#"/>
  <p:tag name="MH_NUMBER" val="4"/>
  <p:tag name="MH_CATEGORY" val="#BingLLB#"/>
  <p:tag name="MH_LAYOUT" val="SubTitleText"/>
</p:tagLst>
</file>

<file path=ppt/tags/tag39.xml><?xml version="1.0" encoding="utf-8"?>
<p:tagLst xmlns:p="http://schemas.openxmlformats.org/presentationml/2006/main">
  <p:tag name="MH_TYPE" val="#NeiR#"/>
  <p:tag name="MH_NUMBER" val="6"/>
  <p:tag name="MH_CATEGORY" val="#BingLLB#"/>
  <p:tag name="MH_LAYOUT" val="SubTitle"/>
</p:tagLst>
</file>

<file path=ppt/tags/tag4.xml><?xml version="1.0" encoding="utf-8"?>
<p:tagLst xmlns:p="http://schemas.openxmlformats.org/presentationml/2006/main">
  <p:tag name="MH_TYPE" val="#NeiR#"/>
  <p:tag name="MH_NUMBER" val="5"/>
  <p:tag name="MH_CATEGORY" val="#YinZJG#"/>
  <p:tag name="MH_LAYOUT" val="TitleSubTitleText"/>
</p:tagLst>
</file>

<file path=ppt/tags/tag5.xml><?xml version="1.0" encoding="utf-8"?>
<p:tagLst xmlns:p="http://schemas.openxmlformats.org/presentationml/2006/main">
  <p:tag name="MH_TYPE" val="#NeiR#"/>
  <p:tag name="MH_NUMBER" val="5"/>
  <p:tag name="MH_CATEGORY" val="#YinZJG#"/>
  <p:tag name="MH_LAYOUT" val="TitleSubTitleText"/>
</p:tagLst>
</file>

<file path=ppt/tags/tag6.xml><?xml version="1.0" encoding="utf-8"?>
<p:tagLst xmlns:p="http://schemas.openxmlformats.org/presentationml/2006/main">
  <p:tag name="MH_TYPE" val="#NeiR#"/>
  <p:tag name="MH_NUMBER" val="5"/>
  <p:tag name="MH_CATEGORY" val="#YinZJG#"/>
  <p:tag name="MH_LAYOUT" val="TitleSubTitleText"/>
</p:tagLst>
</file>

<file path=ppt/tags/tag7.xml><?xml version="1.0" encoding="utf-8"?>
<p:tagLst xmlns:p="http://schemas.openxmlformats.org/presentationml/2006/main">
  <p:tag name="MH_TYPE" val="#NeiR#"/>
  <p:tag name="MH_NUMBER" val="5"/>
  <p:tag name="MH_CATEGORY" val="#YinZJG#"/>
  <p:tag name="MH_LAYOUT" val="TitleSubTitleText"/>
</p:tagLst>
</file>

<file path=ppt/tags/tag8.xml><?xml version="1.0" encoding="utf-8"?>
<p:tagLst xmlns:p="http://schemas.openxmlformats.org/presentationml/2006/main">
  <p:tag name="MH_TYPE" val="#NeiR#"/>
  <p:tag name="MH_NUMBER" val="3"/>
  <p:tag name="MH_CATEGORY" val="#YinZJG#"/>
  <p:tag name="MH_LAYOUT" val="TitleSubTitleText"/>
</p:tagLst>
</file>

<file path=ppt/tags/tag9.xml><?xml version="1.0" encoding="utf-8"?>
<p:tagLst xmlns:p="http://schemas.openxmlformats.org/presentationml/2006/main">
  <p:tag name="MH_TYPE" val="#NeiR#"/>
  <p:tag name="MH_NUMBER" val="3"/>
  <p:tag name="MH_CATEGORY" val="#YinZJG#"/>
  <p:tag name="MH_LAYOUT" val="TitleSubTitleText"/>
</p:tagLst>
</file>

<file path=ppt/theme/theme1.xml><?xml version="1.0" encoding="utf-8"?>
<a:theme xmlns:a="http://schemas.openxmlformats.org/drawingml/2006/main" name="9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0</TotalTime>
  <Words>13100</Words>
  <Application>WPS 演示</Application>
  <PresentationFormat>全屏显示(4:3)</PresentationFormat>
  <Paragraphs>1056</Paragraphs>
  <Slides>72</Slides>
  <Notes>13</Notes>
  <HiddenSlides>0</HiddenSlides>
  <MMClips>0</MMClips>
  <ScaleCrop>false</ScaleCrop>
  <HeadingPairs>
    <vt:vector size="6" baseType="variant">
      <vt:variant>
        <vt:lpstr>已用的字体</vt:lpstr>
      </vt:variant>
      <vt:variant>
        <vt:i4>37</vt:i4>
      </vt:variant>
      <vt:variant>
        <vt:lpstr>主题</vt:lpstr>
      </vt:variant>
      <vt:variant>
        <vt:i4>2</vt:i4>
      </vt:variant>
      <vt:variant>
        <vt:lpstr>幻灯片标题</vt:lpstr>
      </vt:variant>
      <vt:variant>
        <vt:i4>72</vt:i4>
      </vt:variant>
    </vt:vector>
  </HeadingPairs>
  <TitlesOfParts>
    <vt:vector size="111" baseType="lpstr">
      <vt:lpstr>Arial</vt:lpstr>
      <vt:lpstr>宋体</vt:lpstr>
      <vt:lpstr>Wingdings</vt:lpstr>
      <vt:lpstr>微软雅黑</vt:lpstr>
      <vt:lpstr>幼圆</vt:lpstr>
      <vt:lpstr>Garamond</vt:lpstr>
      <vt:lpstr>Calibri</vt:lpstr>
      <vt:lpstr>Calibri Light</vt:lpstr>
      <vt:lpstr>Lucida Sans Unicode</vt:lpstr>
      <vt:lpstr>Gulim</vt:lpstr>
      <vt:lpstr>方正小标宋_GBK</vt:lpstr>
      <vt:lpstr>Calibri</vt:lpstr>
      <vt:lpstr>黑体</vt:lpstr>
      <vt:lpstr>仿宋_GB2312</vt:lpstr>
      <vt:lpstr>Arial</vt:lpstr>
      <vt:lpstr>方正楷体_GBK</vt:lpstr>
      <vt:lpstr>Wingdings</vt:lpstr>
      <vt:lpstr>Times New Roman</vt:lpstr>
      <vt:lpstr>楷体</vt:lpstr>
      <vt:lpstr>Arial Unicode MS</vt:lpstr>
      <vt:lpstr>方正兰亭黑_GBK</vt:lpstr>
      <vt:lpstr>Arial Unicode MS</vt:lpstr>
      <vt:lpstr>HY견고딕</vt:lpstr>
      <vt:lpstr>Impact</vt:lpstr>
      <vt:lpstr>LiHei Pro</vt:lpstr>
      <vt:lpstr>时尚中黑简体</vt:lpstr>
      <vt:lpstr>新宋体</vt:lpstr>
      <vt:lpstr>方正书宋_GBK</vt:lpstr>
      <vt:lpstr>思源黑体 CN Light</vt:lpstr>
      <vt:lpstr>思源黑体 CN Bold</vt:lpstr>
      <vt:lpstr>Tahoma</vt:lpstr>
      <vt:lpstr>方正姚体</vt:lpstr>
      <vt:lpstr>Kozuka Gothic Pr6N B</vt:lpstr>
      <vt:lpstr>Segoe Print</vt:lpstr>
      <vt:lpstr>Malgun Gothic</vt:lpstr>
      <vt:lpstr>MS Mincho</vt:lpstr>
      <vt:lpstr>隶书</vt:lpstr>
      <vt:lpstr>9_Office 主题</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自治区科研项目管理政策</vt:lpstr>
      <vt:lpstr>相关文件出台背景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（三）《关于优化科研管理提升科研绩效若干措施》        （宁政规发〔2019〕2号）</vt:lpstr>
      <vt:lpstr>PowerPoint 演示文稿</vt:lpstr>
      <vt:lpstr>PowerPoint 演示文稿</vt:lpstr>
      <vt:lpstr>PowerPoint 演示文稿</vt:lpstr>
      <vt:lpstr>（四）《关于深化科技领域“放管服”改革 优化创新服务环境的实施意见》（宁科发〔2019〕37号）</vt:lpstr>
      <vt:lpstr>PowerPoint 演示文稿</vt:lpstr>
      <vt:lpstr>（四）《关于深化科技领域“放管服”改革 优化创新服务环境的实施意见》（宁科发〔2019〕37号）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（一）基本要求</vt:lpstr>
      <vt:lpstr>（二）经费使用范围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（三）预算调整程序及权限</vt:lpstr>
      <vt:lpstr>PowerPoint 演示文稿</vt:lpstr>
      <vt:lpstr>PowerPoint 演示文稿</vt:lpstr>
      <vt:lpstr>监督方法</vt:lpstr>
      <vt:lpstr>（四）项目验收</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User</dc:creator>
  <cp:lastModifiedBy>潘春甜</cp:lastModifiedBy>
  <cp:revision>891</cp:revision>
  <cp:lastPrinted>2011-11-08T09:18:00Z</cp:lastPrinted>
  <dcterms:created xsi:type="dcterms:W3CDTF">2009-04-18T13:02:00Z</dcterms:created>
  <dcterms:modified xsi:type="dcterms:W3CDTF">2019-08-28T05:04:08Z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2052-10.8.0.6206</vt:lpwstr>
  </property>
</Properties>
</file>